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BE2D5"/>
    <a:srgbClr val="DDAA88"/>
    <a:srgbClr val="7FD9FB"/>
    <a:srgbClr val="FFF0E5"/>
    <a:srgbClr val="FFCCAA"/>
    <a:srgbClr val="DDAAAA"/>
    <a:srgbClr val="F8F8F8"/>
    <a:srgbClr val="F0F0F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00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12DAB-3F75-FB0A-2C17-62A6B4B1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B8ECF8-CFB6-9471-99E1-20ECC594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4535FB-C094-495A-BEF6-3C6206CA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25688-37ED-C59C-E4A2-DC90D1F5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D2E295-86A5-477E-BFF2-69F1A047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55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454D8-DA59-9DBE-6CDB-65CAB663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F3BCE7-B8C5-E633-FC67-861D52087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5F533-D1D4-737F-BF73-8AC9D25B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22309-B629-2E46-F90B-F7601BB4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D1F21-9FB6-92EF-1DB2-2B39F72E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94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436784-DF83-A0BE-B0C2-503A14856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64BB36-A15A-8CD5-7715-23E913E26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D4C219-59CA-D480-6CB9-7850759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64DF11-5F0D-AD63-2E0F-F0C355B3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A2B06-43B5-00A3-4995-6E8A38BE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9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60689-4367-3EB5-42B6-8CE65DEC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24FC1-A3C9-8469-4FEF-44C26729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2D31-F727-1708-BD9D-32CF58DB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F9BC3-7951-5E86-9A76-75F86BDE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DA0D60-6369-A526-A1FC-7090C0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8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B1431-41EA-14A7-A3D2-0B5B116D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1DB88-002F-6E27-84FE-7B5C9F28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1BE5EC-AA4E-03B3-1276-599E5287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A7262-30D6-8EFF-9A71-10D4697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A0928-85DC-80C9-BCF5-021D1FAC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E035F-42BA-0ADA-BA12-8A85BD77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6F439B-5539-8E18-F463-C23B50CA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327C5C-42DB-EC4E-ADB8-2ED22990A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54BDE0-8E89-7C3F-AEE2-51C3D040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34DD98-68AD-FAE1-D7BE-2AFFAE6D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5345AC-F401-51B6-4C39-8CEA94F9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65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27CA3-1058-92B0-A0F3-A9524CD8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C32757-9CE9-C015-9E06-7773016B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EE7C47-EA96-0F2C-85D3-3852B9CB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043A36-C39F-D9E7-6E90-7C97DB3D4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6AE984-34E1-993D-31DB-6F0F7D130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36F815-DF26-1FEC-AE43-64C4988E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7346A5-D418-4D74-6499-76B3FB17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D1CD88-D096-041E-372A-864240B3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3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59F4D5-1901-CD38-64E8-90C43CBD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2D2EC1-43A6-FE7F-91B4-AC3FAE17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C81FE5-BE64-E907-3E24-E21CE000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776EF5-9638-861D-21B9-9A909476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23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DFB35D-26A4-38A9-4B3A-A7D5B7AF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3BC96F-FD3B-B158-6DF9-73994638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0677C2-E578-C1AF-D3D1-2EFD6550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87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E2307-BF12-E0E3-80C8-40A6671E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DC710B-E993-CCA6-6FE4-77447A17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6DB769-C083-A942-8847-E2B907713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A5F1D4-FB25-B153-0E97-AC42FF57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2D8CB2-0B46-801B-9724-940F995F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FD4B96-ECA4-5938-4126-0C725016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2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89BF-9FDC-F0DA-3886-C2E0FADE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A7B02B-2509-425A-A62F-6BE81A525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C7EF10-D233-23E6-876F-115BAFED6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B01E9D-99D6-43E2-CA99-1BFE0D99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25BEE0-0748-C9C4-54E9-61BCB106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EDEE82-BC49-9FC2-DD1F-BEB7EC81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8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E66F36-2876-0CF6-28CD-8522B017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D4987B-0C38-C195-5AC6-DCD878D4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04660-76A3-70DF-CE4E-EE185F4F2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7D60-6D11-405A-8EEF-73F5412858C5}" type="datetimeFigureOut">
              <a:rPr kumimoji="1" lang="ja-JP" altLang="en-US" smtClean="0"/>
              <a:t>2024/8/13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1EFC5A-3E94-C674-F9BE-2F96E51A2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AC4BF7-E880-54FF-530A-EBA4CAAC4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479231" y="0"/>
            <a:ext cx="9233537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502819" y="2002631"/>
            <a:ext cx="169069" cy="11287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738563" y="2817019"/>
            <a:ext cx="916781" cy="389334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779044" y="2138358"/>
            <a:ext cx="876299" cy="2690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5731670" y="2817019"/>
            <a:ext cx="502444" cy="1714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448301" y="1019175"/>
            <a:ext cx="895349" cy="35480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562348" y="1393029"/>
            <a:ext cx="2721768" cy="355759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5731670" y="4271572"/>
            <a:ext cx="223838" cy="526256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79E0BA-946C-50BC-CA1E-5ABFD4115C75}"/>
              </a:ext>
            </a:extLst>
          </p:cNvPr>
          <p:cNvSpPr/>
          <p:nvPr/>
        </p:nvSpPr>
        <p:spPr>
          <a:xfrm>
            <a:off x="1856432" y="883920"/>
            <a:ext cx="6017568" cy="99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6D90B9-D8EC-0C9C-9551-96DAFE727D97}"/>
              </a:ext>
            </a:extLst>
          </p:cNvPr>
          <p:cNvSpPr/>
          <p:nvPr/>
        </p:nvSpPr>
        <p:spPr>
          <a:xfrm rot="16200000">
            <a:off x="282897" y="3014662"/>
            <a:ext cx="6198392" cy="1690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522A1E-7FE8-F736-1DAD-50CC2465A14C}"/>
              </a:ext>
            </a:extLst>
          </p:cNvPr>
          <p:cNvSpPr/>
          <p:nvPr/>
        </p:nvSpPr>
        <p:spPr>
          <a:xfrm>
            <a:off x="1856432" y="3275109"/>
            <a:ext cx="150113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14AF57-B94F-3386-F982-3C0631A4BF45}"/>
              </a:ext>
            </a:extLst>
          </p:cNvPr>
          <p:cNvSpPr/>
          <p:nvPr/>
        </p:nvSpPr>
        <p:spPr>
          <a:xfrm rot="16200000">
            <a:off x="1336470" y="2052524"/>
            <a:ext cx="2391186" cy="53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FD0BD9-A4F5-3DE6-C987-B29A8F06E6C3}"/>
              </a:ext>
            </a:extLst>
          </p:cNvPr>
          <p:cNvSpPr/>
          <p:nvPr/>
        </p:nvSpPr>
        <p:spPr>
          <a:xfrm rot="16200000">
            <a:off x="5719558" y="-360734"/>
            <a:ext cx="2391186" cy="2971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E9ED7A-6F0A-FBC6-F683-1E2FFD1363C5}"/>
              </a:ext>
            </a:extLst>
          </p:cNvPr>
          <p:cNvSpPr/>
          <p:nvPr/>
        </p:nvSpPr>
        <p:spPr>
          <a:xfrm>
            <a:off x="1856432" y="5692696"/>
            <a:ext cx="5567988" cy="146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80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CB287E0D-2D54-4BC9-62D4-0541FAFB7B3C}"/>
              </a:ext>
            </a:extLst>
          </p:cNvPr>
          <p:cNvSpPr/>
          <p:nvPr/>
        </p:nvSpPr>
        <p:spPr>
          <a:xfrm rot="5400000">
            <a:off x="1914418" y="1507583"/>
            <a:ext cx="5732852" cy="3735205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371AEC0D-DE07-15A0-169C-EC30886B9E74}"/>
              </a:ext>
            </a:extLst>
          </p:cNvPr>
          <p:cNvSpPr/>
          <p:nvPr/>
        </p:nvSpPr>
        <p:spPr>
          <a:xfrm rot="5400000">
            <a:off x="2605721" y="1712280"/>
            <a:ext cx="4821553" cy="3263897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7CDA3D-BA53-BB80-87A5-348E7A38BD07}"/>
              </a:ext>
            </a:extLst>
          </p:cNvPr>
          <p:cNvSpPr/>
          <p:nvPr/>
        </p:nvSpPr>
        <p:spPr>
          <a:xfrm>
            <a:off x="3601879" y="2086451"/>
            <a:ext cx="169069" cy="11287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55E3202-DF3C-D6C1-3EEE-E59112D5578A}"/>
              </a:ext>
            </a:extLst>
          </p:cNvPr>
          <p:cNvSpPr/>
          <p:nvPr/>
        </p:nvSpPr>
        <p:spPr>
          <a:xfrm>
            <a:off x="3837623" y="2900839"/>
            <a:ext cx="916781" cy="389334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C516CD-AD07-0B59-7B87-345DC3282E01}"/>
              </a:ext>
            </a:extLst>
          </p:cNvPr>
          <p:cNvSpPr/>
          <p:nvPr/>
        </p:nvSpPr>
        <p:spPr>
          <a:xfrm>
            <a:off x="3878104" y="2222178"/>
            <a:ext cx="876299" cy="2690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083E7F-FD59-7844-14D8-07E05394F647}"/>
              </a:ext>
            </a:extLst>
          </p:cNvPr>
          <p:cNvSpPr/>
          <p:nvPr/>
        </p:nvSpPr>
        <p:spPr>
          <a:xfrm>
            <a:off x="5830730" y="2900839"/>
            <a:ext cx="502444" cy="1714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E7BD3AF-2C03-F26A-FA43-A708C9CF8185}"/>
              </a:ext>
            </a:extLst>
          </p:cNvPr>
          <p:cNvSpPr/>
          <p:nvPr/>
        </p:nvSpPr>
        <p:spPr>
          <a:xfrm>
            <a:off x="5547361" y="1102995"/>
            <a:ext cx="895349" cy="35480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5857108-FEB4-0AD0-E356-3A245547D7C4}"/>
              </a:ext>
            </a:extLst>
          </p:cNvPr>
          <p:cNvSpPr/>
          <p:nvPr/>
        </p:nvSpPr>
        <p:spPr>
          <a:xfrm>
            <a:off x="3661408" y="1476849"/>
            <a:ext cx="2721768" cy="355759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594741-0F8F-3A3F-EA2E-97A227B1D98A}"/>
              </a:ext>
            </a:extLst>
          </p:cNvPr>
          <p:cNvSpPr/>
          <p:nvPr/>
        </p:nvSpPr>
        <p:spPr>
          <a:xfrm>
            <a:off x="3184525" y="883919"/>
            <a:ext cx="3463923" cy="99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398195-0784-9866-852B-DDB7B969A5D2}"/>
              </a:ext>
            </a:extLst>
          </p:cNvPr>
          <p:cNvSpPr/>
          <p:nvPr/>
        </p:nvSpPr>
        <p:spPr>
          <a:xfrm rot="16200000">
            <a:off x="783198" y="3290651"/>
            <a:ext cx="5197793" cy="1690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2195E0-2177-D32A-DD1C-A67584E7050C}"/>
              </a:ext>
            </a:extLst>
          </p:cNvPr>
          <p:cNvSpPr/>
          <p:nvPr/>
        </p:nvSpPr>
        <p:spPr>
          <a:xfrm>
            <a:off x="3184525" y="3275105"/>
            <a:ext cx="173038" cy="457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C4E48AA-DF82-9B7F-841D-6C1E1672BEB5}"/>
              </a:ext>
            </a:extLst>
          </p:cNvPr>
          <p:cNvSpPr/>
          <p:nvPr/>
        </p:nvSpPr>
        <p:spPr>
          <a:xfrm>
            <a:off x="3184524" y="5692696"/>
            <a:ext cx="3463923" cy="146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11C1C6-66AE-BE11-811F-54DB277030B9}"/>
              </a:ext>
            </a:extLst>
          </p:cNvPr>
          <p:cNvSpPr/>
          <p:nvPr/>
        </p:nvSpPr>
        <p:spPr>
          <a:xfrm>
            <a:off x="3490439" y="1007261"/>
            <a:ext cx="3158009" cy="45719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55DFEF-B9B2-2E8A-3D2E-B1C18884C088}"/>
              </a:ext>
            </a:extLst>
          </p:cNvPr>
          <p:cNvSpPr/>
          <p:nvPr/>
        </p:nvSpPr>
        <p:spPr>
          <a:xfrm>
            <a:off x="3490439" y="5622086"/>
            <a:ext cx="3158009" cy="45719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AFCB13C-2A08-892A-74BF-8C90A0A4C6A9}"/>
              </a:ext>
            </a:extLst>
          </p:cNvPr>
          <p:cNvSpPr/>
          <p:nvPr/>
        </p:nvSpPr>
        <p:spPr>
          <a:xfrm>
            <a:off x="3490678" y="1007260"/>
            <a:ext cx="46800" cy="131202"/>
          </a:xfrm>
          <a:custGeom>
            <a:avLst/>
            <a:gdLst>
              <a:gd name="connsiteX0" fmla="*/ 0 w 46800"/>
              <a:gd name="connsiteY0" fmla="*/ 0 h 131202"/>
              <a:gd name="connsiteX1" fmla="*/ 46800 w 46800"/>
              <a:gd name="connsiteY1" fmla="*/ 0 h 131202"/>
              <a:gd name="connsiteX2" fmla="*/ 46800 w 46800"/>
              <a:gd name="connsiteY2" fmla="*/ 131202 h 131202"/>
              <a:gd name="connsiteX3" fmla="*/ 0 w 46800"/>
              <a:gd name="connsiteY3" fmla="*/ 131202 h 131202"/>
              <a:gd name="connsiteX4" fmla="*/ 0 w 46800"/>
              <a:gd name="connsiteY4" fmla="*/ 0 h 13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31202">
                <a:moveTo>
                  <a:pt x="0" y="0"/>
                </a:moveTo>
                <a:lnTo>
                  <a:pt x="46800" y="0"/>
                </a:lnTo>
                <a:lnTo>
                  <a:pt x="46800" y="131202"/>
                </a:lnTo>
                <a:lnTo>
                  <a:pt x="0" y="131202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E4D65671-CFDC-5F1C-F16F-0C0AD810EEF1}"/>
              </a:ext>
            </a:extLst>
          </p:cNvPr>
          <p:cNvSpPr/>
          <p:nvPr/>
        </p:nvSpPr>
        <p:spPr>
          <a:xfrm rot="5400000">
            <a:off x="3416018" y="1253530"/>
            <a:ext cx="196119" cy="169068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BF5D72F5-C515-1001-5A36-8159AA1976DF}"/>
              </a:ext>
            </a:extLst>
          </p:cNvPr>
          <p:cNvSpPr/>
          <p:nvPr/>
        </p:nvSpPr>
        <p:spPr>
          <a:xfrm>
            <a:off x="3490678" y="1533750"/>
            <a:ext cx="46800" cy="2104798"/>
          </a:xfrm>
          <a:custGeom>
            <a:avLst/>
            <a:gdLst>
              <a:gd name="connsiteX0" fmla="*/ 0 w 46800"/>
              <a:gd name="connsiteY0" fmla="*/ 0 h 2104798"/>
              <a:gd name="connsiteX1" fmla="*/ 46800 w 46800"/>
              <a:gd name="connsiteY1" fmla="*/ 0 h 2104798"/>
              <a:gd name="connsiteX2" fmla="*/ 46800 w 46800"/>
              <a:gd name="connsiteY2" fmla="*/ 2104798 h 2104798"/>
              <a:gd name="connsiteX3" fmla="*/ 0 w 46800"/>
              <a:gd name="connsiteY3" fmla="*/ 2104798 h 2104798"/>
              <a:gd name="connsiteX4" fmla="*/ 0 w 46800"/>
              <a:gd name="connsiteY4" fmla="*/ 0 h 210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2104798">
                <a:moveTo>
                  <a:pt x="0" y="0"/>
                </a:moveTo>
                <a:lnTo>
                  <a:pt x="46800" y="0"/>
                </a:lnTo>
                <a:lnTo>
                  <a:pt x="46800" y="2104798"/>
                </a:lnTo>
                <a:lnTo>
                  <a:pt x="0" y="2104798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FB810AA8-191D-A514-FDA6-84A524E883CE}"/>
              </a:ext>
            </a:extLst>
          </p:cNvPr>
          <p:cNvSpPr/>
          <p:nvPr/>
        </p:nvSpPr>
        <p:spPr>
          <a:xfrm>
            <a:off x="3490678" y="4081460"/>
            <a:ext cx="46800" cy="1583534"/>
          </a:xfrm>
          <a:custGeom>
            <a:avLst/>
            <a:gdLst>
              <a:gd name="connsiteX0" fmla="*/ 0 w 46800"/>
              <a:gd name="connsiteY0" fmla="*/ 0 h 1583534"/>
              <a:gd name="connsiteX1" fmla="*/ 46800 w 46800"/>
              <a:gd name="connsiteY1" fmla="*/ 0 h 1583534"/>
              <a:gd name="connsiteX2" fmla="*/ 46800 w 46800"/>
              <a:gd name="connsiteY2" fmla="*/ 1583534 h 1583534"/>
              <a:gd name="connsiteX3" fmla="*/ 0 w 46800"/>
              <a:gd name="connsiteY3" fmla="*/ 1583534 h 1583534"/>
              <a:gd name="connsiteX4" fmla="*/ 0 w 46800"/>
              <a:gd name="connsiteY4" fmla="*/ 0 h 158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583534">
                <a:moveTo>
                  <a:pt x="0" y="0"/>
                </a:moveTo>
                <a:lnTo>
                  <a:pt x="46800" y="0"/>
                </a:lnTo>
                <a:lnTo>
                  <a:pt x="46800" y="1583534"/>
                </a:lnTo>
                <a:lnTo>
                  <a:pt x="0" y="1583534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0E6737E5-0585-A590-D549-2AACCCF2DE99}"/>
              </a:ext>
            </a:extLst>
          </p:cNvPr>
          <p:cNvSpPr/>
          <p:nvPr/>
        </p:nvSpPr>
        <p:spPr>
          <a:xfrm rot="5400000">
            <a:off x="3416018" y="3775470"/>
            <a:ext cx="196119" cy="169068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39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479231" y="0"/>
            <a:ext cx="9233537" cy="6858000"/>
          </a:xfrm>
          <a:prstGeom prst="rect">
            <a:avLst/>
          </a:prstGeom>
        </p:spPr>
      </p:pic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A0F6FDDB-B7A8-0A18-71F4-82377E16DCDC}"/>
              </a:ext>
            </a:extLst>
          </p:cNvPr>
          <p:cNvSpPr/>
          <p:nvPr/>
        </p:nvSpPr>
        <p:spPr>
          <a:xfrm>
            <a:off x="3568304" y="3895725"/>
            <a:ext cx="1372395" cy="1066800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F6457C-D802-A967-64A2-64E932844D4D}"/>
              </a:ext>
            </a:extLst>
          </p:cNvPr>
          <p:cNvSpPr/>
          <p:nvPr/>
        </p:nvSpPr>
        <p:spPr>
          <a:xfrm>
            <a:off x="3779044" y="1631951"/>
            <a:ext cx="2393156" cy="304800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502819" y="2002631"/>
            <a:ext cx="169069" cy="1128713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738563" y="2817019"/>
            <a:ext cx="916781" cy="389334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779044" y="2116133"/>
            <a:ext cx="876299" cy="2690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5731670" y="2817019"/>
            <a:ext cx="502444" cy="1714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448301" y="1019175"/>
            <a:ext cx="895349" cy="35480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5731670" y="4271572"/>
            <a:ext cx="223838" cy="526256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A3B7857D-D970-6063-4499-A99DA6B24345}"/>
              </a:ext>
            </a:extLst>
          </p:cNvPr>
          <p:cNvSpPr/>
          <p:nvPr/>
        </p:nvSpPr>
        <p:spPr>
          <a:xfrm>
            <a:off x="4707440" y="1396207"/>
            <a:ext cx="317398" cy="235743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2B90C5-053D-705B-74C5-FCC1CA054266}"/>
              </a:ext>
            </a:extLst>
          </p:cNvPr>
          <p:cNvSpPr/>
          <p:nvPr/>
        </p:nvSpPr>
        <p:spPr>
          <a:xfrm>
            <a:off x="4693047" y="1936752"/>
            <a:ext cx="159149" cy="488948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CBE124-A6B6-A10A-4BCF-112386DB90B2}"/>
              </a:ext>
            </a:extLst>
          </p:cNvPr>
          <p:cNvSpPr/>
          <p:nvPr/>
        </p:nvSpPr>
        <p:spPr>
          <a:xfrm>
            <a:off x="3738563" y="2425700"/>
            <a:ext cx="2525712" cy="269085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4D67B4-BD7A-C13B-5E45-BC5F828C8833}"/>
              </a:ext>
            </a:extLst>
          </p:cNvPr>
          <p:cNvSpPr/>
          <p:nvPr/>
        </p:nvSpPr>
        <p:spPr>
          <a:xfrm>
            <a:off x="4852196" y="2172495"/>
            <a:ext cx="196054" cy="25320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68B9D81-BE77-11DA-1A34-79FB055E955D}"/>
              </a:ext>
            </a:extLst>
          </p:cNvPr>
          <p:cNvSpPr/>
          <p:nvPr/>
        </p:nvSpPr>
        <p:spPr>
          <a:xfrm>
            <a:off x="5955508" y="2250675"/>
            <a:ext cx="95248" cy="17502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38529B6-6EA9-18CC-8256-18F9A9397850}"/>
              </a:ext>
            </a:extLst>
          </p:cNvPr>
          <p:cNvSpPr/>
          <p:nvPr/>
        </p:nvSpPr>
        <p:spPr>
          <a:xfrm>
            <a:off x="4722019" y="2698753"/>
            <a:ext cx="109537" cy="835022"/>
          </a:xfrm>
          <a:custGeom>
            <a:avLst/>
            <a:gdLst>
              <a:gd name="connsiteX0" fmla="*/ 0 w 109537"/>
              <a:gd name="connsiteY0" fmla="*/ 0 h 542128"/>
              <a:gd name="connsiteX1" fmla="*/ 109537 w 109537"/>
              <a:gd name="connsiteY1" fmla="*/ 0 h 542128"/>
              <a:gd name="connsiteX2" fmla="*/ 109537 w 109537"/>
              <a:gd name="connsiteY2" fmla="*/ 542128 h 542128"/>
              <a:gd name="connsiteX3" fmla="*/ 0 w 109537"/>
              <a:gd name="connsiteY3" fmla="*/ 542128 h 542128"/>
              <a:gd name="connsiteX4" fmla="*/ 0 w 109537"/>
              <a:gd name="connsiteY4" fmla="*/ 0 h 54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542128">
                <a:moveTo>
                  <a:pt x="0" y="0"/>
                </a:moveTo>
                <a:lnTo>
                  <a:pt x="109537" y="0"/>
                </a:lnTo>
                <a:lnTo>
                  <a:pt x="109537" y="542128"/>
                </a:lnTo>
                <a:lnTo>
                  <a:pt x="0" y="54212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36E061F-C6F4-6199-8870-038C2E56A371}"/>
              </a:ext>
            </a:extLst>
          </p:cNvPr>
          <p:cNvSpPr/>
          <p:nvPr/>
        </p:nvSpPr>
        <p:spPr>
          <a:xfrm>
            <a:off x="3738562" y="3240881"/>
            <a:ext cx="983457" cy="338147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C9F10D-7088-6760-F3C1-8FFB7F0B6666}"/>
              </a:ext>
            </a:extLst>
          </p:cNvPr>
          <p:cNvSpPr/>
          <p:nvPr/>
        </p:nvSpPr>
        <p:spPr>
          <a:xfrm>
            <a:off x="4831556" y="2916241"/>
            <a:ext cx="452438" cy="267492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1C31E4BA-C5C2-2E3B-9C5C-5EF0F38D82B3}"/>
              </a:ext>
            </a:extLst>
          </p:cNvPr>
          <p:cNvSpPr/>
          <p:nvPr/>
        </p:nvSpPr>
        <p:spPr>
          <a:xfrm>
            <a:off x="4831556" y="3183733"/>
            <a:ext cx="1457324" cy="350042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AF217881-BD75-A4B8-5709-A8696B946969}"/>
              </a:ext>
            </a:extLst>
          </p:cNvPr>
          <p:cNvSpPr/>
          <p:nvPr/>
        </p:nvSpPr>
        <p:spPr>
          <a:xfrm>
            <a:off x="5755612" y="3086100"/>
            <a:ext cx="278475" cy="97632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39BB9AD3-9558-D7DB-BD72-28E87CED9E42}"/>
              </a:ext>
            </a:extLst>
          </p:cNvPr>
          <p:cNvSpPr/>
          <p:nvPr/>
        </p:nvSpPr>
        <p:spPr>
          <a:xfrm>
            <a:off x="4722017" y="3533775"/>
            <a:ext cx="166787" cy="361950"/>
          </a:xfrm>
          <a:custGeom>
            <a:avLst/>
            <a:gdLst>
              <a:gd name="connsiteX0" fmla="*/ 0 w 166787"/>
              <a:gd name="connsiteY0" fmla="*/ 0 h 361950"/>
              <a:gd name="connsiteX1" fmla="*/ 105984 w 166787"/>
              <a:gd name="connsiteY1" fmla="*/ 0 h 361950"/>
              <a:gd name="connsiteX2" fmla="*/ 166787 w 166787"/>
              <a:gd name="connsiteY2" fmla="*/ 361950 h 361950"/>
              <a:gd name="connsiteX3" fmla="*/ 60803 w 166787"/>
              <a:gd name="connsiteY3" fmla="*/ 361950 h 361950"/>
              <a:gd name="connsiteX4" fmla="*/ 0 w 166787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87" h="361950">
                <a:moveTo>
                  <a:pt x="0" y="0"/>
                </a:moveTo>
                <a:lnTo>
                  <a:pt x="105984" y="0"/>
                </a:lnTo>
                <a:lnTo>
                  <a:pt x="166787" y="361950"/>
                </a:lnTo>
                <a:lnTo>
                  <a:pt x="60803" y="36195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83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E9295A1-A236-2859-DF02-99997139F95A}"/>
              </a:ext>
            </a:extLst>
          </p:cNvPr>
          <p:cNvSpPr/>
          <p:nvPr/>
        </p:nvSpPr>
        <p:spPr>
          <a:xfrm>
            <a:off x="4168659" y="4716152"/>
            <a:ext cx="1952183" cy="1517485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76873D-55A1-B775-7121-DA11C72CCC3B}"/>
              </a:ext>
            </a:extLst>
          </p:cNvPr>
          <p:cNvSpPr/>
          <p:nvPr/>
        </p:nvSpPr>
        <p:spPr>
          <a:xfrm>
            <a:off x="4468429" y="1496014"/>
            <a:ext cx="3404179" cy="433567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5D238-4268-D5A1-6353-7BC0CBD2A287}"/>
              </a:ext>
            </a:extLst>
          </p:cNvPr>
          <p:cNvSpPr/>
          <p:nvPr/>
        </p:nvSpPr>
        <p:spPr>
          <a:xfrm>
            <a:off x="4075509" y="2023293"/>
            <a:ext cx="240495" cy="1605554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09D8E00-BEFB-EA61-B03F-DD6AC6283212}"/>
              </a:ext>
            </a:extLst>
          </p:cNvPr>
          <p:cNvSpPr/>
          <p:nvPr/>
        </p:nvSpPr>
        <p:spPr>
          <a:xfrm>
            <a:off x="4410846" y="3181731"/>
            <a:ext cx="1304088" cy="521636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FA904-030E-E41A-F6B5-346CF4F6F728}"/>
              </a:ext>
            </a:extLst>
          </p:cNvPr>
          <p:cNvSpPr/>
          <p:nvPr/>
        </p:nvSpPr>
        <p:spPr>
          <a:xfrm>
            <a:off x="4458903" y="2175220"/>
            <a:ext cx="1246504" cy="382764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759846-FD0D-72BE-7435-923EAB995DA4}"/>
              </a:ext>
            </a:extLst>
          </p:cNvPr>
          <p:cNvSpPr/>
          <p:nvPr/>
        </p:nvSpPr>
        <p:spPr>
          <a:xfrm>
            <a:off x="7245970" y="3181731"/>
            <a:ext cx="714709" cy="243883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0EF9F46-B8D5-FD43-B7EE-6D4F3209FEBE}"/>
              </a:ext>
            </a:extLst>
          </p:cNvPr>
          <p:cNvSpPr/>
          <p:nvPr/>
        </p:nvSpPr>
        <p:spPr>
          <a:xfrm>
            <a:off x="6842888" y="624362"/>
            <a:ext cx="1273602" cy="50470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5D988-8E6F-77F4-17A6-B8A7C94EFEB8}"/>
              </a:ext>
            </a:extLst>
          </p:cNvPr>
          <p:cNvGrpSpPr/>
          <p:nvPr/>
        </p:nvGrpSpPr>
        <p:grpSpPr>
          <a:xfrm>
            <a:off x="7245970" y="5250781"/>
            <a:ext cx="318402" cy="748580"/>
            <a:chOff x="2993431" y="3395662"/>
            <a:chExt cx="223838" cy="526256"/>
          </a:xfrm>
          <a:solidFill>
            <a:srgbClr val="F8F8F8"/>
          </a:solidFill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EDECDB21-BCF5-F1BB-D02C-8C114A09EDA4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grp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A5D4F30-6A4E-0761-5841-2C34F0132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grpFill/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7BC85F50-66A9-48E8-FB5E-A791029D9912}"/>
              </a:ext>
            </a:extLst>
          </p:cNvPr>
          <p:cNvSpPr/>
          <p:nvPr/>
        </p:nvSpPr>
        <p:spPr>
          <a:xfrm>
            <a:off x="5789040" y="1160677"/>
            <a:ext cx="451487" cy="335336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A7270D5-F8EF-9A31-FDB6-E82B6ECF7EBD}"/>
              </a:ext>
            </a:extLst>
          </p:cNvPr>
          <p:cNvSpPr/>
          <p:nvPr/>
        </p:nvSpPr>
        <p:spPr>
          <a:xfrm>
            <a:off x="4410846" y="2625094"/>
            <a:ext cx="1357720" cy="382764"/>
          </a:xfrm>
          <a:custGeom>
            <a:avLst/>
            <a:gdLst>
              <a:gd name="connsiteX0" fmla="*/ 0 w 1357720"/>
              <a:gd name="connsiteY0" fmla="*/ 0 h 382764"/>
              <a:gd name="connsiteX1" fmla="*/ 1357720 w 1357720"/>
              <a:gd name="connsiteY1" fmla="*/ 0 h 382764"/>
              <a:gd name="connsiteX2" fmla="*/ 1357720 w 1357720"/>
              <a:gd name="connsiteY2" fmla="*/ 382764 h 382764"/>
              <a:gd name="connsiteX3" fmla="*/ 0 w 1357720"/>
              <a:gd name="connsiteY3" fmla="*/ 382764 h 382764"/>
              <a:gd name="connsiteX4" fmla="*/ 0 w 1357720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720" h="382764">
                <a:moveTo>
                  <a:pt x="0" y="0"/>
                </a:moveTo>
                <a:lnTo>
                  <a:pt x="1357720" y="0"/>
                </a:lnTo>
                <a:lnTo>
                  <a:pt x="1357720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58D079F-6F9B-D910-F091-CEDB5BD356DB}"/>
              </a:ext>
            </a:extLst>
          </p:cNvPr>
          <p:cNvSpPr/>
          <p:nvPr/>
        </p:nvSpPr>
        <p:spPr>
          <a:xfrm>
            <a:off x="5994950" y="2625094"/>
            <a:ext cx="2008631" cy="382764"/>
          </a:xfrm>
          <a:custGeom>
            <a:avLst/>
            <a:gdLst>
              <a:gd name="connsiteX0" fmla="*/ 0 w 2008631"/>
              <a:gd name="connsiteY0" fmla="*/ 0 h 382764"/>
              <a:gd name="connsiteX1" fmla="*/ 2008631 w 2008631"/>
              <a:gd name="connsiteY1" fmla="*/ 0 h 382764"/>
              <a:gd name="connsiteX2" fmla="*/ 2008631 w 2008631"/>
              <a:gd name="connsiteY2" fmla="*/ 382764 h 382764"/>
              <a:gd name="connsiteX3" fmla="*/ 0 w 2008631"/>
              <a:gd name="connsiteY3" fmla="*/ 382764 h 382764"/>
              <a:gd name="connsiteX4" fmla="*/ 0 w 2008631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631" h="382764">
                <a:moveTo>
                  <a:pt x="0" y="0"/>
                </a:moveTo>
                <a:lnTo>
                  <a:pt x="2008631" y="0"/>
                </a:lnTo>
                <a:lnTo>
                  <a:pt x="2008631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D98C07-69E7-DCAD-10A2-CAD05666A625}"/>
              </a:ext>
            </a:extLst>
          </p:cNvPr>
          <p:cNvSpPr/>
          <p:nvPr/>
        </p:nvSpPr>
        <p:spPr>
          <a:xfrm>
            <a:off x="5994950" y="2264919"/>
            <a:ext cx="278880" cy="360174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9C8D6D-CD57-2553-99DF-5DBC9B1E8D19}"/>
              </a:ext>
            </a:extLst>
          </p:cNvPr>
          <p:cNvSpPr/>
          <p:nvPr/>
        </p:nvSpPr>
        <p:spPr>
          <a:xfrm>
            <a:off x="7564372" y="2376127"/>
            <a:ext cx="135487" cy="248965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BE1CE1C-3A4F-740E-4536-284C03D87F27}"/>
              </a:ext>
            </a:extLst>
          </p:cNvPr>
          <p:cNvSpPr/>
          <p:nvPr/>
        </p:nvSpPr>
        <p:spPr>
          <a:xfrm>
            <a:off x="4410845" y="3784660"/>
            <a:ext cx="1398933" cy="481002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4F589C-8577-7D02-F96F-E42E39BA7665}"/>
              </a:ext>
            </a:extLst>
          </p:cNvPr>
          <p:cNvSpPr/>
          <p:nvPr/>
        </p:nvSpPr>
        <p:spPr>
          <a:xfrm>
            <a:off x="5965590" y="3322871"/>
            <a:ext cx="643577" cy="380498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0B43C102-45AF-BE7D-8F08-0C31E6292F94}"/>
              </a:ext>
            </a:extLst>
          </p:cNvPr>
          <p:cNvSpPr/>
          <p:nvPr/>
        </p:nvSpPr>
        <p:spPr>
          <a:xfrm>
            <a:off x="5965590" y="3703369"/>
            <a:ext cx="2072992" cy="497922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41B2DD78-098A-27FF-7522-F0BCED192650}"/>
              </a:ext>
            </a:extLst>
          </p:cNvPr>
          <p:cNvSpPr/>
          <p:nvPr/>
        </p:nvSpPr>
        <p:spPr>
          <a:xfrm>
            <a:off x="7280027" y="3564489"/>
            <a:ext cx="396121" cy="138878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A50865C1-F3E6-0F45-4E42-004ED5854A6C}"/>
              </a:ext>
            </a:extLst>
          </p:cNvPr>
          <p:cNvSpPr/>
          <p:nvPr/>
        </p:nvSpPr>
        <p:spPr>
          <a:xfrm>
            <a:off x="5768566" y="1929583"/>
            <a:ext cx="286953" cy="2786568"/>
          </a:xfrm>
          <a:custGeom>
            <a:avLst/>
            <a:gdLst>
              <a:gd name="connsiteX0" fmla="*/ 0 w 286953"/>
              <a:gd name="connsiteY0" fmla="*/ 0 h 2786568"/>
              <a:gd name="connsiteX1" fmla="*/ 226384 w 286953"/>
              <a:gd name="connsiteY1" fmla="*/ 0 h 2786568"/>
              <a:gd name="connsiteX2" fmla="*/ 226384 w 286953"/>
              <a:gd name="connsiteY2" fmla="*/ 1078275 h 2786568"/>
              <a:gd name="connsiteX3" fmla="*/ 197024 w 286953"/>
              <a:gd name="connsiteY3" fmla="*/ 1078275 h 2786568"/>
              <a:gd name="connsiteX4" fmla="*/ 197024 w 286953"/>
              <a:gd name="connsiteY4" fmla="*/ 2271707 h 2786568"/>
              <a:gd name="connsiteX5" fmla="*/ 197366 w 286953"/>
              <a:gd name="connsiteY5" fmla="*/ 2271707 h 2786568"/>
              <a:gd name="connsiteX6" fmla="*/ 286953 w 286953"/>
              <a:gd name="connsiteY6" fmla="*/ 2786568 h 2786568"/>
              <a:gd name="connsiteX7" fmla="*/ 130796 w 286953"/>
              <a:gd name="connsiteY7" fmla="*/ 2786568 h 2786568"/>
              <a:gd name="connsiteX8" fmla="*/ 41209 w 286953"/>
              <a:gd name="connsiteY8" fmla="*/ 2271707 h 2786568"/>
              <a:gd name="connsiteX9" fmla="*/ 41212 w 286953"/>
              <a:gd name="connsiteY9" fmla="*/ 2271707 h 2786568"/>
              <a:gd name="connsiteX10" fmla="*/ 41212 w 286953"/>
              <a:gd name="connsiteY10" fmla="*/ 1078275 h 2786568"/>
              <a:gd name="connsiteX11" fmla="*/ 0 w 286953"/>
              <a:gd name="connsiteY11" fmla="*/ 1078275 h 27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953" h="2786568">
                <a:moveTo>
                  <a:pt x="0" y="0"/>
                </a:moveTo>
                <a:lnTo>
                  <a:pt x="226384" y="0"/>
                </a:lnTo>
                <a:lnTo>
                  <a:pt x="226384" y="1078275"/>
                </a:lnTo>
                <a:lnTo>
                  <a:pt x="197024" y="1078275"/>
                </a:lnTo>
                <a:lnTo>
                  <a:pt x="197024" y="2271707"/>
                </a:lnTo>
                <a:lnTo>
                  <a:pt x="197366" y="2271707"/>
                </a:lnTo>
                <a:lnTo>
                  <a:pt x="286953" y="2786568"/>
                </a:lnTo>
                <a:lnTo>
                  <a:pt x="130796" y="2786568"/>
                </a:lnTo>
                <a:lnTo>
                  <a:pt x="41209" y="2271707"/>
                </a:lnTo>
                <a:lnTo>
                  <a:pt x="41212" y="2271707"/>
                </a:lnTo>
                <a:lnTo>
                  <a:pt x="41212" y="1078275"/>
                </a:lnTo>
                <a:lnTo>
                  <a:pt x="0" y="1078275"/>
                </a:lnTo>
                <a:close/>
              </a:path>
            </a:pathLst>
          </a:custGeom>
          <a:solidFill>
            <a:srgbClr val="F8F8F8"/>
          </a:solidFill>
          <a:ln w="0" cap="rnd">
            <a:solidFill>
              <a:srgbClr val="50505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C9566F-C90C-E5DA-BF45-EFE807AFF963}"/>
              </a:ext>
            </a:extLst>
          </p:cNvPr>
          <p:cNvSpPr/>
          <p:nvPr/>
        </p:nvSpPr>
        <p:spPr>
          <a:xfrm>
            <a:off x="4544058" y="1640682"/>
            <a:ext cx="496477" cy="2889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6CBEC45-2061-61AA-6892-D58D4756224B}"/>
              </a:ext>
            </a:extLst>
          </p:cNvPr>
          <p:cNvSpPr/>
          <p:nvPr/>
        </p:nvSpPr>
        <p:spPr>
          <a:xfrm>
            <a:off x="5040535" y="1640681"/>
            <a:ext cx="496477" cy="2889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3862C5C-F4E3-5A14-4FF1-6587E73E80EF}"/>
              </a:ext>
            </a:extLst>
          </p:cNvPr>
          <p:cNvGrpSpPr/>
          <p:nvPr/>
        </p:nvGrpSpPr>
        <p:grpSpPr>
          <a:xfrm>
            <a:off x="5535586" y="1640682"/>
            <a:ext cx="232980" cy="288900"/>
            <a:chOff x="5535586" y="1640682"/>
            <a:chExt cx="232980" cy="288900"/>
          </a:xfrm>
        </p:grpSpPr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87942E0C-07CC-6D5E-907B-925CDD9187D9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FF7DCFC2-4432-8709-DFD2-B590558B76B1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CA921F1-AF46-D97F-4EFE-4E6A2678147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60760E7-8AE2-8318-C616-0BBB949291B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192E549-05D0-AB8C-3950-2FF6D8BB896B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EAA012C-D7A8-AC2D-E119-8EBF8625A2C9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D998DE4-98E1-4D2A-D17C-366942C68A1F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7146215-FF9D-DC8D-F4D1-C2A0CFE812BC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CCC963A-9A95-1A29-423B-4A27C6818657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D4F129-2ED4-EF6F-0B3C-1234A7B33AA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8674C57-961C-ED3F-8502-57BD405B881B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2BF0E5F-E54F-B367-9DBB-F6FDE4CC9647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FC98E778-32CB-B0BD-6A3F-ADC8BCCEB2DD}"/>
              </a:ext>
            </a:extLst>
          </p:cNvPr>
          <p:cNvGrpSpPr/>
          <p:nvPr/>
        </p:nvGrpSpPr>
        <p:grpSpPr>
          <a:xfrm rot="16200000">
            <a:off x="6017900" y="2369277"/>
            <a:ext cx="232980" cy="278880"/>
            <a:chOff x="5535586" y="1640682"/>
            <a:chExt cx="232980" cy="288900"/>
          </a:xfrm>
        </p:grpSpPr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0982138A-2BAA-86C5-86E7-05687F410F32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31655692-5AE5-CAD6-D034-7A475552F80F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AAC1894E-5174-96F7-079F-E4966DF6211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81872B8-4D72-DE04-ABC9-1FDC0D20624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9FD1F58-343E-302B-A84E-51C6A3F3754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EE801A2-BFDB-7F90-AD2C-B2EECCF00D81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45CF531-DE30-73FC-ED3F-0096F0BFB52A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8DC27EF-9162-9AFC-075F-51CBD99092D2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12A29443-FC15-81AA-7143-D32A928135C2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FE80475-1AE8-77B5-5E24-18F8ABC7712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4BF4E5D-6C76-487E-C39D-BF7E4F90ACF9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7197B15-4972-75DD-34EB-C2F3321E3094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3328F60-3412-5E97-F897-F92A3DB5FFB9}"/>
              </a:ext>
            </a:extLst>
          </p:cNvPr>
          <p:cNvGrpSpPr/>
          <p:nvPr/>
        </p:nvGrpSpPr>
        <p:grpSpPr>
          <a:xfrm>
            <a:off x="6770880" y="1639547"/>
            <a:ext cx="232980" cy="288900"/>
            <a:chOff x="5535586" y="1640682"/>
            <a:chExt cx="232980" cy="288900"/>
          </a:xfrm>
        </p:grpSpPr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E77A7308-0703-5536-450D-5C4319EE8D56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:a16="http://schemas.microsoft.com/office/drawing/2014/main" id="{801C3F62-1C37-C193-5C29-3073DD2DCDC3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C447EB3F-523A-C8C9-B754-164BC63EEE30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BE853F2-1CE3-6225-C3D7-FDB5BE8863C4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EC428F3-546D-F7C4-738F-32CF60E69BC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4F0ADB65-D37E-B647-F36E-45D1F0E3F952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DE74B00E-A6B8-41BE-4460-2B3E2C0FF943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B3BE9908-1A42-3F07-3C4D-F5229DF7D360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A948AB61-341E-D577-3805-20F902DF42B0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6FC770F-79A8-F996-4713-E2277F5C1132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1D12AB77-DFB9-4922-FF41-822158659041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7DEF575-A6DE-A3E0-5822-72977476CC46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58D7903-C8EF-C35F-19F7-D11D92EB6074}"/>
              </a:ext>
            </a:extLst>
          </p:cNvPr>
          <p:cNvSpPr/>
          <p:nvPr/>
        </p:nvSpPr>
        <p:spPr>
          <a:xfrm>
            <a:off x="7375418" y="1496230"/>
            <a:ext cx="496477" cy="433349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F91DF83-C15D-07F8-E1AE-C28D502E9525}"/>
              </a:ext>
            </a:extLst>
          </p:cNvPr>
          <p:cNvSpPr/>
          <p:nvPr/>
        </p:nvSpPr>
        <p:spPr>
          <a:xfrm>
            <a:off x="5992965" y="1640681"/>
            <a:ext cx="116154" cy="2889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090C9CD-692D-844D-9369-7D8E0F033357}"/>
              </a:ext>
            </a:extLst>
          </p:cNvPr>
          <p:cNvSpPr/>
          <p:nvPr/>
        </p:nvSpPr>
        <p:spPr>
          <a:xfrm>
            <a:off x="6109156" y="1639547"/>
            <a:ext cx="661722" cy="2889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F377A69-8776-97DF-1E7A-19CE94D8B518}"/>
              </a:ext>
            </a:extLst>
          </p:cNvPr>
          <p:cNvSpPr/>
          <p:nvPr/>
        </p:nvSpPr>
        <p:spPr>
          <a:xfrm>
            <a:off x="7003694" y="1639547"/>
            <a:ext cx="140919" cy="2889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C03D0E7-C53F-E598-BF55-8C4FA97B3E55}"/>
              </a:ext>
            </a:extLst>
          </p:cNvPr>
          <p:cNvSpPr/>
          <p:nvPr/>
        </p:nvSpPr>
        <p:spPr>
          <a:xfrm>
            <a:off x="7143864" y="1640679"/>
            <a:ext cx="230685" cy="2889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78D5849-9F81-7A62-564E-C48F0F2A7645}"/>
              </a:ext>
            </a:extLst>
          </p:cNvPr>
          <p:cNvSpPr/>
          <p:nvPr/>
        </p:nvSpPr>
        <p:spPr>
          <a:xfrm>
            <a:off x="5992965" y="2752400"/>
            <a:ext cx="382179" cy="25557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204CF1E-7032-A187-1366-562BD88062D4}"/>
              </a:ext>
            </a:extLst>
          </p:cNvPr>
          <p:cNvSpPr/>
          <p:nvPr/>
        </p:nvSpPr>
        <p:spPr>
          <a:xfrm>
            <a:off x="6375511" y="2751833"/>
            <a:ext cx="407394" cy="25557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FD0884F-4CEE-84AD-B9B3-9E2767D53C9A}"/>
              </a:ext>
            </a:extLst>
          </p:cNvPr>
          <p:cNvSpPr/>
          <p:nvPr/>
        </p:nvSpPr>
        <p:spPr>
          <a:xfrm>
            <a:off x="6780649" y="2751834"/>
            <a:ext cx="407666" cy="25557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5AAF8D0-8939-D7FB-4626-3D6A83B17C54}"/>
              </a:ext>
            </a:extLst>
          </p:cNvPr>
          <p:cNvSpPr/>
          <p:nvPr/>
        </p:nvSpPr>
        <p:spPr>
          <a:xfrm>
            <a:off x="7188293" y="2752287"/>
            <a:ext cx="407644" cy="25557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20171F1-B38D-C534-5ADE-35ECA9CDC10E}"/>
              </a:ext>
            </a:extLst>
          </p:cNvPr>
          <p:cNvSpPr/>
          <p:nvPr/>
        </p:nvSpPr>
        <p:spPr>
          <a:xfrm>
            <a:off x="7596188" y="2752740"/>
            <a:ext cx="407644" cy="25557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3A08755-AFA0-E51F-13EB-A44BC3D7E20A}"/>
              </a:ext>
            </a:extLst>
          </p:cNvPr>
          <p:cNvSpPr/>
          <p:nvPr/>
        </p:nvSpPr>
        <p:spPr>
          <a:xfrm>
            <a:off x="4410349" y="2751833"/>
            <a:ext cx="342625" cy="25557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A7C2106-38CD-4778-8806-F6FDCB41A500}"/>
              </a:ext>
            </a:extLst>
          </p:cNvPr>
          <p:cNvSpPr/>
          <p:nvPr/>
        </p:nvSpPr>
        <p:spPr>
          <a:xfrm>
            <a:off x="4753112" y="2751833"/>
            <a:ext cx="342625" cy="255572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3DC7460-D699-5043-B96C-ABB42953CD5C}"/>
              </a:ext>
            </a:extLst>
          </p:cNvPr>
          <p:cNvSpPr/>
          <p:nvPr/>
        </p:nvSpPr>
        <p:spPr>
          <a:xfrm>
            <a:off x="5095875" y="2753761"/>
            <a:ext cx="342625" cy="253643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502C73C-E358-4341-9623-44D68F270F21}"/>
              </a:ext>
            </a:extLst>
          </p:cNvPr>
          <p:cNvSpPr/>
          <p:nvPr/>
        </p:nvSpPr>
        <p:spPr>
          <a:xfrm>
            <a:off x="5438638" y="2753761"/>
            <a:ext cx="329561" cy="253643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3F8849-4A7D-BF52-0078-E339606F605B}"/>
              </a:ext>
            </a:extLst>
          </p:cNvPr>
          <p:cNvSpPr/>
          <p:nvPr/>
        </p:nvSpPr>
        <p:spPr>
          <a:xfrm>
            <a:off x="3186546" y="298543"/>
            <a:ext cx="4524086" cy="6260911"/>
          </a:xfrm>
          <a:prstGeom prst="rect">
            <a:avLst/>
          </a:pr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186546" y="1864719"/>
            <a:ext cx="269246" cy="1797500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561974" y="3117056"/>
            <a:ext cx="1459994" cy="595313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626444" y="2066581"/>
            <a:ext cx="1395525" cy="405157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6736040" y="3161650"/>
            <a:ext cx="800153" cy="273039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6284769" y="298544"/>
            <a:ext cx="1425863" cy="565038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281347" y="893915"/>
            <a:ext cx="4334476" cy="566554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A51376D-79D3-9E4C-AED4-E9A99CF4ABA0}"/>
              </a:ext>
            </a:extLst>
          </p:cNvPr>
          <p:cNvGrpSpPr/>
          <p:nvPr/>
        </p:nvGrpSpPr>
        <p:grpSpPr>
          <a:xfrm>
            <a:off x="6851450" y="5739532"/>
            <a:ext cx="569332" cy="569332"/>
            <a:chOff x="6696723" y="5857967"/>
            <a:chExt cx="569332" cy="569332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E46DA7F-C5FA-BC44-704F-D19953C151F2}"/>
                </a:ext>
              </a:extLst>
            </p:cNvPr>
            <p:cNvSpPr/>
            <p:nvPr/>
          </p:nvSpPr>
          <p:spPr>
            <a:xfrm>
              <a:off x="6696723" y="5857967"/>
              <a:ext cx="569332" cy="569332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F800B4C-BE27-F8F5-CBF6-31EC28534D1B}"/>
                </a:ext>
              </a:extLst>
            </p:cNvPr>
            <p:cNvGrpSpPr/>
            <p:nvPr/>
          </p:nvGrpSpPr>
          <p:grpSpPr>
            <a:xfrm>
              <a:off x="6904752" y="5964085"/>
              <a:ext cx="153274" cy="360356"/>
              <a:chOff x="2993431" y="3395662"/>
              <a:chExt cx="223838" cy="526256"/>
            </a:xfrm>
          </p:grpSpPr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60644993-1A66-6642-BEBA-1B0039DE6B8B}"/>
                  </a:ext>
                </a:extLst>
              </p:cNvPr>
              <p:cNvSpPr/>
              <p:nvPr/>
            </p:nvSpPr>
            <p:spPr>
              <a:xfrm>
                <a:off x="2993431" y="3395662"/>
                <a:ext cx="223838" cy="526256"/>
              </a:xfrm>
              <a:custGeom>
                <a:avLst/>
                <a:gdLst>
                  <a:gd name="connsiteX0" fmla="*/ 0 w 247650"/>
                  <a:gd name="connsiteY0" fmla="*/ 583406 h 583406"/>
                  <a:gd name="connsiteX1" fmla="*/ 247650 w 247650"/>
                  <a:gd name="connsiteY1" fmla="*/ 0 h 583406"/>
                  <a:gd name="connsiteX2" fmla="*/ 245269 w 247650"/>
                  <a:gd name="connsiteY2" fmla="*/ 259556 h 583406"/>
                  <a:gd name="connsiteX3" fmla="*/ 59531 w 247650"/>
                  <a:gd name="connsiteY3" fmla="*/ 180975 h 583406"/>
                  <a:gd name="connsiteX4" fmla="*/ 59531 w 247650"/>
                  <a:gd name="connsiteY4" fmla="*/ 180975 h 583406"/>
                  <a:gd name="connsiteX0" fmla="*/ 0 w 223838"/>
                  <a:gd name="connsiteY0" fmla="*/ 526256 h 526256"/>
                  <a:gd name="connsiteX1" fmla="*/ 223838 w 223838"/>
                  <a:gd name="connsiteY1" fmla="*/ 0 h 526256"/>
                  <a:gd name="connsiteX2" fmla="*/ 221457 w 223838"/>
                  <a:gd name="connsiteY2" fmla="*/ 259556 h 526256"/>
                  <a:gd name="connsiteX3" fmla="*/ 35719 w 223838"/>
                  <a:gd name="connsiteY3" fmla="*/ 180975 h 526256"/>
                  <a:gd name="connsiteX4" fmla="*/ 35719 w 223838"/>
                  <a:gd name="connsiteY4" fmla="*/ 180975 h 52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8" h="526256">
                    <a:moveTo>
                      <a:pt x="0" y="526256"/>
                    </a:moveTo>
                    <a:lnTo>
                      <a:pt x="223838" y="0"/>
                    </a:lnTo>
                    <a:cubicBezTo>
                      <a:pt x="223044" y="86519"/>
                      <a:pt x="222251" y="173037"/>
                      <a:pt x="221457" y="259556"/>
                    </a:cubicBezTo>
                    <a:lnTo>
                      <a:pt x="35719" y="180975"/>
                    </a:lnTo>
                    <a:lnTo>
                      <a:pt x="35719" y="180975"/>
                    </a:lnTo>
                  </a:path>
                </a:pathLst>
              </a:custGeom>
              <a:noFill/>
              <a:ln w="15875" cap="rnd">
                <a:solidFill>
                  <a:srgbClr val="505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DAFCBF3-D077-13A6-84F3-C2E0534F4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3431" y="3656409"/>
                <a:ext cx="197444" cy="82154"/>
              </a:xfrm>
              <a:prstGeom prst="line">
                <a:avLst/>
              </a:prstGeom>
              <a:ln w="15875" cap="rnd">
                <a:solidFill>
                  <a:srgbClr val="505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96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5EAF2E-3164-8711-EBDA-4642D2EEBA48}"/>
              </a:ext>
            </a:extLst>
          </p:cNvPr>
          <p:cNvGrpSpPr/>
          <p:nvPr/>
        </p:nvGrpSpPr>
        <p:grpSpPr>
          <a:xfrm>
            <a:off x="3186546" y="298543"/>
            <a:ext cx="4524086" cy="6260912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D44015A-8A95-1365-AF24-EC1CFECFDFE7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05E69AE-11C1-C9E8-1DDE-3FC64BAFD525}"/>
                </a:ext>
              </a:extLst>
            </p:cNvPr>
            <p:cNvSpPr/>
            <p:nvPr/>
          </p:nvSpPr>
          <p:spPr>
            <a:xfrm>
              <a:off x="6736040" y="3161650"/>
              <a:ext cx="800153" cy="273039"/>
            </a:xfrm>
            <a:prstGeom prst="rect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44EFE67-2899-5EDA-196E-FB82A7802053}"/>
                </a:ext>
              </a:extLst>
            </p:cNvPr>
            <p:cNvSpPr/>
            <p:nvPr/>
          </p:nvSpPr>
          <p:spPr>
            <a:xfrm>
              <a:off x="6284769" y="298544"/>
              <a:ext cx="1425863" cy="565038"/>
            </a:xfrm>
            <a:custGeom>
              <a:avLst/>
              <a:gdLst>
                <a:gd name="connsiteX0" fmla="*/ 761999 w 895349"/>
                <a:gd name="connsiteY0" fmla="*/ 0 h 354807"/>
                <a:gd name="connsiteX1" fmla="*/ 895349 w 895349"/>
                <a:gd name="connsiteY1" fmla="*/ 0 h 354807"/>
                <a:gd name="connsiteX2" fmla="*/ 895349 w 895349"/>
                <a:gd name="connsiteY2" fmla="*/ 230982 h 354807"/>
                <a:gd name="connsiteX3" fmla="*/ 785813 w 895349"/>
                <a:gd name="connsiteY3" fmla="*/ 230982 h 354807"/>
                <a:gd name="connsiteX4" fmla="*/ 785813 w 895349"/>
                <a:gd name="connsiteY4" fmla="*/ 258366 h 354807"/>
                <a:gd name="connsiteX5" fmla="*/ 785813 w 895349"/>
                <a:gd name="connsiteY5" fmla="*/ 261939 h 354807"/>
                <a:gd name="connsiteX6" fmla="*/ 785814 w 895349"/>
                <a:gd name="connsiteY6" fmla="*/ 261939 h 354807"/>
                <a:gd name="connsiteX7" fmla="*/ 785814 w 895349"/>
                <a:gd name="connsiteY7" fmla="*/ 354807 h 354807"/>
                <a:gd name="connsiteX8" fmla="*/ 411956 w 895349"/>
                <a:gd name="connsiteY8" fmla="*/ 354807 h 354807"/>
                <a:gd name="connsiteX9" fmla="*/ 411956 w 895349"/>
                <a:gd name="connsiteY9" fmla="*/ 309564 h 354807"/>
                <a:gd name="connsiteX10" fmla="*/ 75604 w 895349"/>
                <a:gd name="connsiteY10" fmla="*/ 309564 h 354807"/>
                <a:gd name="connsiteX11" fmla="*/ 75604 w 895349"/>
                <a:gd name="connsiteY11" fmla="*/ 261938 h 354807"/>
                <a:gd name="connsiteX12" fmla="*/ 0 w 895349"/>
                <a:gd name="connsiteY12" fmla="*/ 261938 h 354807"/>
                <a:gd name="connsiteX13" fmla="*/ 0 w 895349"/>
                <a:gd name="connsiteY13" fmla="*/ 119063 h 354807"/>
                <a:gd name="connsiteX14" fmla="*/ 75604 w 895349"/>
                <a:gd name="connsiteY14" fmla="*/ 119063 h 354807"/>
                <a:gd name="connsiteX15" fmla="*/ 75604 w 895349"/>
                <a:gd name="connsiteY15" fmla="*/ 64294 h 354807"/>
                <a:gd name="connsiteX16" fmla="*/ 401240 w 895349"/>
                <a:gd name="connsiteY16" fmla="*/ 64294 h 354807"/>
                <a:gd name="connsiteX17" fmla="*/ 401240 w 895349"/>
                <a:gd name="connsiteY17" fmla="*/ 27384 h 354807"/>
                <a:gd name="connsiteX18" fmla="*/ 761999 w 895349"/>
                <a:gd name="connsiteY18" fmla="*/ 27384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5349" h="354807">
                  <a:moveTo>
                    <a:pt x="761999" y="0"/>
                  </a:moveTo>
                  <a:lnTo>
                    <a:pt x="895349" y="0"/>
                  </a:lnTo>
                  <a:lnTo>
                    <a:pt x="895349" y="230982"/>
                  </a:lnTo>
                  <a:lnTo>
                    <a:pt x="785813" y="230982"/>
                  </a:lnTo>
                  <a:lnTo>
                    <a:pt x="785813" y="258366"/>
                  </a:lnTo>
                  <a:lnTo>
                    <a:pt x="785813" y="261939"/>
                  </a:lnTo>
                  <a:lnTo>
                    <a:pt x="785814" y="261939"/>
                  </a:lnTo>
                  <a:lnTo>
                    <a:pt x="785814" y="354807"/>
                  </a:lnTo>
                  <a:lnTo>
                    <a:pt x="411956" y="354807"/>
                  </a:lnTo>
                  <a:lnTo>
                    <a:pt x="411956" y="309564"/>
                  </a:lnTo>
                  <a:lnTo>
                    <a:pt x="75604" y="309564"/>
                  </a:lnTo>
                  <a:lnTo>
                    <a:pt x="75604" y="261938"/>
                  </a:lnTo>
                  <a:lnTo>
                    <a:pt x="0" y="261938"/>
                  </a:lnTo>
                  <a:lnTo>
                    <a:pt x="0" y="119063"/>
                  </a:lnTo>
                  <a:lnTo>
                    <a:pt x="75604" y="119063"/>
                  </a:lnTo>
                  <a:lnTo>
                    <a:pt x="75604" y="64294"/>
                  </a:lnTo>
                  <a:lnTo>
                    <a:pt x="401240" y="64294"/>
                  </a:lnTo>
                  <a:lnTo>
                    <a:pt x="401240" y="27384"/>
                  </a:lnTo>
                  <a:lnTo>
                    <a:pt x="761999" y="27384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C78B2219-0AA3-403D-F031-37DB45A79A3A}"/>
                </a:ext>
              </a:extLst>
            </p:cNvPr>
            <p:cNvSpPr/>
            <p:nvPr/>
          </p:nvSpPr>
          <p:spPr>
            <a:xfrm>
              <a:off x="3281347" y="893915"/>
              <a:ext cx="4334476" cy="5665540"/>
            </a:xfrm>
            <a:custGeom>
              <a:avLst/>
              <a:gdLst>
                <a:gd name="connsiteX0" fmla="*/ 1195650 w 2721768"/>
                <a:gd name="connsiteY0" fmla="*/ 0 h 3557590"/>
                <a:gd name="connsiteX1" fmla="*/ 1303336 w 2721768"/>
                <a:gd name="connsiteY1" fmla="*/ 14145 h 3557590"/>
                <a:gd name="connsiteX2" fmla="*/ 1301222 w 2721768"/>
                <a:gd name="connsiteY2" fmla="*/ 88107 h 3557590"/>
                <a:gd name="connsiteX3" fmla="*/ 1481137 w 2721768"/>
                <a:gd name="connsiteY3" fmla="*/ 88107 h 3557590"/>
                <a:gd name="connsiteX4" fmla="*/ 1481137 w 2721768"/>
                <a:gd name="connsiteY4" fmla="*/ 233362 h 3557590"/>
                <a:gd name="connsiteX5" fmla="*/ 2612227 w 2721768"/>
                <a:gd name="connsiteY5" fmla="*/ 233362 h 3557590"/>
                <a:gd name="connsiteX6" fmla="*/ 2612227 w 2721768"/>
                <a:gd name="connsiteY6" fmla="*/ 550067 h 3557590"/>
                <a:gd name="connsiteX7" fmla="*/ 1285873 w 2721768"/>
                <a:gd name="connsiteY7" fmla="*/ 550067 h 3557590"/>
                <a:gd name="connsiteX8" fmla="*/ 1285873 w 2721768"/>
                <a:gd name="connsiteY8" fmla="*/ 773905 h 3557590"/>
                <a:gd name="connsiteX9" fmla="*/ 1476373 w 2721768"/>
                <a:gd name="connsiteY9" fmla="*/ 773905 h 3557590"/>
                <a:gd name="connsiteX10" fmla="*/ 1476373 w 2721768"/>
                <a:gd name="connsiteY10" fmla="*/ 1031080 h 3557590"/>
                <a:gd name="connsiteX11" fmla="*/ 2395537 w 2721768"/>
                <a:gd name="connsiteY11" fmla="*/ 1031080 h 3557590"/>
                <a:gd name="connsiteX12" fmla="*/ 2395537 w 2721768"/>
                <a:gd name="connsiteY12" fmla="*/ 864397 h 3557590"/>
                <a:gd name="connsiteX13" fmla="*/ 2486024 w 2721768"/>
                <a:gd name="connsiteY13" fmla="*/ 864397 h 3557590"/>
                <a:gd name="connsiteX14" fmla="*/ 2486024 w 2721768"/>
                <a:gd name="connsiteY14" fmla="*/ 1031080 h 3557590"/>
                <a:gd name="connsiteX15" fmla="*/ 2695572 w 2721768"/>
                <a:gd name="connsiteY15" fmla="*/ 1031080 h 3557590"/>
                <a:gd name="connsiteX16" fmla="*/ 2695572 w 2721768"/>
                <a:gd name="connsiteY16" fmla="*/ 1290636 h 3557590"/>
                <a:gd name="connsiteX17" fmla="*/ 1276349 w 2721768"/>
                <a:gd name="connsiteY17" fmla="*/ 1290636 h 3557590"/>
                <a:gd name="connsiteX18" fmla="*/ 1276349 w 2721768"/>
                <a:gd name="connsiteY18" fmla="*/ 1533525 h 3557590"/>
                <a:gd name="connsiteX19" fmla="*/ 1714498 w 2721768"/>
                <a:gd name="connsiteY19" fmla="*/ 1533525 h 3557590"/>
                <a:gd name="connsiteX20" fmla="*/ 1714498 w 2721768"/>
                <a:gd name="connsiteY20" fmla="*/ 1793082 h 3557590"/>
                <a:gd name="connsiteX21" fmla="*/ 1276349 w 2721768"/>
                <a:gd name="connsiteY21" fmla="*/ 1793082 h 3557590"/>
                <a:gd name="connsiteX22" fmla="*/ 1276349 w 2721768"/>
                <a:gd name="connsiteY22" fmla="*/ 1850232 h 3557590"/>
                <a:gd name="connsiteX23" fmla="*/ 1803795 w 2721768"/>
                <a:gd name="connsiteY23" fmla="*/ 1850232 h 3557590"/>
                <a:gd name="connsiteX24" fmla="*/ 1803795 w 2721768"/>
                <a:gd name="connsiteY24" fmla="*/ 1793082 h 3557590"/>
                <a:gd name="connsiteX25" fmla="*/ 2189688 w 2721768"/>
                <a:gd name="connsiteY25" fmla="*/ 1793082 h 3557590"/>
                <a:gd name="connsiteX26" fmla="*/ 2189688 w 2721768"/>
                <a:gd name="connsiteY26" fmla="*/ 1701999 h 3557590"/>
                <a:gd name="connsiteX27" fmla="*/ 2450306 w 2721768"/>
                <a:gd name="connsiteY27" fmla="*/ 1701999 h 3557590"/>
                <a:gd name="connsiteX28" fmla="*/ 2450306 w 2721768"/>
                <a:gd name="connsiteY28" fmla="*/ 1793082 h 3557590"/>
                <a:gd name="connsiteX29" fmla="*/ 2721768 w 2721768"/>
                <a:gd name="connsiteY29" fmla="*/ 1793082 h 3557590"/>
                <a:gd name="connsiteX30" fmla="*/ 2721768 w 2721768"/>
                <a:gd name="connsiteY30" fmla="*/ 1850232 h 3557590"/>
                <a:gd name="connsiteX31" fmla="*/ 2721768 w 2721768"/>
                <a:gd name="connsiteY31" fmla="*/ 2052639 h 3557590"/>
                <a:gd name="connsiteX32" fmla="*/ 2721768 w 2721768"/>
                <a:gd name="connsiteY32" fmla="*/ 2155032 h 3557590"/>
                <a:gd name="connsiteX33" fmla="*/ 1276583 w 2721768"/>
                <a:gd name="connsiteY33" fmla="*/ 2155032 h 3557590"/>
                <a:gd name="connsiteX34" fmla="*/ 1337563 w 2721768"/>
                <a:gd name="connsiteY34" fmla="*/ 2505073 h 3557590"/>
                <a:gd name="connsiteX35" fmla="*/ 1373981 w 2721768"/>
                <a:gd name="connsiteY35" fmla="*/ 2505073 h 3557590"/>
                <a:gd name="connsiteX36" fmla="*/ 1373981 w 2721768"/>
                <a:gd name="connsiteY36" fmla="*/ 2657474 h 3557590"/>
                <a:gd name="connsiteX37" fmla="*/ 1373981 w 2721768"/>
                <a:gd name="connsiteY37" fmla="*/ 2674142 h 3557590"/>
                <a:gd name="connsiteX38" fmla="*/ 1502570 w 2721768"/>
                <a:gd name="connsiteY38" fmla="*/ 2674142 h 3557590"/>
                <a:gd name="connsiteX39" fmla="*/ 1502570 w 2721768"/>
                <a:gd name="connsiteY39" fmla="*/ 2914652 h 3557590"/>
                <a:gd name="connsiteX40" fmla="*/ 1596630 w 2721768"/>
                <a:gd name="connsiteY40" fmla="*/ 2914652 h 3557590"/>
                <a:gd name="connsiteX41" fmla="*/ 1596630 w 2721768"/>
                <a:gd name="connsiteY41" fmla="*/ 3067052 h 3557590"/>
                <a:gd name="connsiteX42" fmla="*/ 1502570 w 2721768"/>
                <a:gd name="connsiteY42" fmla="*/ 3067052 h 3557590"/>
                <a:gd name="connsiteX43" fmla="*/ 1398985 w 2721768"/>
                <a:gd name="connsiteY43" fmla="*/ 3067052 h 3557590"/>
                <a:gd name="connsiteX44" fmla="*/ 1373981 w 2721768"/>
                <a:gd name="connsiteY44" fmla="*/ 3067052 h 3557590"/>
                <a:gd name="connsiteX45" fmla="*/ 1373981 w 2721768"/>
                <a:gd name="connsiteY45" fmla="*/ 3557590 h 3557590"/>
                <a:gd name="connsiteX46" fmla="*/ 0 w 2721768"/>
                <a:gd name="connsiteY46" fmla="*/ 3557590 h 3557590"/>
                <a:gd name="connsiteX47" fmla="*/ 0 w 2721768"/>
                <a:gd name="connsiteY47" fmla="*/ 2772965 h 3557590"/>
                <a:gd name="connsiteX48" fmla="*/ 0 w 2721768"/>
                <a:gd name="connsiteY48" fmla="*/ 2657474 h 3557590"/>
                <a:gd name="connsiteX49" fmla="*/ 0 w 2721768"/>
                <a:gd name="connsiteY49" fmla="*/ 2541983 h 3557590"/>
                <a:gd name="connsiteX50" fmla="*/ 176209 w 2721768"/>
                <a:gd name="connsiteY50" fmla="*/ 2541983 h 3557590"/>
                <a:gd name="connsiteX51" fmla="*/ 176209 w 2721768"/>
                <a:gd name="connsiteY51" fmla="*/ 2657474 h 3557590"/>
                <a:gd name="connsiteX52" fmla="*/ 1176336 w 2721768"/>
                <a:gd name="connsiteY52" fmla="*/ 2657474 h 3557590"/>
                <a:gd name="connsiteX53" fmla="*/ 1176336 w 2721768"/>
                <a:gd name="connsiteY53" fmla="*/ 2505073 h 3557590"/>
                <a:gd name="connsiteX54" fmla="*/ 1219123 w 2721768"/>
                <a:gd name="connsiteY54" fmla="*/ 2505073 h 3557590"/>
                <a:gd name="connsiteX55" fmla="*/ 1158142 w 2721768"/>
                <a:gd name="connsiteY55" fmla="*/ 2155032 h 3557590"/>
                <a:gd name="connsiteX56" fmla="*/ 176210 w 2721768"/>
                <a:gd name="connsiteY56" fmla="*/ 2155032 h 3557590"/>
                <a:gd name="connsiteX57" fmla="*/ 176210 w 2721768"/>
                <a:gd name="connsiteY57" fmla="*/ 1850232 h 3557590"/>
                <a:gd name="connsiteX58" fmla="*/ 1159668 w 2721768"/>
                <a:gd name="connsiteY58" fmla="*/ 1850232 h 3557590"/>
                <a:gd name="connsiteX59" fmla="*/ 1159668 w 2721768"/>
                <a:gd name="connsiteY59" fmla="*/ 1290636 h 3557590"/>
                <a:gd name="connsiteX60" fmla="*/ 176210 w 2721768"/>
                <a:gd name="connsiteY60" fmla="*/ 1290636 h 3557590"/>
                <a:gd name="connsiteX61" fmla="*/ 176210 w 2721768"/>
                <a:gd name="connsiteY61" fmla="*/ 1031080 h 3557590"/>
                <a:gd name="connsiteX62" fmla="*/ 1133473 w 2721768"/>
                <a:gd name="connsiteY62" fmla="*/ 1031080 h 3557590"/>
                <a:gd name="connsiteX63" fmla="*/ 1133473 w 2721768"/>
                <a:gd name="connsiteY63" fmla="*/ 550067 h 3557590"/>
                <a:gd name="connsiteX64" fmla="*/ 200022 w 2721768"/>
                <a:gd name="connsiteY64" fmla="*/ 550067 h 3557590"/>
                <a:gd name="connsiteX65" fmla="*/ 200022 w 2721768"/>
                <a:gd name="connsiteY65" fmla="*/ 233362 h 3557590"/>
                <a:gd name="connsiteX66" fmla="*/ 1147635 w 2721768"/>
                <a:gd name="connsiteY66" fmla="*/ 233362 h 35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21768" h="3557590">
                  <a:moveTo>
                    <a:pt x="1195650" y="0"/>
                  </a:moveTo>
                  <a:lnTo>
                    <a:pt x="1303336" y="14145"/>
                  </a:lnTo>
                  <a:lnTo>
                    <a:pt x="1301222" y="88107"/>
                  </a:lnTo>
                  <a:lnTo>
                    <a:pt x="1481137" y="88107"/>
                  </a:lnTo>
                  <a:lnTo>
                    <a:pt x="1481137" y="233362"/>
                  </a:lnTo>
                  <a:lnTo>
                    <a:pt x="2612227" y="233362"/>
                  </a:lnTo>
                  <a:lnTo>
                    <a:pt x="2612227" y="550067"/>
                  </a:lnTo>
                  <a:lnTo>
                    <a:pt x="1285873" y="550067"/>
                  </a:lnTo>
                  <a:lnTo>
                    <a:pt x="1285873" y="773905"/>
                  </a:lnTo>
                  <a:lnTo>
                    <a:pt x="1476373" y="773905"/>
                  </a:lnTo>
                  <a:lnTo>
                    <a:pt x="1476373" y="1031080"/>
                  </a:lnTo>
                  <a:lnTo>
                    <a:pt x="2395537" y="1031080"/>
                  </a:lnTo>
                  <a:lnTo>
                    <a:pt x="2395537" y="864397"/>
                  </a:lnTo>
                  <a:lnTo>
                    <a:pt x="2486024" y="864397"/>
                  </a:lnTo>
                  <a:lnTo>
                    <a:pt x="2486024" y="1031080"/>
                  </a:lnTo>
                  <a:lnTo>
                    <a:pt x="2695572" y="1031080"/>
                  </a:lnTo>
                  <a:lnTo>
                    <a:pt x="2695572" y="1290636"/>
                  </a:lnTo>
                  <a:lnTo>
                    <a:pt x="1276349" y="1290636"/>
                  </a:lnTo>
                  <a:lnTo>
                    <a:pt x="1276349" y="1533525"/>
                  </a:lnTo>
                  <a:lnTo>
                    <a:pt x="1714498" y="1533525"/>
                  </a:lnTo>
                  <a:lnTo>
                    <a:pt x="1714498" y="1793082"/>
                  </a:lnTo>
                  <a:lnTo>
                    <a:pt x="1276349" y="1793082"/>
                  </a:lnTo>
                  <a:lnTo>
                    <a:pt x="1276349" y="1850232"/>
                  </a:lnTo>
                  <a:lnTo>
                    <a:pt x="1803795" y="1850232"/>
                  </a:lnTo>
                  <a:lnTo>
                    <a:pt x="1803795" y="1793082"/>
                  </a:lnTo>
                  <a:lnTo>
                    <a:pt x="2189688" y="1793082"/>
                  </a:lnTo>
                  <a:lnTo>
                    <a:pt x="2189688" y="1701999"/>
                  </a:lnTo>
                  <a:lnTo>
                    <a:pt x="2450306" y="1701999"/>
                  </a:lnTo>
                  <a:lnTo>
                    <a:pt x="2450306" y="1793082"/>
                  </a:lnTo>
                  <a:lnTo>
                    <a:pt x="2721768" y="1793082"/>
                  </a:lnTo>
                  <a:lnTo>
                    <a:pt x="2721768" y="1850232"/>
                  </a:lnTo>
                  <a:lnTo>
                    <a:pt x="2721768" y="2052639"/>
                  </a:lnTo>
                  <a:lnTo>
                    <a:pt x="2721768" y="2155032"/>
                  </a:lnTo>
                  <a:lnTo>
                    <a:pt x="1276583" y="2155032"/>
                  </a:lnTo>
                  <a:lnTo>
                    <a:pt x="1337563" y="2505073"/>
                  </a:lnTo>
                  <a:lnTo>
                    <a:pt x="1373981" y="2505073"/>
                  </a:lnTo>
                  <a:lnTo>
                    <a:pt x="1373981" y="2657474"/>
                  </a:lnTo>
                  <a:lnTo>
                    <a:pt x="1373981" y="2674142"/>
                  </a:lnTo>
                  <a:lnTo>
                    <a:pt x="1502570" y="2674142"/>
                  </a:lnTo>
                  <a:lnTo>
                    <a:pt x="1502570" y="2914652"/>
                  </a:lnTo>
                  <a:lnTo>
                    <a:pt x="1596630" y="2914652"/>
                  </a:lnTo>
                  <a:lnTo>
                    <a:pt x="1596630" y="3067052"/>
                  </a:lnTo>
                  <a:lnTo>
                    <a:pt x="1502570" y="3067052"/>
                  </a:lnTo>
                  <a:lnTo>
                    <a:pt x="1398985" y="3067052"/>
                  </a:lnTo>
                  <a:lnTo>
                    <a:pt x="1373981" y="3067052"/>
                  </a:lnTo>
                  <a:lnTo>
                    <a:pt x="1373981" y="3557590"/>
                  </a:lnTo>
                  <a:lnTo>
                    <a:pt x="0" y="3557590"/>
                  </a:lnTo>
                  <a:lnTo>
                    <a:pt x="0" y="2772965"/>
                  </a:lnTo>
                  <a:lnTo>
                    <a:pt x="0" y="2657474"/>
                  </a:lnTo>
                  <a:lnTo>
                    <a:pt x="0" y="2541983"/>
                  </a:lnTo>
                  <a:lnTo>
                    <a:pt x="176209" y="2541983"/>
                  </a:lnTo>
                  <a:lnTo>
                    <a:pt x="176209" y="2657474"/>
                  </a:lnTo>
                  <a:lnTo>
                    <a:pt x="1176336" y="2657474"/>
                  </a:lnTo>
                  <a:lnTo>
                    <a:pt x="1176336" y="2505073"/>
                  </a:lnTo>
                  <a:lnTo>
                    <a:pt x="1219123" y="2505073"/>
                  </a:lnTo>
                  <a:lnTo>
                    <a:pt x="1158142" y="2155032"/>
                  </a:lnTo>
                  <a:lnTo>
                    <a:pt x="176210" y="2155032"/>
                  </a:lnTo>
                  <a:lnTo>
                    <a:pt x="176210" y="1850232"/>
                  </a:lnTo>
                  <a:lnTo>
                    <a:pt x="1159668" y="1850232"/>
                  </a:lnTo>
                  <a:lnTo>
                    <a:pt x="1159668" y="1290636"/>
                  </a:lnTo>
                  <a:lnTo>
                    <a:pt x="176210" y="1290636"/>
                  </a:lnTo>
                  <a:lnTo>
                    <a:pt x="176210" y="1031080"/>
                  </a:lnTo>
                  <a:lnTo>
                    <a:pt x="1133473" y="1031080"/>
                  </a:lnTo>
                  <a:lnTo>
                    <a:pt x="1133473" y="550067"/>
                  </a:lnTo>
                  <a:lnTo>
                    <a:pt x="200022" y="550067"/>
                  </a:lnTo>
                  <a:lnTo>
                    <a:pt x="200022" y="233362"/>
                  </a:lnTo>
                  <a:lnTo>
                    <a:pt x="1147635" y="233362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99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992A891-388A-D3BF-BCE6-4529A219C052}"/>
              </a:ext>
            </a:extLst>
          </p:cNvPr>
          <p:cNvGrpSpPr/>
          <p:nvPr/>
        </p:nvGrpSpPr>
        <p:grpSpPr>
          <a:xfrm>
            <a:off x="3186546" y="298543"/>
            <a:ext cx="4524086" cy="6260912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6C09DC-D143-54A1-B57F-E9FFB29EF952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84320F4-9A39-ABFF-777C-8C7D67F44377}"/>
                </a:ext>
              </a:extLst>
            </p:cNvPr>
            <p:cNvGrpSpPr/>
            <p:nvPr/>
          </p:nvGrpSpPr>
          <p:grpSpPr>
            <a:xfrm>
              <a:off x="3281347" y="893915"/>
              <a:ext cx="4334476" cy="5665540"/>
              <a:chOff x="3281347" y="893915"/>
              <a:chExt cx="4334476" cy="5665540"/>
            </a:xfrm>
          </p:grpSpPr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C78B2219-0AA3-403D-F031-37DB45A79A3A}"/>
                  </a:ext>
                </a:extLst>
              </p:cNvPr>
              <p:cNvSpPr/>
              <p:nvPr/>
            </p:nvSpPr>
            <p:spPr>
              <a:xfrm>
                <a:off x="3281347" y="893915"/>
                <a:ext cx="4334476" cy="5665540"/>
              </a:xfrm>
              <a:custGeom>
                <a:avLst/>
                <a:gdLst>
                  <a:gd name="connsiteX0" fmla="*/ 1195650 w 2721768"/>
                  <a:gd name="connsiteY0" fmla="*/ 0 h 3557590"/>
                  <a:gd name="connsiteX1" fmla="*/ 1303336 w 2721768"/>
                  <a:gd name="connsiteY1" fmla="*/ 14145 h 3557590"/>
                  <a:gd name="connsiteX2" fmla="*/ 1301222 w 2721768"/>
                  <a:gd name="connsiteY2" fmla="*/ 88107 h 3557590"/>
                  <a:gd name="connsiteX3" fmla="*/ 1481137 w 2721768"/>
                  <a:gd name="connsiteY3" fmla="*/ 88107 h 3557590"/>
                  <a:gd name="connsiteX4" fmla="*/ 1481137 w 2721768"/>
                  <a:gd name="connsiteY4" fmla="*/ 233362 h 3557590"/>
                  <a:gd name="connsiteX5" fmla="*/ 2612227 w 2721768"/>
                  <a:gd name="connsiteY5" fmla="*/ 233362 h 3557590"/>
                  <a:gd name="connsiteX6" fmla="*/ 2612227 w 2721768"/>
                  <a:gd name="connsiteY6" fmla="*/ 550067 h 3557590"/>
                  <a:gd name="connsiteX7" fmla="*/ 1285873 w 2721768"/>
                  <a:gd name="connsiteY7" fmla="*/ 550067 h 3557590"/>
                  <a:gd name="connsiteX8" fmla="*/ 1285873 w 2721768"/>
                  <a:gd name="connsiteY8" fmla="*/ 773905 h 3557590"/>
                  <a:gd name="connsiteX9" fmla="*/ 1476373 w 2721768"/>
                  <a:gd name="connsiteY9" fmla="*/ 773905 h 3557590"/>
                  <a:gd name="connsiteX10" fmla="*/ 1476373 w 2721768"/>
                  <a:gd name="connsiteY10" fmla="*/ 1031080 h 3557590"/>
                  <a:gd name="connsiteX11" fmla="*/ 2395537 w 2721768"/>
                  <a:gd name="connsiteY11" fmla="*/ 1031080 h 3557590"/>
                  <a:gd name="connsiteX12" fmla="*/ 2395537 w 2721768"/>
                  <a:gd name="connsiteY12" fmla="*/ 864397 h 3557590"/>
                  <a:gd name="connsiteX13" fmla="*/ 2486024 w 2721768"/>
                  <a:gd name="connsiteY13" fmla="*/ 864397 h 3557590"/>
                  <a:gd name="connsiteX14" fmla="*/ 2486024 w 2721768"/>
                  <a:gd name="connsiteY14" fmla="*/ 1031080 h 3557590"/>
                  <a:gd name="connsiteX15" fmla="*/ 2695572 w 2721768"/>
                  <a:gd name="connsiteY15" fmla="*/ 1031080 h 3557590"/>
                  <a:gd name="connsiteX16" fmla="*/ 2695572 w 2721768"/>
                  <a:gd name="connsiteY16" fmla="*/ 1290636 h 3557590"/>
                  <a:gd name="connsiteX17" fmla="*/ 1276349 w 2721768"/>
                  <a:gd name="connsiteY17" fmla="*/ 1290636 h 3557590"/>
                  <a:gd name="connsiteX18" fmla="*/ 1276349 w 2721768"/>
                  <a:gd name="connsiteY18" fmla="*/ 1533525 h 3557590"/>
                  <a:gd name="connsiteX19" fmla="*/ 1714498 w 2721768"/>
                  <a:gd name="connsiteY19" fmla="*/ 1533525 h 3557590"/>
                  <a:gd name="connsiteX20" fmla="*/ 1714498 w 2721768"/>
                  <a:gd name="connsiteY20" fmla="*/ 1793082 h 3557590"/>
                  <a:gd name="connsiteX21" fmla="*/ 1276349 w 2721768"/>
                  <a:gd name="connsiteY21" fmla="*/ 1793082 h 3557590"/>
                  <a:gd name="connsiteX22" fmla="*/ 1276349 w 2721768"/>
                  <a:gd name="connsiteY22" fmla="*/ 1850232 h 3557590"/>
                  <a:gd name="connsiteX23" fmla="*/ 1803795 w 2721768"/>
                  <a:gd name="connsiteY23" fmla="*/ 1850232 h 3557590"/>
                  <a:gd name="connsiteX24" fmla="*/ 1803795 w 2721768"/>
                  <a:gd name="connsiteY24" fmla="*/ 1793082 h 3557590"/>
                  <a:gd name="connsiteX25" fmla="*/ 2189688 w 2721768"/>
                  <a:gd name="connsiteY25" fmla="*/ 1793082 h 3557590"/>
                  <a:gd name="connsiteX26" fmla="*/ 2189688 w 2721768"/>
                  <a:gd name="connsiteY26" fmla="*/ 1701999 h 3557590"/>
                  <a:gd name="connsiteX27" fmla="*/ 2450306 w 2721768"/>
                  <a:gd name="connsiteY27" fmla="*/ 1701999 h 3557590"/>
                  <a:gd name="connsiteX28" fmla="*/ 2450306 w 2721768"/>
                  <a:gd name="connsiteY28" fmla="*/ 1793082 h 3557590"/>
                  <a:gd name="connsiteX29" fmla="*/ 2721768 w 2721768"/>
                  <a:gd name="connsiteY29" fmla="*/ 1793082 h 3557590"/>
                  <a:gd name="connsiteX30" fmla="*/ 2721768 w 2721768"/>
                  <a:gd name="connsiteY30" fmla="*/ 1850232 h 3557590"/>
                  <a:gd name="connsiteX31" fmla="*/ 2721768 w 2721768"/>
                  <a:gd name="connsiteY31" fmla="*/ 2052639 h 3557590"/>
                  <a:gd name="connsiteX32" fmla="*/ 2721768 w 2721768"/>
                  <a:gd name="connsiteY32" fmla="*/ 2155032 h 3557590"/>
                  <a:gd name="connsiteX33" fmla="*/ 1276583 w 2721768"/>
                  <a:gd name="connsiteY33" fmla="*/ 2155032 h 3557590"/>
                  <a:gd name="connsiteX34" fmla="*/ 1337563 w 2721768"/>
                  <a:gd name="connsiteY34" fmla="*/ 2505073 h 3557590"/>
                  <a:gd name="connsiteX35" fmla="*/ 1373981 w 2721768"/>
                  <a:gd name="connsiteY35" fmla="*/ 2505073 h 3557590"/>
                  <a:gd name="connsiteX36" fmla="*/ 1373981 w 2721768"/>
                  <a:gd name="connsiteY36" fmla="*/ 2657474 h 3557590"/>
                  <a:gd name="connsiteX37" fmla="*/ 1373981 w 2721768"/>
                  <a:gd name="connsiteY37" fmla="*/ 2674142 h 3557590"/>
                  <a:gd name="connsiteX38" fmla="*/ 1502570 w 2721768"/>
                  <a:gd name="connsiteY38" fmla="*/ 2674142 h 3557590"/>
                  <a:gd name="connsiteX39" fmla="*/ 1502570 w 2721768"/>
                  <a:gd name="connsiteY39" fmla="*/ 2914652 h 3557590"/>
                  <a:gd name="connsiteX40" fmla="*/ 1596630 w 2721768"/>
                  <a:gd name="connsiteY40" fmla="*/ 2914652 h 3557590"/>
                  <a:gd name="connsiteX41" fmla="*/ 1596630 w 2721768"/>
                  <a:gd name="connsiteY41" fmla="*/ 3067052 h 3557590"/>
                  <a:gd name="connsiteX42" fmla="*/ 1502570 w 2721768"/>
                  <a:gd name="connsiteY42" fmla="*/ 3067052 h 3557590"/>
                  <a:gd name="connsiteX43" fmla="*/ 1398985 w 2721768"/>
                  <a:gd name="connsiteY43" fmla="*/ 3067052 h 3557590"/>
                  <a:gd name="connsiteX44" fmla="*/ 1373981 w 2721768"/>
                  <a:gd name="connsiteY44" fmla="*/ 3067052 h 3557590"/>
                  <a:gd name="connsiteX45" fmla="*/ 1373981 w 2721768"/>
                  <a:gd name="connsiteY45" fmla="*/ 3557590 h 3557590"/>
                  <a:gd name="connsiteX46" fmla="*/ 0 w 2721768"/>
                  <a:gd name="connsiteY46" fmla="*/ 3557590 h 3557590"/>
                  <a:gd name="connsiteX47" fmla="*/ 0 w 2721768"/>
                  <a:gd name="connsiteY47" fmla="*/ 2772965 h 3557590"/>
                  <a:gd name="connsiteX48" fmla="*/ 0 w 2721768"/>
                  <a:gd name="connsiteY48" fmla="*/ 2657474 h 3557590"/>
                  <a:gd name="connsiteX49" fmla="*/ 0 w 2721768"/>
                  <a:gd name="connsiteY49" fmla="*/ 2541983 h 3557590"/>
                  <a:gd name="connsiteX50" fmla="*/ 176209 w 2721768"/>
                  <a:gd name="connsiteY50" fmla="*/ 2541983 h 3557590"/>
                  <a:gd name="connsiteX51" fmla="*/ 176209 w 2721768"/>
                  <a:gd name="connsiteY51" fmla="*/ 2657474 h 3557590"/>
                  <a:gd name="connsiteX52" fmla="*/ 1176336 w 2721768"/>
                  <a:gd name="connsiteY52" fmla="*/ 2657474 h 3557590"/>
                  <a:gd name="connsiteX53" fmla="*/ 1176336 w 2721768"/>
                  <a:gd name="connsiteY53" fmla="*/ 2505073 h 3557590"/>
                  <a:gd name="connsiteX54" fmla="*/ 1219123 w 2721768"/>
                  <a:gd name="connsiteY54" fmla="*/ 2505073 h 3557590"/>
                  <a:gd name="connsiteX55" fmla="*/ 1158142 w 2721768"/>
                  <a:gd name="connsiteY55" fmla="*/ 2155032 h 3557590"/>
                  <a:gd name="connsiteX56" fmla="*/ 176210 w 2721768"/>
                  <a:gd name="connsiteY56" fmla="*/ 2155032 h 3557590"/>
                  <a:gd name="connsiteX57" fmla="*/ 176210 w 2721768"/>
                  <a:gd name="connsiteY57" fmla="*/ 1850232 h 3557590"/>
                  <a:gd name="connsiteX58" fmla="*/ 1159668 w 2721768"/>
                  <a:gd name="connsiteY58" fmla="*/ 1850232 h 3557590"/>
                  <a:gd name="connsiteX59" fmla="*/ 1159668 w 2721768"/>
                  <a:gd name="connsiteY59" fmla="*/ 1290636 h 3557590"/>
                  <a:gd name="connsiteX60" fmla="*/ 176210 w 2721768"/>
                  <a:gd name="connsiteY60" fmla="*/ 1290636 h 3557590"/>
                  <a:gd name="connsiteX61" fmla="*/ 176210 w 2721768"/>
                  <a:gd name="connsiteY61" fmla="*/ 1031080 h 3557590"/>
                  <a:gd name="connsiteX62" fmla="*/ 1133473 w 2721768"/>
                  <a:gd name="connsiteY62" fmla="*/ 1031080 h 3557590"/>
                  <a:gd name="connsiteX63" fmla="*/ 1133473 w 2721768"/>
                  <a:gd name="connsiteY63" fmla="*/ 550067 h 3557590"/>
                  <a:gd name="connsiteX64" fmla="*/ 200022 w 2721768"/>
                  <a:gd name="connsiteY64" fmla="*/ 550067 h 3557590"/>
                  <a:gd name="connsiteX65" fmla="*/ 200022 w 2721768"/>
                  <a:gd name="connsiteY65" fmla="*/ 233362 h 3557590"/>
                  <a:gd name="connsiteX66" fmla="*/ 1147635 w 2721768"/>
                  <a:gd name="connsiteY66" fmla="*/ 233362 h 355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721768" h="3557590">
                    <a:moveTo>
                      <a:pt x="1195650" y="0"/>
                    </a:moveTo>
                    <a:lnTo>
                      <a:pt x="1303336" y="14145"/>
                    </a:lnTo>
                    <a:lnTo>
                      <a:pt x="1301222" y="88107"/>
                    </a:lnTo>
                    <a:lnTo>
                      <a:pt x="1481137" y="88107"/>
                    </a:lnTo>
                    <a:lnTo>
                      <a:pt x="1481137" y="233362"/>
                    </a:lnTo>
                    <a:lnTo>
                      <a:pt x="2612227" y="233362"/>
                    </a:lnTo>
                    <a:lnTo>
                      <a:pt x="2612227" y="550067"/>
                    </a:lnTo>
                    <a:lnTo>
                      <a:pt x="1285873" y="550067"/>
                    </a:lnTo>
                    <a:lnTo>
                      <a:pt x="1285873" y="773905"/>
                    </a:lnTo>
                    <a:lnTo>
                      <a:pt x="1476373" y="773905"/>
                    </a:lnTo>
                    <a:lnTo>
                      <a:pt x="1476373" y="1031080"/>
                    </a:lnTo>
                    <a:lnTo>
                      <a:pt x="2395537" y="1031080"/>
                    </a:lnTo>
                    <a:lnTo>
                      <a:pt x="2395537" y="864397"/>
                    </a:lnTo>
                    <a:lnTo>
                      <a:pt x="2486024" y="864397"/>
                    </a:lnTo>
                    <a:lnTo>
                      <a:pt x="2486024" y="1031080"/>
                    </a:lnTo>
                    <a:lnTo>
                      <a:pt x="2695572" y="1031080"/>
                    </a:lnTo>
                    <a:lnTo>
                      <a:pt x="2695572" y="1290636"/>
                    </a:lnTo>
                    <a:lnTo>
                      <a:pt x="1276349" y="1290636"/>
                    </a:lnTo>
                    <a:lnTo>
                      <a:pt x="1276349" y="1533525"/>
                    </a:lnTo>
                    <a:lnTo>
                      <a:pt x="1714498" y="1533525"/>
                    </a:lnTo>
                    <a:lnTo>
                      <a:pt x="1714498" y="1793082"/>
                    </a:lnTo>
                    <a:lnTo>
                      <a:pt x="1276349" y="1793082"/>
                    </a:lnTo>
                    <a:lnTo>
                      <a:pt x="1276349" y="1850232"/>
                    </a:lnTo>
                    <a:lnTo>
                      <a:pt x="1803795" y="1850232"/>
                    </a:lnTo>
                    <a:lnTo>
                      <a:pt x="1803795" y="1793082"/>
                    </a:lnTo>
                    <a:lnTo>
                      <a:pt x="2189688" y="1793082"/>
                    </a:lnTo>
                    <a:lnTo>
                      <a:pt x="2189688" y="1701999"/>
                    </a:lnTo>
                    <a:lnTo>
                      <a:pt x="2450306" y="1701999"/>
                    </a:lnTo>
                    <a:lnTo>
                      <a:pt x="2450306" y="1793082"/>
                    </a:lnTo>
                    <a:lnTo>
                      <a:pt x="2721768" y="1793082"/>
                    </a:lnTo>
                    <a:lnTo>
                      <a:pt x="2721768" y="1850232"/>
                    </a:lnTo>
                    <a:lnTo>
                      <a:pt x="2721768" y="2052639"/>
                    </a:lnTo>
                    <a:lnTo>
                      <a:pt x="2721768" y="2155032"/>
                    </a:lnTo>
                    <a:lnTo>
                      <a:pt x="1276583" y="2155032"/>
                    </a:lnTo>
                    <a:lnTo>
                      <a:pt x="1337563" y="2505073"/>
                    </a:lnTo>
                    <a:lnTo>
                      <a:pt x="1373981" y="2505073"/>
                    </a:lnTo>
                    <a:lnTo>
                      <a:pt x="1373981" y="2657474"/>
                    </a:lnTo>
                    <a:lnTo>
                      <a:pt x="1373981" y="2674142"/>
                    </a:lnTo>
                    <a:lnTo>
                      <a:pt x="1502570" y="2674142"/>
                    </a:lnTo>
                    <a:lnTo>
                      <a:pt x="1502570" y="2914652"/>
                    </a:lnTo>
                    <a:lnTo>
                      <a:pt x="1596630" y="2914652"/>
                    </a:lnTo>
                    <a:lnTo>
                      <a:pt x="1596630" y="3067052"/>
                    </a:lnTo>
                    <a:lnTo>
                      <a:pt x="1502570" y="3067052"/>
                    </a:lnTo>
                    <a:lnTo>
                      <a:pt x="1398985" y="3067052"/>
                    </a:lnTo>
                    <a:lnTo>
                      <a:pt x="1373981" y="3067052"/>
                    </a:lnTo>
                    <a:lnTo>
                      <a:pt x="1373981" y="3557590"/>
                    </a:lnTo>
                    <a:lnTo>
                      <a:pt x="0" y="3557590"/>
                    </a:lnTo>
                    <a:lnTo>
                      <a:pt x="0" y="2772965"/>
                    </a:lnTo>
                    <a:lnTo>
                      <a:pt x="0" y="2657474"/>
                    </a:lnTo>
                    <a:lnTo>
                      <a:pt x="0" y="2541983"/>
                    </a:lnTo>
                    <a:lnTo>
                      <a:pt x="176209" y="2541983"/>
                    </a:lnTo>
                    <a:lnTo>
                      <a:pt x="176209" y="2657474"/>
                    </a:lnTo>
                    <a:lnTo>
                      <a:pt x="1176336" y="2657474"/>
                    </a:lnTo>
                    <a:lnTo>
                      <a:pt x="1176336" y="2505073"/>
                    </a:lnTo>
                    <a:lnTo>
                      <a:pt x="1219123" y="2505073"/>
                    </a:lnTo>
                    <a:lnTo>
                      <a:pt x="1158142" y="2155032"/>
                    </a:lnTo>
                    <a:lnTo>
                      <a:pt x="176210" y="2155032"/>
                    </a:lnTo>
                    <a:lnTo>
                      <a:pt x="176210" y="1850232"/>
                    </a:lnTo>
                    <a:lnTo>
                      <a:pt x="1159668" y="1850232"/>
                    </a:lnTo>
                    <a:lnTo>
                      <a:pt x="1159668" y="1290636"/>
                    </a:lnTo>
                    <a:lnTo>
                      <a:pt x="176210" y="1290636"/>
                    </a:lnTo>
                    <a:lnTo>
                      <a:pt x="176210" y="1031080"/>
                    </a:lnTo>
                    <a:lnTo>
                      <a:pt x="1133473" y="1031080"/>
                    </a:lnTo>
                    <a:lnTo>
                      <a:pt x="1133473" y="550067"/>
                    </a:lnTo>
                    <a:lnTo>
                      <a:pt x="200022" y="550067"/>
                    </a:lnTo>
                    <a:lnTo>
                      <a:pt x="200022" y="233362"/>
                    </a:lnTo>
                    <a:lnTo>
                      <a:pt x="1147635" y="233362"/>
                    </a:lnTo>
                    <a:close/>
                  </a:path>
                </a:pathLst>
              </a:custGeom>
              <a:solidFill>
                <a:srgbClr val="F8F8F8"/>
              </a:solidFill>
              <a:ln w="635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DA51376D-79D3-9E4C-AED4-E9A99CF4ABA0}"/>
                  </a:ext>
                </a:extLst>
              </p:cNvPr>
              <p:cNvGrpSpPr/>
              <p:nvPr/>
            </p:nvGrpSpPr>
            <p:grpSpPr>
              <a:xfrm>
                <a:off x="6851450" y="5739532"/>
                <a:ext cx="569332" cy="569332"/>
                <a:chOff x="6696723" y="5857967"/>
                <a:chExt cx="569332" cy="569332"/>
              </a:xfrm>
            </p:grpSpPr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E46DA7F-C5FA-BC44-704F-D19953C151F2}"/>
                    </a:ext>
                  </a:extLst>
                </p:cNvPr>
                <p:cNvSpPr/>
                <p:nvPr/>
              </p:nvSpPr>
              <p:spPr>
                <a:xfrm>
                  <a:off x="6696723" y="5857967"/>
                  <a:ext cx="569332" cy="569332"/>
                </a:xfrm>
                <a:prstGeom prst="ellipse">
                  <a:avLst/>
                </a:prstGeom>
                <a:solidFill>
                  <a:srgbClr val="F8F8F8"/>
                </a:solidFill>
                <a:ln w="6350">
                  <a:solidFill>
                    <a:srgbClr val="505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3F800B4C-BE27-F8F5-CBF6-31EC28534D1B}"/>
                    </a:ext>
                  </a:extLst>
                </p:cNvPr>
                <p:cNvGrpSpPr/>
                <p:nvPr/>
              </p:nvGrpSpPr>
              <p:grpSpPr>
                <a:xfrm>
                  <a:off x="6904752" y="5964085"/>
                  <a:ext cx="153274" cy="360356"/>
                  <a:chOff x="2993431" y="3395662"/>
                  <a:chExt cx="223838" cy="526256"/>
                </a:xfrm>
              </p:grpSpPr>
              <p:sp>
                <p:nvSpPr>
                  <p:cNvPr id="4" name="フリーフォーム: 図形 3">
                    <a:extLst>
                      <a:ext uri="{FF2B5EF4-FFF2-40B4-BE49-F238E27FC236}">
                        <a16:creationId xmlns:a16="http://schemas.microsoft.com/office/drawing/2014/main" id="{60644993-1A66-6642-BEBA-1B0039DE6B8B}"/>
                      </a:ext>
                    </a:extLst>
                  </p:cNvPr>
                  <p:cNvSpPr/>
                  <p:nvPr/>
                </p:nvSpPr>
                <p:spPr>
                  <a:xfrm>
                    <a:off x="2993431" y="3395662"/>
                    <a:ext cx="223838" cy="526256"/>
                  </a:xfrm>
                  <a:custGeom>
                    <a:avLst/>
                    <a:gdLst>
                      <a:gd name="connsiteX0" fmla="*/ 0 w 247650"/>
                      <a:gd name="connsiteY0" fmla="*/ 583406 h 583406"/>
                      <a:gd name="connsiteX1" fmla="*/ 247650 w 247650"/>
                      <a:gd name="connsiteY1" fmla="*/ 0 h 583406"/>
                      <a:gd name="connsiteX2" fmla="*/ 245269 w 247650"/>
                      <a:gd name="connsiteY2" fmla="*/ 259556 h 583406"/>
                      <a:gd name="connsiteX3" fmla="*/ 59531 w 247650"/>
                      <a:gd name="connsiteY3" fmla="*/ 180975 h 583406"/>
                      <a:gd name="connsiteX4" fmla="*/ 59531 w 247650"/>
                      <a:gd name="connsiteY4" fmla="*/ 180975 h 583406"/>
                      <a:gd name="connsiteX0" fmla="*/ 0 w 223838"/>
                      <a:gd name="connsiteY0" fmla="*/ 526256 h 526256"/>
                      <a:gd name="connsiteX1" fmla="*/ 223838 w 223838"/>
                      <a:gd name="connsiteY1" fmla="*/ 0 h 526256"/>
                      <a:gd name="connsiteX2" fmla="*/ 221457 w 223838"/>
                      <a:gd name="connsiteY2" fmla="*/ 259556 h 526256"/>
                      <a:gd name="connsiteX3" fmla="*/ 35719 w 223838"/>
                      <a:gd name="connsiteY3" fmla="*/ 180975 h 526256"/>
                      <a:gd name="connsiteX4" fmla="*/ 35719 w 223838"/>
                      <a:gd name="connsiteY4" fmla="*/ 180975 h 526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3838" h="526256">
                        <a:moveTo>
                          <a:pt x="0" y="526256"/>
                        </a:moveTo>
                        <a:lnTo>
                          <a:pt x="223838" y="0"/>
                        </a:lnTo>
                        <a:cubicBezTo>
                          <a:pt x="223044" y="86519"/>
                          <a:pt x="222251" y="173037"/>
                          <a:pt x="221457" y="259556"/>
                        </a:cubicBezTo>
                        <a:lnTo>
                          <a:pt x="35719" y="180975"/>
                        </a:lnTo>
                        <a:lnTo>
                          <a:pt x="35719" y="180975"/>
                        </a:lnTo>
                      </a:path>
                    </a:pathLst>
                  </a:custGeom>
                  <a:noFill/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BDAFCBF3-D077-13A6-84F3-C2E0534F4E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3431" y="3656409"/>
                    <a:ext cx="197444" cy="82154"/>
                  </a:xfrm>
                  <a:prstGeom prst="line">
                    <a:avLst/>
                  </a:prstGeom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39704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7</cp:revision>
  <dcterms:created xsi:type="dcterms:W3CDTF">2024-08-12T12:58:07Z</dcterms:created>
  <dcterms:modified xsi:type="dcterms:W3CDTF">2024-08-13T12:11:29Z</dcterms:modified>
</cp:coreProperties>
</file>