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0F0F0"/>
    <a:srgbClr val="505050"/>
    <a:srgbClr val="C0C0C0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12DAB-3F75-FB0A-2C17-62A6B4B1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8ECF8-CFB6-9471-99E1-20ECC59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535FB-C094-495A-BEF6-3C6206CA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25688-37ED-C59C-E4A2-DC90D1F5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2E295-86A5-477E-BFF2-69F1A047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454D8-DA59-9DBE-6CDB-65CAB663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F3BCE7-B8C5-E633-FC67-861D5208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5F533-D1D4-737F-BF73-8AC9D25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22309-B629-2E46-F90B-F7601BB4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D1F21-9FB6-92EF-1DB2-2B39F72E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9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436784-DF83-A0BE-B0C2-503A14856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4BB36-A15A-8CD5-7715-23E913E2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4C219-59CA-D480-6CB9-7850759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4DF11-5F0D-AD63-2E0F-F0C355B3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A2B06-43B5-00A3-4995-6E8A38B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60689-4367-3EB5-42B6-8CE65DE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24FC1-A3C9-8469-4FEF-44C26729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2D31-F727-1708-BD9D-32CF58DB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9BC3-7951-5E86-9A76-75F86BDE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DA0D60-6369-A526-A1FC-7090C0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B1431-41EA-14A7-A3D2-0B5B116D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1DB88-002F-6E27-84FE-7B5C9F28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BE5EC-AA4E-03B3-1276-599E5287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7262-30D6-8EFF-9A71-10D4697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A0928-85DC-80C9-BCF5-021D1FAC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E035F-42BA-0ADA-BA12-8A85BD7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F439B-5539-8E18-F463-C23B50CA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27C5C-42DB-EC4E-ADB8-2ED22990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4BDE0-8E89-7C3F-AEE2-51C3D040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4DD98-68AD-FAE1-D7BE-2AFFAE6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345AC-F401-51B6-4C39-8CEA94F9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27CA3-1058-92B0-A0F3-A9524CD8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32757-9CE9-C015-9E06-7773016B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EE7C47-EA96-0F2C-85D3-3852B9CB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43A36-C39F-D9E7-6E90-7C97DB3D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6AE984-34E1-993D-31DB-6F0F7D130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36F815-DF26-1FEC-AE43-64C4988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7346A5-D418-4D74-6499-76B3FB17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D1CD88-D096-041E-372A-864240B3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3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9F4D5-1901-CD38-64E8-90C43CBD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2D2EC1-43A6-FE7F-91B4-AC3FAE1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C81FE5-BE64-E907-3E24-E21CE000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776EF5-9638-861D-21B9-9A90947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DFB35D-26A4-38A9-4B3A-A7D5B7AF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3BC96F-FD3B-B158-6DF9-7399463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0677C2-E578-C1AF-D3D1-2EFD6550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7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E2307-BF12-E0E3-80C8-40A6671E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C710B-E993-CCA6-6FE4-77447A17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6DB769-C083-A942-8847-E2B90771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5F1D4-FB25-B153-0E97-AC42FF57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D8CB2-0B46-801B-9724-940F995F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FD4B96-ECA4-5938-4126-0C72501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89BF-9FDC-F0DA-3886-C2E0FADE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7B02B-2509-425A-A62F-6BE81A525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C7EF10-D233-23E6-876F-115BAFED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B01E9D-99D6-43E2-CA99-1BFE0D99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25BEE0-0748-C9C4-54E9-61BCB106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DEE82-BC49-9FC2-DD1F-BEB7EC81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E66F36-2876-0CF6-28CD-8522B017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4987B-0C38-C195-5AC6-DCD878D4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04660-76A3-70DF-CE4E-EE185F4F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EFC5A-3E94-C674-F9BE-2F96E51A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AC4BF7-E880-54FF-530A-EBA4CAAC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479231" y="0"/>
            <a:ext cx="9233537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502819" y="2002631"/>
            <a:ext cx="169069" cy="1128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38563" y="2817019"/>
            <a:ext cx="916781" cy="389334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779044" y="2138358"/>
            <a:ext cx="876299" cy="269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5731670" y="2817019"/>
            <a:ext cx="502444" cy="171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448301" y="1019175"/>
            <a:ext cx="895349" cy="3548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562348" y="1393029"/>
            <a:ext cx="2721768" cy="355759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5731670" y="4271572"/>
            <a:ext cx="223838" cy="526256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479231" y="0"/>
            <a:ext cx="9233537" cy="68580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568304" y="3895725"/>
            <a:ext cx="1372395" cy="106680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779044" y="1631951"/>
            <a:ext cx="2393156" cy="30480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502819" y="2002631"/>
            <a:ext cx="169069" cy="1128713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38563" y="2817019"/>
            <a:ext cx="916781" cy="389334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779044" y="2116133"/>
            <a:ext cx="876299" cy="269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5731670" y="2817019"/>
            <a:ext cx="502444" cy="171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448301" y="1019175"/>
            <a:ext cx="895349" cy="3548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5731670" y="4271572"/>
            <a:ext cx="223838" cy="526256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707440" y="1396207"/>
            <a:ext cx="317398" cy="23574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693047" y="1936752"/>
            <a:ext cx="159149" cy="488948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738563" y="2425700"/>
            <a:ext cx="2525712" cy="26908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4852196" y="2172495"/>
            <a:ext cx="196054" cy="25320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5955508" y="2250675"/>
            <a:ext cx="95248" cy="17502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722019" y="2698753"/>
            <a:ext cx="109537" cy="835022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738562" y="3240881"/>
            <a:ext cx="983457" cy="338147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4831556" y="2916241"/>
            <a:ext cx="452438" cy="267492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4831556" y="3183733"/>
            <a:ext cx="1457324" cy="350042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5755612" y="3086100"/>
            <a:ext cx="278475" cy="9763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722017" y="3533775"/>
            <a:ext cx="166787" cy="361950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168659" y="4716152"/>
            <a:ext cx="1952183" cy="1517485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468429" y="1496014"/>
            <a:ext cx="3404179" cy="43356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075509" y="2023293"/>
            <a:ext cx="240495" cy="1605554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410846" y="3181731"/>
            <a:ext cx="1304088" cy="521636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458903" y="2175220"/>
            <a:ext cx="1246504" cy="382764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245970" y="3181731"/>
            <a:ext cx="714709" cy="24388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6842888" y="624362"/>
            <a:ext cx="1273602" cy="50470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245970" y="5250781"/>
            <a:ext cx="318402" cy="748580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5789040" y="1160677"/>
            <a:ext cx="451487" cy="335336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410846" y="2625094"/>
            <a:ext cx="1357720" cy="382764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5994950" y="2625094"/>
            <a:ext cx="2008631" cy="382764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5994950" y="2264919"/>
            <a:ext cx="278880" cy="360174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564372" y="2376127"/>
            <a:ext cx="135487" cy="24896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410845" y="3784660"/>
            <a:ext cx="1398933" cy="48100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5965590" y="3322871"/>
            <a:ext cx="643577" cy="380498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5965590" y="3703369"/>
            <a:ext cx="2072992" cy="497922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280027" y="3564489"/>
            <a:ext cx="396121" cy="138878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5768566" y="1929583"/>
            <a:ext cx="286953" cy="2786568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544058" y="1640682"/>
            <a:ext cx="496477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040535" y="1640681"/>
            <a:ext cx="496477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535586" y="1640682"/>
            <a:ext cx="232980" cy="288900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017900" y="2369277"/>
            <a:ext cx="232980" cy="278880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6770880" y="1639547"/>
            <a:ext cx="232980" cy="288900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375418" y="1496230"/>
            <a:ext cx="496477" cy="433349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5992965" y="1640681"/>
            <a:ext cx="116154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109156" y="1639547"/>
            <a:ext cx="661722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003694" y="1639547"/>
            <a:ext cx="140919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143864" y="1640679"/>
            <a:ext cx="230685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5992965" y="2752400"/>
            <a:ext cx="382179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375511" y="2751833"/>
            <a:ext cx="407394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6780649" y="2751834"/>
            <a:ext cx="407666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188293" y="2752287"/>
            <a:ext cx="407644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596188" y="2752740"/>
            <a:ext cx="407644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410349" y="2751833"/>
            <a:ext cx="342625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753112" y="2751833"/>
            <a:ext cx="342625" cy="25557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095875" y="2753761"/>
            <a:ext cx="342625" cy="25364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438638" y="2753761"/>
            <a:ext cx="329561" cy="25364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186546" y="298543"/>
            <a:ext cx="4524086" cy="626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186546" y="1864719"/>
            <a:ext cx="269246" cy="1797500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561974" y="3117056"/>
            <a:ext cx="1459994" cy="595313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626444" y="2066581"/>
            <a:ext cx="1395525" cy="405157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736040" y="3161650"/>
            <a:ext cx="800153" cy="273039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284769" y="298544"/>
            <a:ext cx="1425863" cy="565038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281347" y="893915"/>
            <a:ext cx="4334476" cy="566554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6851450" y="5739532"/>
            <a:ext cx="569332" cy="569332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186546" y="298543"/>
            <a:ext cx="4524086" cy="6260912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186546" y="298543"/>
            <a:ext cx="4524086" cy="6260912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6</cp:revision>
  <dcterms:created xsi:type="dcterms:W3CDTF">2024-08-12T12:58:07Z</dcterms:created>
  <dcterms:modified xsi:type="dcterms:W3CDTF">2024-08-13T07:15:21Z</dcterms:modified>
</cp:coreProperties>
</file>