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8F8F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12DAB-3F75-FB0A-2C17-62A6B4B1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8ECF8-CFB6-9471-99E1-20ECC59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535FB-C094-495A-BEF6-3C6206CA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25688-37ED-C59C-E4A2-DC90D1F5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2E295-86A5-477E-BFF2-69F1A04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454D8-DA59-9DBE-6CDB-65CAB663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F3BCE7-B8C5-E633-FC67-861D5208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5F533-D1D4-737F-BF73-8AC9D25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22309-B629-2E46-F90B-F7601BB4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D1F21-9FB6-92EF-1DB2-2B39F72E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9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436784-DF83-A0BE-B0C2-503A14856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4BB36-A15A-8CD5-7715-23E913E2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4C219-59CA-D480-6CB9-7850759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4DF11-5F0D-AD63-2E0F-F0C355B3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A2B06-43B5-00A3-4995-6E8A38B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60689-4367-3EB5-42B6-8CE65DE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4FC1-A3C9-8469-4FEF-44C26729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2D31-F727-1708-BD9D-32CF58DB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9BC3-7951-5E86-9A76-75F86BDE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A0D60-6369-A526-A1FC-7090C0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B1431-41EA-14A7-A3D2-0B5B116D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1DB88-002F-6E27-84FE-7B5C9F28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BE5EC-AA4E-03B3-1276-599E5287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7262-30D6-8EFF-9A71-10D4697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A0928-85DC-80C9-BCF5-021D1FA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035F-42BA-0ADA-BA12-8A85BD7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F439B-5539-8E18-F463-C23B50CA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27C5C-42DB-EC4E-ADB8-2ED22990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4BDE0-8E89-7C3F-AEE2-51C3D040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4DD98-68AD-FAE1-D7BE-2AFFAE6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345AC-F401-51B6-4C39-8CEA94F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27CA3-1058-92B0-A0F3-A9524CD8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32757-9CE9-C015-9E06-7773016B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EE7C47-EA96-0F2C-85D3-3852B9CB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43A36-C39F-D9E7-6E90-7C97DB3D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6AE984-34E1-993D-31DB-6F0F7D130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6F815-DF26-1FEC-AE43-64C4988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7346A5-D418-4D74-6499-76B3FB17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D1CD88-D096-041E-372A-864240B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9F4D5-1901-CD38-64E8-90C43CBD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2D2EC1-43A6-FE7F-91B4-AC3FAE1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C81FE5-BE64-E907-3E24-E21CE000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76EF5-9638-861D-21B9-9A90947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DFB35D-26A4-38A9-4B3A-A7D5B7A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BC96F-FD3B-B158-6DF9-7399463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0677C2-E578-C1AF-D3D1-2EFD6550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7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E2307-BF12-E0E3-80C8-40A6671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C710B-E993-CCA6-6FE4-77447A17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6DB769-C083-A942-8847-E2B90771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5F1D4-FB25-B153-0E97-AC42FF57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D8CB2-0B46-801B-9724-940F995F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FD4B96-ECA4-5938-4126-0C72501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89BF-9FDC-F0DA-3886-C2E0FADE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7B02B-2509-425A-A62F-6BE81A525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7EF10-D233-23E6-876F-115BAFED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B01E9D-99D6-43E2-CA99-1BFE0D99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25BEE0-0748-C9C4-54E9-61BCB10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DEE82-BC49-9FC2-DD1F-BEB7EC81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E66F36-2876-0CF6-28CD-8522B017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4987B-0C38-C195-5AC6-DCD878D4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04660-76A3-70DF-CE4E-EE185F4F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EFC5A-3E94-C674-F9BE-2F96E51A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C4BF7-E880-54FF-530A-EBA4CAAC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479231" y="0"/>
            <a:ext cx="9233537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502819" y="2002631"/>
            <a:ext cx="169069" cy="1128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38563" y="281701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779044" y="2138358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5731670" y="281701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448301" y="101917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562348" y="1393029"/>
            <a:ext cx="2721768" cy="355759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5731670" y="4271572"/>
            <a:ext cx="223838" cy="526256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91FA755-B928-483C-EED9-92463223DE0D}"/>
              </a:ext>
            </a:extLst>
          </p:cNvPr>
          <p:cNvGrpSpPr/>
          <p:nvPr/>
        </p:nvGrpSpPr>
        <p:grpSpPr>
          <a:xfrm>
            <a:off x="3186546" y="298544"/>
            <a:ext cx="4524086" cy="6260911"/>
            <a:chOff x="3186546" y="298544"/>
            <a:chExt cx="4524086" cy="626091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680B72-EEB9-2AAB-92BC-9637A5E42840}"/>
                </a:ext>
              </a:extLst>
            </p:cNvPr>
            <p:cNvSpPr/>
            <p:nvPr/>
          </p:nvSpPr>
          <p:spPr>
            <a:xfrm>
              <a:off x="3186546" y="1864719"/>
              <a:ext cx="269246" cy="1797500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4E41885-CAEC-1466-EB34-DA49D560B9B9}"/>
                </a:ext>
              </a:extLst>
            </p:cNvPr>
            <p:cNvSpPr/>
            <p:nvPr/>
          </p:nvSpPr>
          <p:spPr>
            <a:xfrm>
              <a:off x="3561974" y="3117056"/>
              <a:ext cx="1459994" cy="595313"/>
            </a:xfrm>
            <a:custGeom>
              <a:avLst/>
              <a:gdLst>
                <a:gd name="connsiteX0" fmla="*/ 0 w 916781"/>
                <a:gd name="connsiteY0" fmla="*/ 0 h 389334"/>
                <a:gd name="connsiteX1" fmla="*/ 916781 w 916781"/>
                <a:gd name="connsiteY1" fmla="*/ 0 h 389334"/>
                <a:gd name="connsiteX2" fmla="*/ 916781 w 916781"/>
                <a:gd name="connsiteY2" fmla="*/ 129778 h 389334"/>
                <a:gd name="connsiteX3" fmla="*/ 916781 w 916781"/>
                <a:gd name="connsiteY3" fmla="*/ 259556 h 389334"/>
                <a:gd name="connsiteX4" fmla="*/ 916781 w 916781"/>
                <a:gd name="connsiteY4" fmla="*/ 389334 h 389334"/>
                <a:gd name="connsiteX5" fmla="*/ 295275 w 916781"/>
                <a:gd name="connsiteY5" fmla="*/ 389334 h 389334"/>
                <a:gd name="connsiteX6" fmla="*/ 295275 w 916781"/>
                <a:gd name="connsiteY6" fmla="*/ 259556 h 389334"/>
                <a:gd name="connsiteX7" fmla="*/ 0 w 916781"/>
                <a:gd name="connsiteY7" fmla="*/ 259556 h 38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781" h="389334">
                  <a:moveTo>
                    <a:pt x="0" y="0"/>
                  </a:moveTo>
                  <a:lnTo>
                    <a:pt x="916781" y="0"/>
                  </a:lnTo>
                  <a:lnTo>
                    <a:pt x="916781" y="129778"/>
                  </a:lnTo>
                  <a:lnTo>
                    <a:pt x="916781" y="259556"/>
                  </a:lnTo>
                  <a:lnTo>
                    <a:pt x="916781" y="389334"/>
                  </a:lnTo>
                  <a:lnTo>
                    <a:pt x="295275" y="389334"/>
                  </a:lnTo>
                  <a:lnTo>
                    <a:pt x="295275" y="259556"/>
                  </a:lnTo>
                  <a:lnTo>
                    <a:pt x="0" y="259556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E921190-5F58-8D45-093E-F8B5ECFB005A}"/>
                </a:ext>
              </a:extLst>
            </p:cNvPr>
            <p:cNvSpPr/>
            <p:nvPr/>
          </p:nvSpPr>
          <p:spPr>
            <a:xfrm>
              <a:off x="3626444" y="2066581"/>
              <a:ext cx="1395525" cy="405157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DA51376D-79D3-9E4C-AED4-E9A99CF4ABA0}"/>
                </a:ext>
              </a:extLst>
            </p:cNvPr>
            <p:cNvGrpSpPr/>
            <p:nvPr/>
          </p:nvGrpSpPr>
          <p:grpSpPr>
            <a:xfrm>
              <a:off x="6851450" y="5739532"/>
              <a:ext cx="569332" cy="569332"/>
              <a:chOff x="6696723" y="5857967"/>
              <a:chExt cx="569332" cy="569332"/>
            </a:xfrm>
          </p:grpSpPr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2E46DA7F-C5FA-BC44-704F-D19953C151F2}"/>
                  </a:ext>
                </a:extLst>
              </p:cNvPr>
              <p:cNvSpPr/>
              <p:nvPr/>
            </p:nvSpPr>
            <p:spPr>
              <a:xfrm>
                <a:off x="6696723" y="5857967"/>
                <a:ext cx="569332" cy="569332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3F800B4C-BE27-F8F5-CBF6-31EC28534D1B}"/>
                  </a:ext>
                </a:extLst>
              </p:cNvPr>
              <p:cNvGrpSpPr/>
              <p:nvPr/>
            </p:nvGrpSpPr>
            <p:grpSpPr>
              <a:xfrm>
                <a:off x="6904752" y="5964085"/>
                <a:ext cx="153274" cy="360356"/>
                <a:chOff x="2993431" y="3395662"/>
                <a:chExt cx="223838" cy="526256"/>
              </a:xfrm>
            </p:grpSpPr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60644993-1A66-6642-BEBA-1B0039DE6B8B}"/>
                    </a:ext>
                  </a:extLst>
                </p:cNvPr>
                <p:cNvSpPr/>
                <p:nvPr/>
              </p:nvSpPr>
              <p:spPr>
                <a:xfrm>
                  <a:off x="2993431" y="3395662"/>
                  <a:ext cx="223838" cy="526256"/>
                </a:xfrm>
                <a:custGeom>
                  <a:avLst/>
                  <a:gdLst>
                    <a:gd name="connsiteX0" fmla="*/ 0 w 247650"/>
                    <a:gd name="connsiteY0" fmla="*/ 583406 h 583406"/>
                    <a:gd name="connsiteX1" fmla="*/ 247650 w 247650"/>
                    <a:gd name="connsiteY1" fmla="*/ 0 h 583406"/>
                    <a:gd name="connsiteX2" fmla="*/ 245269 w 247650"/>
                    <a:gd name="connsiteY2" fmla="*/ 259556 h 583406"/>
                    <a:gd name="connsiteX3" fmla="*/ 59531 w 247650"/>
                    <a:gd name="connsiteY3" fmla="*/ 180975 h 583406"/>
                    <a:gd name="connsiteX4" fmla="*/ 59531 w 247650"/>
                    <a:gd name="connsiteY4" fmla="*/ 180975 h 583406"/>
                    <a:gd name="connsiteX0" fmla="*/ 0 w 223838"/>
                    <a:gd name="connsiteY0" fmla="*/ 526256 h 526256"/>
                    <a:gd name="connsiteX1" fmla="*/ 223838 w 223838"/>
                    <a:gd name="connsiteY1" fmla="*/ 0 h 526256"/>
                    <a:gd name="connsiteX2" fmla="*/ 221457 w 223838"/>
                    <a:gd name="connsiteY2" fmla="*/ 259556 h 526256"/>
                    <a:gd name="connsiteX3" fmla="*/ 35719 w 223838"/>
                    <a:gd name="connsiteY3" fmla="*/ 180975 h 526256"/>
                    <a:gd name="connsiteX4" fmla="*/ 35719 w 223838"/>
                    <a:gd name="connsiteY4" fmla="*/ 180975 h 526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838" h="526256">
                      <a:moveTo>
                        <a:pt x="0" y="526256"/>
                      </a:moveTo>
                      <a:lnTo>
                        <a:pt x="223838" y="0"/>
                      </a:lnTo>
                      <a:cubicBezTo>
                        <a:pt x="223044" y="86519"/>
                        <a:pt x="222251" y="173037"/>
                        <a:pt x="221457" y="259556"/>
                      </a:cubicBezTo>
                      <a:lnTo>
                        <a:pt x="35719" y="180975"/>
                      </a:lnTo>
                      <a:lnTo>
                        <a:pt x="35719" y="180975"/>
                      </a:lnTo>
                    </a:path>
                  </a:pathLst>
                </a:custGeom>
                <a:noFill/>
                <a:ln w="15875" cap="rnd">
                  <a:solidFill>
                    <a:srgbClr val="50505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BDAFCBF3-D077-13A6-84F3-C2E0534F4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431" y="3656409"/>
                  <a:ext cx="197444" cy="82154"/>
                </a:xfrm>
                <a:prstGeom prst="line">
                  <a:avLst/>
                </a:prstGeom>
                <a:ln w="15875" cap="rnd">
                  <a:solidFill>
                    <a:srgbClr val="505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</cp:revision>
  <dcterms:created xsi:type="dcterms:W3CDTF">2024-08-12T12:58:07Z</dcterms:created>
  <dcterms:modified xsi:type="dcterms:W3CDTF">2024-08-12T13:25:06Z</dcterms:modified>
</cp:coreProperties>
</file>