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7043"/>
    <a:srgbClr val="38663C"/>
    <a:srgbClr val="345D37"/>
    <a:srgbClr val="315C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F677C-0F78-6F70-DD3C-47A9C97C4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B9DF94-BF1A-B9D4-788D-EE22275A1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88FA6F-F9C0-463E-2D6D-02BCC1FB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ECA-970D-45F4-A722-6A6A15DEB95D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F5C920-17A0-230E-DC42-2A99BB31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5A3807-F079-DBB5-C33F-06BB6755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21B-A325-4264-8F14-EF28C21AB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34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ADFD1-AF34-E7EE-04A5-73209A3D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5F5CEC-3558-5AD1-F26B-2C81ED88D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5EE036-B395-F998-7427-7F96D2C1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ECA-970D-45F4-A722-6A6A15DEB95D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C9319B-01D5-8D16-BEEB-53DBC9B8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4FA80-E861-0046-625E-14495317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21B-A325-4264-8F14-EF28C21AB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73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F56D81-1719-BBDB-90A5-5D1F0917A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FA434F-11B2-D842-E1F2-91224A742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9F5EF5-3CF2-BB9E-494F-69740ECF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ECA-970D-45F4-A722-6A6A15DEB95D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DE7641-9DA3-591B-41F4-C00052C7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2DF67-7B59-9727-5757-19FE876D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21B-A325-4264-8F14-EF28C21AB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4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1467B-76C3-41FA-C0B5-926A868F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03EA59-25A9-6B3D-7779-836AAB791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6C8CD6-D45B-AEB3-DD09-EFB25563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ECA-970D-45F4-A722-6A6A15DEB95D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0202B1-C1B2-75E0-8AB7-190D5747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41568-6560-A4A5-C60B-3DE00C0D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21B-A325-4264-8F14-EF28C21AB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56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18F43-EF94-C0DC-D297-422A5E12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C1536B-8717-1667-1B6A-D5D05146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715E55-F186-1BE2-766D-B98133DF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ECA-970D-45F4-A722-6A6A15DEB95D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7E2D7B-F7C7-A54C-519F-98A552DB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14787-887C-76C7-1C3C-8A202BA6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21B-A325-4264-8F14-EF28C21AB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52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FE60C-74BD-0E45-A349-2DF206DE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18F0F5-73B4-DE24-5C9A-2013A5E53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9B68BA-C0E5-2E93-A3C8-2C203342A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A3D9A5-5BCD-CE57-8142-74075905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ECA-970D-45F4-A722-6A6A15DEB95D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4878E9-9843-1D65-D17E-F115AF4E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3B5609-E7A1-BD60-C4D0-67CADDBC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21B-A325-4264-8F14-EF28C21AB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84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98842-0EE3-1202-BFAF-8831E00D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C08467-A86C-CDA6-F998-2B7DEB0D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265F71-5DEC-5D49-03FE-EE386842C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0A9179-83A5-69DD-B5B6-494CCDCD2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9951F1-8FC3-55C2-F3BC-8CF10EBD4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9BD2FF-146D-4EAA-AA30-AD070DD8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ECA-970D-45F4-A722-6A6A15DEB95D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D40A8B-A50D-0D69-3EC9-9D39E3CD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916855-0B4B-ACB2-8FD2-A9AD205D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21B-A325-4264-8F14-EF28C21AB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65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84E33-816E-A879-1AC4-9F687D30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F3082D-12EA-723C-8BE8-FE2E0D26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ECA-970D-45F4-A722-6A6A15DEB95D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03D8FE-FA61-91A1-1106-FEA2F582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3C6BDF-FF11-0E4C-392D-C2AB2500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21B-A325-4264-8F14-EF28C21AB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91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0F9155-C17B-8ECC-9B23-78A7FA4B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ECA-970D-45F4-A722-6A6A15DEB95D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FADE5B-6BF2-823E-A431-FFBFF4C3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E0AE4B-D236-56FF-6770-FEDF003C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21B-A325-4264-8F14-EF28C21AB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11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594E5-7B8A-6A0E-D686-3E952E96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9541AD-E287-7640-6B90-6AD9F6E7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5B98D-AE7D-A3AE-19FD-4B7441239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976F5C-1762-05F4-6226-CC78DFA7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ECA-970D-45F4-A722-6A6A15DEB95D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09FB81-785F-B575-0F46-BCE6B523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336ABC-7702-2D56-FAE2-AA4A2334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21B-A325-4264-8F14-EF28C21AB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09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BCE23-CE5B-CF3F-E404-5E818664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1285EA-21CA-631F-9223-9122BDAFA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F5305-0FB8-084A-18C8-63DD6C88A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05EA5F-7715-372D-2C8F-B42DFC1D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ECA-970D-45F4-A722-6A6A15DEB95D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58E31C-6B61-14EE-332E-9FEF6FE2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AAD162-7874-53B9-9C3B-7ECBA0D9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321B-A325-4264-8F14-EF28C21AB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6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278B50-112A-C2F5-4CF1-54C8F22B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7ACB7E-0C11-CB39-26D4-DAB0001A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37099A-7DD7-D8E5-BC66-15D32FAD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62ECA-970D-45F4-A722-6A6A15DEB95D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8E8EAD-2175-80B1-F206-03EB3EA34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25A163-E316-E020-76C4-A7A744D80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E321B-A325-4264-8F14-EF28C21AB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1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8E0D96-BD72-5701-8D84-771CF908F561}"/>
              </a:ext>
            </a:extLst>
          </p:cNvPr>
          <p:cNvSpPr/>
          <p:nvPr/>
        </p:nvSpPr>
        <p:spPr>
          <a:xfrm>
            <a:off x="1606061" y="1853929"/>
            <a:ext cx="9139166" cy="297869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2FB958-FB93-2874-8DC4-DFAF54608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1853929"/>
            <a:ext cx="2978691" cy="297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7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49753EB-0D8C-BA5E-744B-8FE8298265E1}"/>
              </a:ext>
            </a:extLst>
          </p:cNvPr>
          <p:cNvSpPr/>
          <p:nvPr/>
        </p:nvSpPr>
        <p:spPr>
          <a:xfrm>
            <a:off x="1606061" y="1853929"/>
            <a:ext cx="9139166" cy="2978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C8AE6-50C4-C790-A281-570117D07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1"/>
          <a:stretch/>
        </p:blipFill>
        <p:spPr bwMode="auto">
          <a:xfrm>
            <a:off x="3332007" y="1853929"/>
            <a:ext cx="5687274" cy="297869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8183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FDB037F-6957-FFD3-BC71-649F38135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643"/>
          <a:stretch/>
        </p:blipFill>
        <p:spPr>
          <a:xfrm flipV="1">
            <a:off x="1606061" y="1853929"/>
            <a:ext cx="9139166" cy="9239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608E18D-867B-75BD-92FB-0108A37A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61" y="2777834"/>
            <a:ext cx="9139166" cy="130233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9C47181-05A4-8ED3-DD96-D47BC463D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02"/>
          <a:stretch/>
        </p:blipFill>
        <p:spPr>
          <a:xfrm flipV="1">
            <a:off x="1606061" y="4080165"/>
            <a:ext cx="9139166" cy="7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5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24h13_2G23寺田 侑史</cp:lastModifiedBy>
  <cp:revision>1</cp:revision>
  <dcterms:created xsi:type="dcterms:W3CDTF">2024-09-02T14:50:54Z</dcterms:created>
  <dcterms:modified xsi:type="dcterms:W3CDTF">2024-09-02T15:34:11Z</dcterms:modified>
</cp:coreProperties>
</file>