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6858000" cx="9144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4147B3F8-BCFE-42B7-97C6-1C30FDECC51D}">
  <a:tblStyle styleId="{4147B3F8-BCFE-42B7-97C6-1C30FDECC51D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46399" cy="49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100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00"/>
              </a:spcBef>
              <a:spcAft>
                <a:spcPts val="100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100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100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915987" y="744537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906462" y="4714875"/>
            <a:ext cx="4984749" cy="44672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0" type="dt"/>
          </p:nvPr>
        </p:nvSpPr>
        <p:spPr>
          <a:xfrm>
            <a:off x="3851275" y="0"/>
            <a:ext cx="2946399" cy="49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100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00"/>
              </a:spcBef>
              <a:spcAft>
                <a:spcPts val="100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100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100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9431338"/>
            <a:ext cx="2946399" cy="495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100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00"/>
              </a:spcBef>
              <a:spcAft>
                <a:spcPts val="100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100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100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51275" y="9431338"/>
            <a:ext cx="2946399" cy="495299"/>
          </a:xfrm>
          <a:prstGeom prst="rect">
            <a:avLst/>
          </a:prstGeom>
          <a:noFill/>
          <a:ln>
            <a:noFill/>
          </a:ln>
        </p:spPr>
        <p:txBody>
          <a:bodyPr anchorCtr="0" anchor="b" bIns="45500" lIns="91000" rIns="91000" tIns="45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906462" y="4714875"/>
            <a:ext cx="4984749" cy="446722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915987" y="744537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915981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906462" y="4714875"/>
            <a:ext cx="49848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3851275" y="9431338"/>
            <a:ext cx="2946300" cy="495300"/>
          </a:xfrm>
          <a:prstGeom prst="rect">
            <a:avLst/>
          </a:prstGeom>
        </p:spPr>
        <p:txBody>
          <a:bodyPr anchorCtr="0" anchor="b" bIns="45500" lIns="91000" rIns="91000" tIns="455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915981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906462" y="4714875"/>
            <a:ext cx="49848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3851275" y="9431338"/>
            <a:ext cx="2946300" cy="495300"/>
          </a:xfrm>
          <a:prstGeom prst="rect">
            <a:avLst/>
          </a:prstGeom>
        </p:spPr>
        <p:txBody>
          <a:bodyPr anchorCtr="0" anchor="b" bIns="45500" lIns="91000" rIns="91000" tIns="455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915981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906462" y="4714875"/>
            <a:ext cx="49848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Analogy</a:t>
            </a:r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3851275" y="9431338"/>
            <a:ext cx="2946300" cy="495300"/>
          </a:xfrm>
          <a:prstGeom prst="rect">
            <a:avLst/>
          </a:prstGeom>
        </p:spPr>
        <p:txBody>
          <a:bodyPr anchorCtr="0" anchor="b" bIns="45500" lIns="91000" rIns="91000" tIns="455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915981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906462" y="4714875"/>
            <a:ext cx="49848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3851275" y="9431338"/>
            <a:ext cx="2946300" cy="495300"/>
          </a:xfrm>
          <a:prstGeom prst="rect">
            <a:avLst/>
          </a:prstGeom>
        </p:spPr>
        <p:txBody>
          <a:bodyPr anchorCtr="0" anchor="b" bIns="45500" lIns="91000" rIns="91000" tIns="455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915981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906462" y="4714875"/>
            <a:ext cx="49848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 txBox="1"/>
          <p:nvPr>
            <p:ph idx="12" type="sldNum"/>
          </p:nvPr>
        </p:nvSpPr>
        <p:spPr>
          <a:xfrm>
            <a:off x="3851275" y="9431338"/>
            <a:ext cx="2946300" cy="495300"/>
          </a:xfrm>
          <a:prstGeom prst="rect">
            <a:avLst/>
          </a:prstGeom>
        </p:spPr>
        <p:txBody>
          <a:bodyPr anchorCtr="0" anchor="b" bIns="45500" lIns="91000" rIns="91000" tIns="455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915981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906462" y="4714875"/>
            <a:ext cx="49848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 txBox="1"/>
          <p:nvPr>
            <p:ph idx="12" type="sldNum"/>
          </p:nvPr>
        </p:nvSpPr>
        <p:spPr>
          <a:xfrm>
            <a:off x="3851275" y="9431338"/>
            <a:ext cx="2946300" cy="495300"/>
          </a:xfrm>
          <a:prstGeom prst="rect">
            <a:avLst/>
          </a:prstGeom>
        </p:spPr>
        <p:txBody>
          <a:bodyPr anchorCtr="0" anchor="b" bIns="45500" lIns="91000" rIns="91000" tIns="455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915981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906462" y="4714875"/>
            <a:ext cx="49848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 txBox="1"/>
          <p:nvPr>
            <p:ph idx="12" type="sldNum"/>
          </p:nvPr>
        </p:nvSpPr>
        <p:spPr>
          <a:xfrm>
            <a:off x="3851275" y="9431338"/>
            <a:ext cx="2946300" cy="495300"/>
          </a:xfrm>
          <a:prstGeom prst="rect">
            <a:avLst/>
          </a:prstGeom>
        </p:spPr>
        <p:txBody>
          <a:bodyPr anchorCtr="0" anchor="b" bIns="45500" lIns="91000" rIns="91000" tIns="455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915981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906462" y="4714875"/>
            <a:ext cx="49848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 txBox="1"/>
          <p:nvPr>
            <p:ph idx="12" type="sldNum"/>
          </p:nvPr>
        </p:nvSpPr>
        <p:spPr>
          <a:xfrm>
            <a:off x="3851275" y="9431338"/>
            <a:ext cx="2946300" cy="495300"/>
          </a:xfrm>
          <a:prstGeom prst="rect">
            <a:avLst/>
          </a:prstGeom>
        </p:spPr>
        <p:txBody>
          <a:bodyPr anchorCtr="0" anchor="b" bIns="45500" lIns="91000" rIns="91000" tIns="455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915981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906462" y="4714875"/>
            <a:ext cx="49848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 txBox="1"/>
          <p:nvPr>
            <p:ph idx="12" type="sldNum"/>
          </p:nvPr>
        </p:nvSpPr>
        <p:spPr>
          <a:xfrm>
            <a:off x="3851275" y="9431338"/>
            <a:ext cx="2946300" cy="495300"/>
          </a:xfrm>
          <a:prstGeom prst="rect">
            <a:avLst/>
          </a:prstGeom>
        </p:spPr>
        <p:txBody>
          <a:bodyPr anchorCtr="0" anchor="b" bIns="45500" lIns="91000" rIns="91000" tIns="455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915987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906462" y="4714875"/>
            <a:ext cx="49848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 txBox="1"/>
          <p:nvPr>
            <p:ph idx="12" type="sldNum"/>
          </p:nvPr>
        </p:nvSpPr>
        <p:spPr>
          <a:xfrm>
            <a:off x="3851275" y="9431338"/>
            <a:ext cx="2946300" cy="495300"/>
          </a:xfrm>
          <a:prstGeom prst="rect">
            <a:avLst/>
          </a:prstGeom>
        </p:spPr>
        <p:txBody>
          <a:bodyPr anchorCtr="0" anchor="b" bIns="45500" lIns="91000" rIns="91000" tIns="455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915987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906462" y="4714875"/>
            <a:ext cx="49848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3851275" y="9431338"/>
            <a:ext cx="2946300" cy="495300"/>
          </a:xfrm>
          <a:prstGeom prst="rect">
            <a:avLst/>
          </a:prstGeom>
        </p:spPr>
        <p:txBody>
          <a:bodyPr anchorCtr="0" anchor="b" bIns="45500" lIns="91000" rIns="91000" tIns="455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915981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906462" y="4714875"/>
            <a:ext cx="49848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 txBox="1"/>
          <p:nvPr>
            <p:ph idx="12" type="sldNum"/>
          </p:nvPr>
        </p:nvSpPr>
        <p:spPr>
          <a:xfrm>
            <a:off x="3851275" y="9431338"/>
            <a:ext cx="2946300" cy="495300"/>
          </a:xfrm>
          <a:prstGeom prst="rect">
            <a:avLst/>
          </a:prstGeom>
        </p:spPr>
        <p:txBody>
          <a:bodyPr anchorCtr="0" anchor="b" bIns="45500" lIns="91000" rIns="91000" tIns="455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915981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906462" y="4714875"/>
            <a:ext cx="49848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 txBox="1"/>
          <p:nvPr>
            <p:ph idx="12" type="sldNum"/>
          </p:nvPr>
        </p:nvSpPr>
        <p:spPr>
          <a:xfrm>
            <a:off x="3851275" y="9431338"/>
            <a:ext cx="2946300" cy="495300"/>
          </a:xfrm>
          <a:prstGeom prst="rect">
            <a:avLst/>
          </a:prstGeom>
        </p:spPr>
        <p:txBody>
          <a:bodyPr anchorCtr="0" anchor="b" bIns="45500" lIns="91000" rIns="91000" tIns="455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915981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906462" y="4714875"/>
            <a:ext cx="49848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Analogy</a:t>
            </a:r>
          </a:p>
        </p:txBody>
      </p:sp>
      <p:sp>
        <p:nvSpPr>
          <p:cNvPr id="335" name="Shape 335"/>
          <p:cNvSpPr txBox="1"/>
          <p:nvPr>
            <p:ph idx="12" type="sldNum"/>
          </p:nvPr>
        </p:nvSpPr>
        <p:spPr>
          <a:xfrm>
            <a:off x="3851275" y="9431338"/>
            <a:ext cx="2946300" cy="495300"/>
          </a:xfrm>
          <a:prstGeom prst="rect">
            <a:avLst/>
          </a:prstGeom>
        </p:spPr>
        <p:txBody>
          <a:bodyPr anchorCtr="0" anchor="b" bIns="45500" lIns="91000" rIns="91000" tIns="455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915987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906462" y="4714875"/>
            <a:ext cx="49848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 txBox="1"/>
          <p:nvPr>
            <p:ph idx="12" type="sldNum"/>
          </p:nvPr>
        </p:nvSpPr>
        <p:spPr>
          <a:xfrm>
            <a:off x="3851275" y="9431338"/>
            <a:ext cx="2946300" cy="495300"/>
          </a:xfrm>
          <a:prstGeom prst="rect">
            <a:avLst/>
          </a:prstGeom>
        </p:spPr>
        <p:txBody>
          <a:bodyPr anchorCtr="0" anchor="b" bIns="45500" lIns="91000" rIns="91000" tIns="455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915981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906462" y="4714875"/>
            <a:ext cx="49848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 txBox="1"/>
          <p:nvPr>
            <p:ph idx="12" type="sldNum"/>
          </p:nvPr>
        </p:nvSpPr>
        <p:spPr>
          <a:xfrm>
            <a:off x="3851275" y="9431338"/>
            <a:ext cx="2946300" cy="495300"/>
          </a:xfrm>
          <a:prstGeom prst="rect">
            <a:avLst/>
          </a:prstGeom>
        </p:spPr>
        <p:txBody>
          <a:bodyPr anchorCtr="0" anchor="b" bIns="45500" lIns="91000" rIns="91000" tIns="455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915981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906462" y="4714875"/>
            <a:ext cx="49848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 txBox="1"/>
          <p:nvPr>
            <p:ph idx="12" type="sldNum"/>
          </p:nvPr>
        </p:nvSpPr>
        <p:spPr>
          <a:xfrm>
            <a:off x="3851275" y="9431338"/>
            <a:ext cx="2946300" cy="495300"/>
          </a:xfrm>
          <a:prstGeom prst="rect">
            <a:avLst/>
          </a:prstGeom>
        </p:spPr>
        <p:txBody>
          <a:bodyPr anchorCtr="0" anchor="b" bIns="45500" lIns="91000" rIns="91000" tIns="455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915981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906462" y="4714875"/>
            <a:ext cx="49848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 txBox="1"/>
          <p:nvPr>
            <p:ph idx="12" type="sldNum"/>
          </p:nvPr>
        </p:nvSpPr>
        <p:spPr>
          <a:xfrm>
            <a:off x="3851275" y="9431338"/>
            <a:ext cx="2946300" cy="495300"/>
          </a:xfrm>
          <a:prstGeom prst="rect">
            <a:avLst/>
          </a:prstGeom>
        </p:spPr>
        <p:txBody>
          <a:bodyPr anchorCtr="0" anchor="b" bIns="45500" lIns="91000" rIns="91000" tIns="455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915981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906462" y="4714875"/>
            <a:ext cx="49848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 txBox="1"/>
          <p:nvPr>
            <p:ph idx="12" type="sldNum"/>
          </p:nvPr>
        </p:nvSpPr>
        <p:spPr>
          <a:xfrm>
            <a:off x="3851275" y="9431338"/>
            <a:ext cx="2946300" cy="495300"/>
          </a:xfrm>
          <a:prstGeom prst="rect">
            <a:avLst/>
          </a:prstGeom>
        </p:spPr>
        <p:txBody>
          <a:bodyPr anchorCtr="0" anchor="b" bIns="45500" lIns="91000" rIns="91000" tIns="455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x="915987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906462" y="4714875"/>
            <a:ext cx="49848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" name="Shape 404"/>
          <p:cNvSpPr txBox="1"/>
          <p:nvPr>
            <p:ph idx="12" type="sldNum"/>
          </p:nvPr>
        </p:nvSpPr>
        <p:spPr>
          <a:xfrm>
            <a:off x="3851275" y="9431338"/>
            <a:ext cx="2946300" cy="495300"/>
          </a:xfrm>
          <a:prstGeom prst="rect">
            <a:avLst/>
          </a:prstGeom>
        </p:spPr>
        <p:txBody>
          <a:bodyPr anchorCtr="0" anchor="b" bIns="45500" lIns="91000" rIns="91000" tIns="455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915987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906462" y="4714875"/>
            <a:ext cx="49848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 txBox="1"/>
          <p:nvPr>
            <p:ph idx="12" type="sldNum"/>
          </p:nvPr>
        </p:nvSpPr>
        <p:spPr>
          <a:xfrm>
            <a:off x="3851275" y="9431338"/>
            <a:ext cx="2946300" cy="495300"/>
          </a:xfrm>
          <a:prstGeom prst="rect">
            <a:avLst/>
          </a:prstGeom>
        </p:spPr>
        <p:txBody>
          <a:bodyPr anchorCtr="0" anchor="b" bIns="45500" lIns="91000" rIns="91000" tIns="455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915981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906462" y="4714875"/>
            <a:ext cx="49848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We are going to talk about malware in android environment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3851275" y="9431338"/>
            <a:ext cx="2946300" cy="495300"/>
          </a:xfrm>
          <a:prstGeom prst="rect">
            <a:avLst/>
          </a:prstGeom>
        </p:spPr>
        <p:txBody>
          <a:bodyPr anchorCtr="0" anchor="b" bIns="45500" lIns="91000" rIns="91000" tIns="455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915981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906462" y="4714875"/>
            <a:ext cx="49848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 txBox="1"/>
          <p:nvPr>
            <p:ph idx="12" type="sldNum"/>
          </p:nvPr>
        </p:nvSpPr>
        <p:spPr>
          <a:xfrm>
            <a:off x="3851275" y="9431338"/>
            <a:ext cx="2946300" cy="495300"/>
          </a:xfrm>
          <a:prstGeom prst="rect">
            <a:avLst/>
          </a:prstGeom>
        </p:spPr>
        <p:txBody>
          <a:bodyPr anchorCtr="0" anchor="b" bIns="45500" lIns="91000" rIns="91000" tIns="455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915987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906462" y="4714875"/>
            <a:ext cx="49848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Analogy recepy</a:t>
            </a:r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3851275" y="9431338"/>
            <a:ext cx="2946300" cy="495300"/>
          </a:xfrm>
          <a:prstGeom prst="rect">
            <a:avLst/>
          </a:prstGeom>
        </p:spPr>
        <p:txBody>
          <a:bodyPr anchorCtr="0" anchor="b" bIns="45500" lIns="91000" rIns="91000" tIns="455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915987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906462" y="4714875"/>
            <a:ext cx="49848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3851275" y="9431338"/>
            <a:ext cx="2946300" cy="495300"/>
          </a:xfrm>
          <a:prstGeom prst="rect">
            <a:avLst/>
          </a:prstGeom>
        </p:spPr>
        <p:txBody>
          <a:bodyPr anchorCtr="0" anchor="b" bIns="45500" lIns="91000" rIns="91000" tIns="455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915981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906462" y="4714875"/>
            <a:ext cx="49848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3851275" y="9431338"/>
            <a:ext cx="2946300" cy="495300"/>
          </a:xfrm>
          <a:prstGeom prst="rect">
            <a:avLst/>
          </a:prstGeom>
        </p:spPr>
        <p:txBody>
          <a:bodyPr anchorCtr="0" anchor="b" bIns="45500" lIns="91000" rIns="91000" tIns="455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915981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906462" y="4714875"/>
            <a:ext cx="49848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3851275" y="9431338"/>
            <a:ext cx="2946300" cy="495300"/>
          </a:xfrm>
          <a:prstGeom prst="rect">
            <a:avLst/>
          </a:prstGeom>
        </p:spPr>
        <p:txBody>
          <a:bodyPr anchorCtr="0" anchor="b" bIns="45500" lIns="91000" rIns="91000" tIns="455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915987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906462" y="4714875"/>
            <a:ext cx="49848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3851275" y="9431338"/>
            <a:ext cx="2946300" cy="495300"/>
          </a:xfrm>
          <a:prstGeom prst="rect">
            <a:avLst/>
          </a:prstGeom>
        </p:spPr>
        <p:txBody>
          <a:bodyPr anchorCtr="0" anchor="b" bIns="45500" lIns="91000" rIns="91000" tIns="455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915981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906462" y="4714875"/>
            <a:ext cx="49848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3851275" y="9431338"/>
            <a:ext cx="2946300" cy="495300"/>
          </a:xfrm>
          <a:prstGeom prst="rect">
            <a:avLst/>
          </a:prstGeom>
        </p:spPr>
        <p:txBody>
          <a:bodyPr anchorCtr="0" anchor="b" bIns="45500" lIns="91000" rIns="91000" tIns="455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Relationship Id="rId3" Type="http://schemas.openxmlformats.org/officeDocument/2006/relationships/image" Target="../media/image04.jpg"/><Relationship Id="rId4" Type="http://schemas.openxmlformats.org/officeDocument/2006/relationships/image" Target="../media/image0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5.jpg"/><Relationship Id="rId3" Type="http://schemas.openxmlformats.org/officeDocument/2006/relationships/image" Target="../media/image07.jpg"/><Relationship Id="rId4" Type="http://schemas.openxmlformats.org/officeDocument/2006/relationships/image" Target="../media/image08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zadje" id="20" name="Shape 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3713" y="44450"/>
            <a:ext cx="6084887" cy="6084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aslovnica-ozadje2" id="21" name="Shape 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25" y="260350"/>
            <a:ext cx="1008063" cy="482441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2879725" y="6081712"/>
            <a:ext cx="53165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400" u="none" cap="none" strike="noStrike">
                <a:solidFill>
                  <a:srgbClr val="D20000"/>
                </a:solidFill>
                <a:latin typeface="Arial"/>
                <a:ea typeface="Arial"/>
                <a:cs typeface="Arial"/>
                <a:sym typeface="Arial"/>
              </a:rPr>
              <a:t>Vaš partner za varovanje informacij</a:t>
            </a:r>
          </a:p>
        </p:txBody>
      </p:sp>
      <p:pic>
        <p:nvPicPr>
          <p:cNvPr descr="Slika1" id="24" name="Shape 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825" y="5059362"/>
            <a:ext cx="8677275" cy="157321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 txBox="1"/>
          <p:nvPr>
            <p:ph type="ctrTitle"/>
          </p:nvPr>
        </p:nvSpPr>
        <p:spPr>
          <a:xfrm>
            <a:off x="1979613" y="758825"/>
            <a:ext cx="6084887" cy="21018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subTitle"/>
          </p:nvPr>
        </p:nvSpPr>
        <p:spPr>
          <a:xfrm>
            <a:off x="2051050" y="3070225"/>
            <a:ext cx="40766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480"/>
              </a:spcBef>
              <a:spcAft>
                <a:spcPts val="1080"/>
              </a:spcAft>
              <a:buNone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5753" lvl="1" marL="620713" marR="0" rtl="0" algn="l">
              <a:spcBef>
                <a:spcPts val="480"/>
              </a:spcBef>
              <a:spcAft>
                <a:spcPts val="360"/>
              </a:spcAft>
              <a:buClr>
                <a:srgbClr val="CC0000"/>
              </a:buClr>
              <a:buSzPct val="90000"/>
              <a:buFont typeface="Times New Roman"/>
              <a:buChar char="►"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86410" lvl="2" marL="806450" marR="0" rtl="0" algn="l">
              <a:spcBef>
                <a:spcPts val="480"/>
              </a:spcBef>
              <a:spcAft>
                <a:spcPts val="0"/>
              </a:spcAft>
              <a:buClr>
                <a:srgbClr val="B2B2B2"/>
              </a:buClr>
              <a:buSzPct val="90000"/>
              <a:buFont typeface="Times New Roman"/>
              <a:buChar char="►"/>
              <a:defRPr b="0" i="1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6363" lvl="3" marL="1808163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7950" lvl="4" marL="22161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7950" lvl="5" marL="26733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7950" lvl="6" marL="31305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7950" lvl="7" marL="35877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7950" lvl="8" marL="40449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647700" y="481012"/>
            <a:ext cx="7812088" cy="608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 rot="5400000">
            <a:off x="2429669" y="-261142"/>
            <a:ext cx="4213225" cy="77041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480"/>
              </a:spcBef>
              <a:spcAft>
                <a:spcPts val="1080"/>
              </a:spcAft>
              <a:buNone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5753" lvl="1" marL="620713" marR="0" rtl="0" algn="l">
              <a:spcBef>
                <a:spcPts val="480"/>
              </a:spcBef>
              <a:spcAft>
                <a:spcPts val="360"/>
              </a:spcAft>
              <a:buClr>
                <a:srgbClr val="CC0000"/>
              </a:buClr>
              <a:buSzPct val="90000"/>
              <a:buFont typeface="Times New Roman"/>
              <a:buChar char="►"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86410" lvl="2" marL="806450" marR="0" rtl="0" algn="l">
              <a:spcBef>
                <a:spcPts val="480"/>
              </a:spcBef>
              <a:spcAft>
                <a:spcPts val="0"/>
              </a:spcAft>
              <a:buClr>
                <a:srgbClr val="B2B2B2"/>
              </a:buClr>
              <a:buSzPct val="90000"/>
              <a:buFont typeface="Times New Roman"/>
              <a:buChar char="►"/>
              <a:defRPr b="0" i="1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6363" lvl="3" marL="1808163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7950" lvl="4" marL="22161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7950" lvl="5" marL="26733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7950" lvl="6" marL="31305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7950" lvl="7" marL="35877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7950" lvl="8" marL="40449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 rot="5400000">
            <a:off x="4875213" y="2112963"/>
            <a:ext cx="5216524" cy="1952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x="892968" y="235743"/>
            <a:ext cx="5216524" cy="5707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480"/>
              </a:spcBef>
              <a:spcAft>
                <a:spcPts val="1080"/>
              </a:spcAft>
              <a:buNone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5753" lvl="1" marL="620713" marR="0" rtl="0" algn="l">
              <a:spcBef>
                <a:spcPts val="480"/>
              </a:spcBef>
              <a:spcAft>
                <a:spcPts val="360"/>
              </a:spcAft>
              <a:buClr>
                <a:srgbClr val="CC0000"/>
              </a:buClr>
              <a:buSzPct val="90000"/>
              <a:buFont typeface="Times New Roman"/>
              <a:buChar char="►"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86410" lvl="2" marL="806450" marR="0" rtl="0" algn="l">
              <a:spcBef>
                <a:spcPts val="480"/>
              </a:spcBef>
              <a:spcAft>
                <a:spcPts val="0"/>
              </a:spcAft>
              <a:buClr>
                <a:srgbClr val="B2B2B2"/>
              </a:buClr>
              <a:buSzPct val="90000"/>
              <a:buFont typeface="Times New Roman"/>
              <a:buChar char="►"/>
              <a:defRPr b="0" i="1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6363" lvl="3" marL="1808163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7950" lvl="4" marL="22161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7950" lvl="5" marL="26733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7950" lvl="6" marL="31305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7950" lvl="7" marL="35877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7950" lvl="8" marL="40449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zadje" id="82" name="Shape 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3713" y="44450"/>
            <a:ext cx="4563600" cy="456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aslovnica-ozadje2" id="83" name="Shape 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25" y="260350"/>
            <a:ext cx="1008000" cy="48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2879725" y="6081712"/>
            <a:ext cx="531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400" u="none" cap="none" strike="noStrike">
                <a:solidFill>
                  <a:srgbClr val="D20000"/>
                </a:solidFill>
                <a:latin typeface="Arial"/>
                <a:ea typeface="Arial"/>
                <a:cs typeface="Arial"/>
                <a:sym typeface="Arial"/>
              </a:rPr>
              <a:t>Vaš partner za varovanje informacij</a:t>
            </a:r>
          </a:p>
        </p:txBody>
      </p:sp>
      <p:pic>
        <p:nvPicPr>
          <p:cNvPr descr="Slika1" id="86" name="Shape 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825" y="5059362"/>
            <a:ext cx="8677200" cy="15732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>
            <p:ph type="ctrTitle"/>
          </p:nvPr>
        </p:nvSpPr>
        <p:spPr>
          <a:xfrm>
            <a:off x="1979613" y="758825"/>
            <a:ext cx="6084900" cy="21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2051050" y="3070225"/>
            <a:ext cx="4076700" cy="12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480"/>
              </a:spcBef>
              <a:spcAft>
                <a:spcPts val="1080"/>
              </a:spcAft>
              <a:buNone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5752" lvl="1" marL="620712" marR="0" rtl="0" algn="l">
              <a:spcBef>
                <a:spcPts val="480"/>
              </a:spcBef>
              <a:spcAft>
                <a:spcPts val="360"/>
              </a:spcAft>
              <a:buClr>
                <a:srgbClr val="CC0000"/>
              </a:buClr>
              <a:buSzPct val="90000"/>
              <a:buFont typeface="Times New Roman"/>
              <a:buChar char="►"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86410" lvl="2" marL="806450" marR="0" rtl="0" algn="l">
              <a:spcBef>
                <a:spcPts val="480"/>
              </a:spcBef>
              <a:spcAft>
                <a:spcPts val="0"/>
              </a:spcAft>
              <a:buClr>
                <a:srgbClr val="B2B2B2"/>
              </a:buClr>
              <a:buSzPct val="90000"/>
              <a:buFont typeface="Times New Roman"/>
              <a:buChar char="►"/>
              <a:defRPr b="0" i="1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6362" lvl="3" marL="1808162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7950" lvl="4" marL="22161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7950" lvl="5" marL="26733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7950" lvl="6" marL="31305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7950" lvl="7" marL="35877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7950" lvl="8" marL="40449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4212" y="1484312"/>
            <a:ext cx="7704000" cy="42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480"/>
              </a:spcBef>
              <a:spcAft>
                <a:spcPts val="1080"/>
              </a:spcAft>
              <a:buNone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5752" lvl="1" marL="620712" marR="0" rtl="0" algn="l">
              <a:spcBef>
                <a:spcPts val="480"/>
              </a:spcBef>
              <a:spcAft>
                <a:spcPts val="360"/>
              </a:spcAft>
              <a:buClr>
                <a:srgbClr val="CC0000"/>
              </a:buClr>
              <a:buSzPct val="90000"/>
              <a:buFont typeface="Times New Roman"/>
              <a:buChar char="►"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86410" lvl="2" marL="806450" marR="0" rtl="0" algn="l">
              <a:spcBef>
                <a:spcPts val="480"/>
              </a:spcBef>
              <a:spcAft>
                <a:spcPts val="0"/>
              </a:spcAft>
              <a:buClr>
                <a:srgbClr val="B2B2B2"/>
              </a:buClr>
              <a:buSzPct val="90000"/>
              <a:buFont typeface="Times New Roman"/>
              <a:buChar char="►"/>
              <a:defRPr b="0" i="1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6362" lvl="3" marL="1808162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7950" lvl="4" marL="22161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7950" lvl="5" marL="26733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7950" lvl="6" marL="31305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7950" lvl="7" marL="35877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7950" lvl="8" marL="40449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900"/>
              </a:spcAft>
              <a:buClr>
                <a:schemeClr val="lt2"/>
              </a:buClr>
              <a:buFont typeface="Noto Sans Symbols"/>
              <a:buNone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270"/>
              </a:spcAft>
              <a:buClr>
                <a:srgbClr val="CC0000"/>
              </a:buClr>
              <a:buFont typeface="Times New Roman"/>
              <a:buNone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Font typeface="Times New Roman"/>
              <a:buNone/>
              <a:defRPr b="0" i="1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Font typeface="Noto Sans Symbols"/>
              <a:buNone/>
              <a:defRPr b="0" i="0" sz="1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1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1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1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1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1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4212" y="1484312"/>
            <a:ext cx="3775200" cy="42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560"/>
              </a:spcBef>
              <a:spcAft>
                <a:spcPts val="1260"/>
              </a:spcAft>
              <a:buNone/>
              <a:defRPr b="0" i="0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5752" lvl="1" marL="620712" marR="0" rtl="0" algn="l">
              <a:spcBef>
                <a:spcPts val="480"/>
              </a:spcBef>
              <a:spcAft>
                <a:spcPts val="360"/>
              </a:spcAft>
              <a:buClr>
                <a:srgbClr val="CC0000"/>
              </a:buClr>
              <a:buSzPct val="90000"/>
              <a:buFont typeface="Times New Roman"/>
              <a:buChar char="►"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63550" lvl="2" marL="806450" marR="0" rtl="0" algn="l"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ct val="90000"/>
              <a:buFont typeface="Times New Roman"/>
              <a:buChar char="►"/>
              <a:defRPr b="0" i="1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9062" lvl="3" marL="1808162" marR="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0650" lvl="4" marL="2216150" marR="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0650" lvl="5" marL="2673350" marR="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0650" lvl="6" marL="3130550" marR="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0650" lvl="7" marL="3587750" marR="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0650" lvl="8" marL="4044950" marR="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4611687" y="1484312"/>
            <a:ext cx="3776700" cy="42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560"/>
              </a:spcBef>
              <a:spcAft>
                <a:spcPts val="1260"/>
              </a:spcAft>
              <a:buNone/>
              <a:defRPr b="0" i="0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5752" lvl="1" marL="620712" marR="0" rtl="0" algn="l">
              <a:spcBef>
                <a:spcPts val="480"/>
              </a:spcBef>
              <a:spcAft>
                <a:spcPts val="360"/>
              </a:spcAft>
              <a:buClr>
                <a:srgbClr val="CC0000"/>
              </a:buClr>
              <a:buSzPct val="90000"/>
              <a:buFont typeface="Times New Roman"/>
              <a:buChar char="►"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63550" lvl="2" marL="806450" marR="0" rtl="0" algn="l"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ct val="90000"/>
              <a:buFont typeface="Times New Roman"/>
              <a:buChar char="►"/>
              <a:defRPr b="0" i="1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9062" lvl="3" marL="1808162" marR="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0650" lvl="4" marL="2216150" marR="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0650" lvl="5" marL="2673350" marR="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0650" lvl="6" marL="3130550" marR="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0650" lvl="7" marL="3587750" marR="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0650" lvl="8" marL="4044950" marR="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1080"/>
              </a:spcAft>
              <a:buClr>
                <a:schemeClr val="lt2"/>
              </a:buClr>
              <a:buFont typeface="Noto Sans Symbols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300"/>
              </a:spcAft>
              <a:buClr>
                <a:srgbClr val="CC0000"/>
              </a:buClr>
              <a:buFont typeface="Times New Roman"/>
              <a:buNone/>
              <a:defRPr b="1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Font typeface="Times New Roman"/>
              <a:buNone/>
              <a:defRPr b="1" i="1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Font typeface="Noto Sans Symbols"/>
              <a:buNone/>
              <a:defRPr b="1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1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1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1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1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1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480"/>
              </a:spcBef>
              <a:spcAft>
                <a:spcPts val="1080"/>
              </a:spcAft>
              <a:buNone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8612" lvl="1" marL="620712" marR="0" rtl="0" algn="l">
              <a:spcBef>
                <a:spcPts val="400"/>
              </a:spcBef>
              <a:spcAft>
                <a:spcPts val="300"/>
              </a:spcAft>
              <a:buClr>
                <a:srgbClr val="CC0000"/>
              </a:buClr>
              <a:buSzPct val="90000"/>
              <a:buFont typeface="Times New Roman"/>
              <a:buChar char="►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2119" lvl="2" marL="806450" marR="0" rtl="0" algn="l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ct val="90000"/>
              <a:buFont typeface="Times New Roman"/>
              <a:buChar char="►"/>
              <a:defRPr b="0" i="1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1762" lvl="3" marL="1808162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33350" lvl="4" marL="221615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3350" lvl="5" marL="267335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3350" lvl="6" marL="313055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3350" lvl="7" marL="358775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3350" lvl="8" marL="404495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3" type="body"/>
          </p:nvPr>
        </p:nvSpPr>
        <p:spPr>
          <a:xfrm>
            <a:off x="4645025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1080"/>
              </a:spcAft>
              <a:buClr>
                <a:schemeClr val="lt2"/>
              </a:buClr>
              <a:buFont typeface="Noto Sans Symbols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300"/>
              </a:spcAft>
              <a:buClr>
                <a:srgbClr val="CC0000"/>
              </a:buClr>
              <a:buFont typeface="Times New Roman"/>
              <a:buNone/>
              <a:defRPr b="1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Font typeface="Times New Roman"/>
              <a:buNone/>
              <a:defRPr b="1" i="1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Font typeface="Noto Sans Symbols"/>
              <a:buNone/>
              <a:defRPr b="1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1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1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1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1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1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480"/>
              </a:spcBef>
              <a:spcAft>
                <a:spcPts val="1080"/>
              </a:spcAft>
              <a:buNone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8612" lvl="1" marL="620712" marR="0" rtl="0" algn="l">
              <a:spcBef>
                <a:spcPts val="400"/>
              </a:spcBef>
              <a:spcAft>
                <a:spcPts val="300"/>
              </a:spcAft>
              <a:buClr>
                <a:srgbClr val="CC0000"/>
              </a:buClr>
              <a:buSzPct val="90000"/>
              <a:buFont typeface="Times New Roman"/>
              <a:buChar char="►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2119" lvl="2" marL="806450" marR="0" rtl="0" algn="l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ct val="90000"/>
              <a:buFont typeface="Times New Roman"/>
              <a:buChar char="►"/>
              <a:defRPr b="0" i="1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1762" lvl="3" marL="1808162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33350" lvl="4" marL="221615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3350" lvl="5" marL="267335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3350" lvl="6" marL="313055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3350" lvl="7" marL="358775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3350" lvl="8" marL="404495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575050" y="273050"/>
            <a:ext cx="5111700" cy="58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640"/>
              </a:spcBef>
              <a:spcAft>
                <a:spcPts val="1440"/>
              </a:spcAft>
              <a:buNone/>
              <a:defRPr b="0" i="0" sz="3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2892" lvl="1" marL="620712" marR="0" rtl="0" algn="l">
              <a:spcBef>
                <a:spcPts val="560"/>
              </a:spcBef>
              <a:spcAft>
                <a:spcPts val="420"/>
              </a:spcAft>
              <a:buClr>
                <a:srgbClr val="CC0000"/>
              </a:buClr>
              <a:buSzPct val="90000"/>
              <a:buFont typeface="Times New Roman"/>
              <a:buChar char="►"/>
              <a:defRPr b="0" i="0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86410" lvl="2" marL="806450" marR="0" rtl="0" algn="l">
              <a:spcBef>
                <a:spcPts val="480"/>
              </a:spcBef>
              <a:spcAft>
                <a:spcPts val="0"/>
              </a:spcAft>
              <a:buClr>
                <a:srgbClr val="B2B2B2"/>
              </a:buClr>
              <a:buSzPct val="90000"/>
              <a:buFont typeface="Times New Roman"/>
              <a:buChar char="►"/>
              <a:defRPr b="0" i="1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6362" lvl="3" marL="1808162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7950" lvl="4" marL="22161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7950" lvl="5" marL="26733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7950" lvl="6" marL="31305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7950" lvl="7" marL="35877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7950" lvl="8" marL="40449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630"/>
              </a:spcAft>
              <a:buClr>
                <a:schemeClr val="lt2"/>
              </a:buClr>
              <a:buFont typeface="Noto Sans Symbols"/>
              <a:buNone/>
              <a:defRPr b="0" i="0" sz="1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180"/>
              </a:spcAft>
              <a:buClr>
                <a:srgbClr val="CC0000"/>
              </a:buClr>
              <a:buFont typeface="Times New Roman"/>
              <a:buNone/>
              <a:defRPr b="0" i="0" sz="1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rgbClr val="B2B2B2"/>
              </a:buClr>
              <a:buFont typeface="Times New Roman"/>
              <a:buNone/>
              <a:defRPr b="0" i="1" sz="1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Font typeface="Noto Sans Symbols"/>
              <a:buNone/>
              <a:defRPr b="0" i="0" sz="9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9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9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9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9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9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647700" y="481012"/>
            <a:ext cx="7812088" cy="608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84212" y="1484312"/>
            <a:ext cx="7704136" cy="42132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480"/>
              </a:spcBef>
              <a:spcAft>
                <a:spcPts val="1080"/>
              </a:spcAft>
              <a:buNone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5753" lvl="1" marL="620713" marR="0" rtl="0" algn="l">
              <a:spcBef>
                <a:spcPts val="480"/>
              </a:spcBef>
              <a:spcAft>
                <a:spcPts val="360"/>
              </a:spcAft>
              <a:buClr>
                <a:srgbClr val="CC0000"/>
              </a:buClr>
              <a:buSzPct val="90000"/>
              <a:buFont typeface="Times New Roman"/>
              <a:buChar char="►"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86410" lvl="2" marL="806450" marR="0" rtl="0" algn="l">
              <a:spcBef>
                <a:spcPts val="480"/>
              </a:spcBef>
              <a:spcAft>
                <a:spcPts val="0"/>
              </a:spcAft>
              <a:buClr>
                <a:srgbClr val="B2B2B2"/>
              </a:buClr>
              <a:buSzPct val="90000"/>
              <a:buFont typeface="Times New Roman"/>
              <a:buChar char="►"/>
              <a:defRPr b="0" i="1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6363" lvl="3" marL="1808163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7950" lvl="4" marL="22161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7950" lvl="5" marL="26733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7950" lvl="6" marL="31305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7950" lvl="7" marL="35877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7950" lvl="8" marL="40449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Shape 1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1440"/>
              </a:spcAft>
              <a:buClr>
                <a:schemeClr val="lt2"/>
              </a:buClr>
              <a:buFont typeface="Noto Sans Symbols"/>
              <a:buNone/>
              <a:defRPr b="0" i="0" sz="3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420"/>
              </a:spcAft>
              <a:buClr>
                <a:srgbClr val="CC0000"/>
              </a:buClr>
              <a:buFont typeface="Times New Roman"/>
              <a:buNone/>
              <a:defRPr b="0" i="0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B2B2B2"/>
              </a:buClr>
              <a:buFont typeface="Times New Roman"/>
              <a:buNone/>
              <a:defRPr b="0" i="1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Font typeface="Noto Sans Symbols"/>
              <a:buNone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1792288" y="5367337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630"/>
              </a:spcAft>
              <a:buClr>
                <a:schemeClr val="lt2"/>
              </a:buClr>
              <a:buFont typeface="Noto Sans Symbols"/>
              <a:buNone/>
              <a:defRPr b="0" i="0" sz="1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180"/>
              </a:spcAft>
              <a:buClr>
                <a:srgbClr val="CC0000"/>
              </a:buClr>
              <a:buFont typeface="Times New Roman"/>
              <a:buNone/>
              <a:defRPr b="0" i="0" sz="1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rgbClr val="B2B2B2"/>
              </a:buClr>
              <a:buFont typeface="Times New Roman"/>
              <a:buNone/>
              <a:defRPr b="0" i="1" sz="1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Font typeface="Noto Sans Symbols"/>
              <a:buNone/>
              <a:defRPr b="0" i="0" sz="9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9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9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9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9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9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 rot="5400000">
            <a:off x="2429750" y="-261087"/>
            <a:ext cx="4213200" cy="77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480"/>
              </a:spcBef>
              <a:spcAft>
                <a:spcPts val="1080"/>
              </a:spcAft>
              <a:buNone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5752" lvl="1" marL="620712" marR="0" rtl="0" algn="l">
              <a:spcBef>
                <a:spcPts val="480"/>
              </a:spcBef>
              <a:spcAft>
                <a:spcPts val="360"/>
              </a:spcAft>
              <a:buClr>
                <a:srgbClr val="CC0000"/>
              </a:buClr>
              <a:buSzPct val="90000"/>
              <a:buFont typeface="Times New Roman"/>
              <a:buChar char="►"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86410" lvl="2" marL="806450" marR="0" rtl="0" algn="l">
              <a:spcBef>
                <a:spcPts val="480"/>
              </a:spcBef>
              <a:spcAft>
                <a:spcPts val="0"/>
              </a:spcAft>
              <a:buClr>
                <a:srgbClr val="B2B2B2"/>
              </a:buClr>
              <a:buSzPct val="90000"/>
              <a:buFont typeface="Times New Roman"/>
              <a:buChar char="►"/>
              <a:defRPr b="0" i="1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6362" lvl="3" marL="1808162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7950" lvl="4" marL="22161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7950" lvl="5" marL="26733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7950" lvl="6" marL="31305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7950" lvl="7" marL="35877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7950" lvl="8" marL="40449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 rot="5400000">
            <a:off x="4875238" y="2112862"/>
            <a:ext cx="5216400" cy="19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 rot="5400000">
            <a:off x="892962" y="235612"/>
            <a:ext cx="5216400" cy="57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480"/>
              </a:spcBef>
              <a:spcAft>
                <a:spcPts val="1080"/>
              </a:spcAft>
              <a:buNone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5752" lvl="1" marL="620712" marR="0" rtl="0" algn="l">
              <a:spcBef>
                <a:spcPts val="480"/>
              </a:spcBef>
              <a:spcAft>
                <a:spcPts val="360"/>
              </a:spcAft>
              <a:buClr>
                <a:srgbClr val="CC0000"/>
              </a:buClr>
              <a:buSzPct val="90000"/>
              <a:buFont typeface="Times New Roman"/>
              <a:buChar char="►"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86410" lvl="2" marL="806450" marR="0" rtl="0" algn="l">
              <a:spcBef>
                <a:spcPts val="480"/>
              </a:spcBef>
              <a:spcAft>
                <a:spcPts val="0"/>
              </a:spcAft>
              <a:buClr>
                <a:srgbClr val="B2B2B2"/>
              </a:buClr>
              <a:buSzPct val="90000"/>
              <a:buFont typeface="Times New Roman"/>
              <a:buChar char="►"/>
              <a:defRPr b="0" i="1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6362" lvl="3" marL="1808162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7950" lvl="4" marL="22161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7950" lvl="5" marL="26733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7950" lvl="6" marL="31305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7950" lvl="7" marL="35877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7950" lvl="8" marL="40449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900"/>
              </a:spcAft>
              <a:buClr>
                <a:schemeClr val="lt2"/>
              </a:buClr>
              <a:buFont typeface="Noto Sans Symbols"/>
              <a:buNone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270"/>
              </a:spcAft>
              <a:buClr>
                <a:srgbClr val="CC0000"/>
              </a:buClr>
              <a:buFont typeface="Times New Roman"/>
              <a:buNone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Font typeface="Times New Roman"/>
              <a:buNone/>
              <a:defRPr b="0" i="1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Font typeface="Noto Sans Symbols"/>
              <a:buNone/>
              <a:defRPr b="0" i="0" sz="1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1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1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1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1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1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47700" y="481012"/>
            <a:ext cx="7812088" cy="608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4212" y="1484312"/>
            <a:ext cx="3775075" cy="42132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560"/>
              </a:spcBef>
              <a:spcAft>
                <a:spcPts val="1260"/>
              </a:spcAft>
              <a:buNone/>
              <a:defRPr b="0" i="0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5753" lvl="1" marL="620713" marR="0" rtl="0" algn="l">
              <a:spcBef>
                <a:spcPts val="480"/>
              </a:spcBef>
              <a:spcAft>
                <a:spcPts val="360"/>
              </a:spcAft>
              <a:buClr>
                <a:srgbClr val="CC0000"/>
              </a:buClr>
              <a:buSzPct val="90000"/>
              <a:buFont typeface="Times New Roman"/>
              <a:buChar char="►"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63550" lvl="2" marL="806450" marR="0" rtl="0" algn="l"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ct val="90000"/>
              <a:buFont typeface="Times New Roman"/>
              <a:buChar char="►"/>
              <a:defRPr b="0" i="1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9063" lvl="3" marL="1808163" marR="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0650" lvl="4" marL="2216150" marR="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0650" lvl="5" marL="2673350" marR="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0650" lvl="6" marL="3130550" marR="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0650" lvl="7" marL="3587750" marR="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0650" lvl="8" marL="4044950" marR="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611687" y="1484312"/>
            <a:ext cx="3776661" cy="42132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560"/>
              </a:spcBef>
              <a:spcAft>
                <a:spcPts val="1260"/>
              </a:spcAft>
              <a:buNone/>
              <a:defRPr b="0" i="0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5753" lvl="1" marL="620713" marR="0" rtl="0" algn="l">
              <a:spcBef>
                <a:spcPts val="480"/>
              </a:spcBef>
              <a:spcAft>
                <a:spcPts val="360"/>
              </a:spcAft>
              <a:buClr>
                <a:srgbClr val="CC0000"/>
              </a:buClr>
              <a:buSzPct val="90000"/>
              <a:buFont typeface="Times New Roman"/>
              <a:buChar char="►"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63550" lvl="2" marL="806450" marR="0" rtl="0" algn="l"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ct val="90000"/>
              <a:buFont typeface="Times New Roman"/>
              <a:buChar char="►"/>
              <a:defRPr b="0" i="1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9063" lvl="3" marL="1808163" marR="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0650" lvl="4" marL="2216150" marR="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0650" lvl="5" marL="2673350" marR="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0650" lvl="6" marL="3130550" marR="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0650" lvl="7" marL="3587750" marR="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0650" lvl="8" marL="4044950" marR="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1080"/>
              </a:spcAft>
              <a:buClr>
                <a:schemeClr val="lt2"/>
              </a:buClr>
              <a:buFont typeface="Noto Sans Symbols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300"/>
              </a:spcAft>
              <a:buClr>
                <a:srgbClr val="CC0000"/>
              </a:buClr>
              <a:buFont typeface="Times New Roman"/>
              <a:buNone/>
              <a:defRPr b="1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Font typeface="Times New Roman"/>
              <a:buNone/>
              <a:defRPr b="1" i="1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Font typeface="Noto Sans Symbols"/>
              <a:buNone/>
              <a:defRPr b="1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1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1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1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1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1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480"/>
              </a:spcBef>
              <a:spcAft>
                <a:spcPts val="1080"/>
              </a:spcAft>
              <a:buNone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8613" lvl="1" marL="620713" marR="0" rtl="0" algn="l">
              <a:spcBef>
                <a:spcPts val="400"/>
              </a:spcBef>
              <a:spcAft>
                <a:spcPts val="300"/>
              </a:spcAft>
              <a:buClr>
                <a:srgbClr val="CC0000"/>
              </a:buClr>
              <a:buSzPct val="90000"/>
              <a:buFont typeface="Times New Roman"/>
              <a:buChar char="►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2119" lvl="2" marL="806450" marR="0" rtl="0" algn="l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ct val="90000"/>
              <a:buFont typeface="Times New Roman"/>
              <a:buChar char="►"/>
              <a:defRPr b="0" i="1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1763" lvl="3" marL="1808163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33350" lvl="4" marL="221615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3350" lvl="5" marL="267335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3350" lvl="6" marL="313055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3350" lvl="7" marL="358775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3350" lvl="8" marL="404495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1080"/>
              </a:spcAft>
              <a:buClr>
                <a:schemeClr val="lt2"/>
              </a:buClr>
              <a:buFont typeface="Noto Sans Symbols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300"/>
              </a:spcAft>
              <a:buClr>
                <a:srgbClr val="CC0000"/>
              </a:buClr>
              <a:buFont typeface="Times New Roman"/>
              <a:buNone/>
              <a:defRPr b="1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Font typeface="Times New Roman"/>
              <a:buNone/>
              <a:defRPr b="1" i="1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Font typeface="Noto Sans Symbols"/>
              <a:buNone/>
              <a:defRPr b="1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1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1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1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1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1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480"/>
              </a:spcBef>
              <a:spcAft>
                <a:spcPts val="1080"/>
              </a:spcAft>
              <a:buNone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8613" lvl="1" marL="620713" marR="0" rtl="0" algn="l">
              <a:spcBef>
                <a:spcPts val="400"/>
              </a:spcBef>
              <a:spcAft>
                <a:spcPts val="300"/>
              </a:spcAft>
              <a:buClr>
                <a:srgbClr val="CC0000"/>
              </a:buClr>
              <a:buSzPct val="90000"/>
              <a:buFont typeface="Times New Roman"/>
              <a:buChar char="►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2119" lvl="2" marL="806450" marR="0" rtl="0" algn="l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ct val="90000"/>
              <a:buFont typeface="Times New Roman"/>
              <a:buChar char="►"/>
              <a:defRPr b="0" i="1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1763" lvl="3" marL="1808163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33350" lvl="4" marL="221615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3350" lvl="5" marL="267335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3350" lvl="6" marL="313055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3350" lvl="7" marL="358775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3350" lvl="8" marL="404495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647700" y="481012"/>
            <a:ext cx="7812088" cy="608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640"/>
              </a:spcBef>
              <a:spcAft>
                <a:spcPts val="1440"/>
              </a:spcAft>
              <a:buNone/>
              <a:defRPr b="0" i="0" sz="3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2892" lvl="1" marL="620713" marR="0" rtl="0" algn="l">
              <a:spcBef>
                <a:spcPts val="560"/>
              </a:spcBef>
              <a:spcAft>
                <a:spcPts val="420"/>
              </a:spcAft>
              <a:buClr>
                <a:srgbClr val="CC0000"/>
              </a:buClr>
              <a:buSzPct val="90000"/>
              <a:buFont typeface="Times New Roman"/>
              <a:buChar char="►"/>
              <a:defRPr b="0" i="0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86410" lvl="2" marL="806450" marR="0" rtl="0" algn="l">
              <a:spcBef>
                <a:spcPts val="480"/>
              </a:spcBef>
              <a:spcAft>
                <a:spcPts val="0"/>
              </a:spcAft>
              <a:buClr>
                <a:srgbClr val="B2B2B2"/>
              </a:buClr>
              <a:buSzPct val="90000"/>
              <a:buFont typeface="Times New Roman"/>
              <a:buChar char="►"/>
              <a:defRPr b="0" i="1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6363" lvl="3" marL="1808163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7950" lvl="4" marL="22161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7950" lvl="5" marL="26733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7950" lvl="6" marL="31305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7950" lvl="7" marL="35877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7950" lvl="8" marL="40449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630"/>
              </a:spcAft>
              <a:buClr>
                <a:schemeClr val="lt2"/>
              </a:buClr>
              <a:buFont typeface="Noto Sans Symbols"/>
              <a:buNone/>
              <a:defRPr b="0" i="0" sz="1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180"/>
              </a:spcAft>
              <a:buClr>
                <a:srgbClr val="CC0000"/>
              </a:buClr>
              <a:buFont typeface="Times New Roman"/>
              <a:buNone/>
              <a:defRPr b="0" i="0" sz="1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rgbClr val="B2B2B2"/>
              </a:buClr>
              <a:buFont typeface="Times New Roman"/>
              <a:buNone/>
              <a:defRPr b="0" i="1" sz="1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Font typeface="Noto Sans Symbols"/>
              <a:buNone/>
              <a:defRPr b="0" i="0" sz="9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9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9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9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9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9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1440"/>
              </a:spcAft>
              <a:buClr>
                <a:schemeClr val="lt2"/>
              </a:buClr>
              <a:buFont typeface="Noto Sans Symbols"/>
              <a:buNone/>
              <a:defRPr b="0" i="0" sz="3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420"/>
              </a:spcAft>
              <a:buClr>
                <a:srgbClr val="CC0000"/>
              </a:buClr>
              <a:buFont typeface="Times New Roman"/>
              <a:buNone/>
              <a:defRPr b="0" i="0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B2B2B2"/>
              </a:buClr>
              <a:buFont typeface="Times New Roman"/>
              <a:buNone/>
              <a:defRPr b="0" i="1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Font typeface="Noto Sans Symbols"/>
              <a:buNone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630"/>
              </a:spcAft>
              <a:buClr>
                <a:schemeClr val="lt2"/>
              </a:buClr>
              <a:buFont typeface="Noto Sans Symbols"/>
              <a:buNone/>
              <a:defRPr b="0" i="0" sz="1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180"/>
              </a:spcAft>
              <a:buClr>
                <a:srgbClr val="CC0000"/>
              </a:buClr>
              <a:buFont typeface="Times New Roman"/>
              <a:buNone/>
              <a:defRPr b="0" i="0" sz="1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rgbClr val="B2B2B2"/>
              </a:buClr>
              <a:buFont typeface="Times New Roman"/>
              <a:buNone/>
              <a:defRPr b="0" i="1" sz="1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Font typeface="Noto Sans Symbols"/>
              <a:buNone/>
              <a:defRPr b="0" i="0" sz="9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9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9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9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9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9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00.jpg"/><Relationship Id="rId2" Type="http://schemas.openxmlformats.org/officeDocument/2006/relationships/image" Target="../media/image01.jpg"/><Relationship Id="rId3" Type="http://schemas.openxmlformats.org/officeDocument/2006/relationships/image" Target="../media/image02.jp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05.jpg"/><Relationship Id="rId2" Type="http://schemas.openxmlformats.org/officeDocument/2006/relationships/image" Target="../media/image09.jpg"/><Relationship Id="rId3" Type="http://schemas.openxmlformats.org/officeDocument/2006/relationships/image" Target="../media/image06.jp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zadje" id="10" name="Shape 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47812" y="728662"/>
            <a:ext cx="6084887" cy="60848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>
            <p:ph type="title"/>
          </p:nvPr>
        </p:nvSpPr>
        <p:spPr>
          <a:xfrm>
            <a:off x="647700" y="481012"/>
            <a:ext cx="7812088" cy="608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684212" y="1484312"/>
            <a:ext cx="7704136" cy="42132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480"/>
              </a:spcBef>
              <a:spcAft>
                <a:spcPts val="1080"/>
              </a:spcAft>
              <a:buNone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5753" lvl="1" marL="620713" marR="0" rtl="0" algn="l">
              <a:spcBef>
                <a:spcPts val="480"/>
              </a:spcBef>
              <a:spcAft>
                <a:spcPts val="360"/>
              </a:spcAft>
              <a:buClr>
                <a:srgbClr val="CC0000"/>
              </a:buClr>
              <a:buSzPct val="90000"/>
              <a:buFont typeface="Times New Roman"/>
              <a:buChar char="►"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86410" lvl="2" marL="806450" marR="0" rtl="0" algn="l">
              <a:spcBef>
                <a:spcPts val="480"/>
              </a:spcBef>
              <a:spcAft>
                <a:spcPts val="0"/>
              </a:spcAft>
              <a:buClr>
                <a:srgbClr val="B2B2B2"/>
              </a:buClr>
              <a:buSzPct val="90000"/>
              <a:buFont typeface="Times New Roman"/>
              <a:buChar char="►"/>
              <a:defRPr b="0" i="1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6363" lvl="3" marL="1808163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7950" lvl="4" marL="22161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7950" lvl="5" marL="26733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7950" lvl="6" marL="31305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7950" lvl="7" marL="35877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7950" lvl="8" marL="40449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/>
          <p:nvPr/>
        </p:nvSpPr>
        <p:spPr>
          <a:xfrm>
            <a:off x="287337" y="225425"/>
            <a:ext cx="8605836" cy="6372224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Shape 14"/>
          <p:cNvCxnSpPr/>
          <p:nvPr/>
        </p:nvCxnSpPr>
        <p:spPr>
          <a:xfrm>
            <a:off x="755650" y="1160462"/>
            <a:ext cx="7669213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" name="Shape 15"/>
          <p:cNvCxnSpPr/>
          <p:nvPr/>
        </p:nvCxnSpPr>
        <p:spPr>
          <a:xfrm>
            <a:off x="719137" y="5984875"/>
            <a:ext cx="7705724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Slika1" id="16" name="Shape 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2787" y="6007100"/>
            <a:ext cx="7712074" cy="517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ika1" id="17" name="Shape 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6040437"/>
            <a:ext cx="1189037" cy="44926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rgbClr val="000066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zadje" id="72" name="Shape 7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47812" y="728662"/>
            <a:ext cx="4563600" cy="45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4212" y="1484312"/>
            <a:ext cx="7704000" cy="42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480"/>
              </a:spcBef>
              <a:spcAft>
                <a:spcPts val="1080"/>
              </a:spcAft>
              <a:buNone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5752" lvl="1" marL="620712" marR="0" rtl="0" algn="l">
              <a:spcBef>
                <a:spcPts val="480"/>
              </a:spcBef>
              <a:spcAft>
                <a:spcPts val="360"/>
              </a:spcAft>
              <a:buClr>
                <a:srgbClr val="CC0000"/>
              </a:buClr>
              <a:buSzPct val="90000"/>
              <a:buFont typeface="Times New Roman"/>
              <a:buChar char="►"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86410" lvl="2" marL="806450" marR="0" rtl="0" algn="l">
              <a:spcBef>
                <a:spcPts val="480"/>
              </a:spcBef>
              <a:spcAft>
                <a:spcPts val="0"/>
              </a:spcAft>
              <a:buClr>
                <a:srgbClr val="B2B2B2"/>
              </a:buClr>
              <a:buSzPct val="90000"/>
              <a:buFont typeface="Times New Roman"/>
              <a:buChar char="►"/>
              <a:defRPr b="0" i="1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6362" lvl="3" marL="1808162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7950" lvl="4" marL="22161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7950" lvl="5" marL="26733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7950" lvl="6" marL="31305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7950" lvl="7" marL="35877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7950" lvl="8" marL="40449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/>
          <p:nvPr/>
        </p:nvSpPr>
        <p:spPr>
          <a:xfrm>
            <a:off x="287337" y="225425"/>
            <a:ext cx="8605800" cy="63723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" name="Shape 76"/>
          <p:cNvCxnSpPr/>
          <p:nvPr/>
        </p:nvCxnSpPr>
        <p:spPr>
          <a:xfrm>
            <a:off x="755650" y="1160462"/>
            <a:ext cx="76692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Shape 77"/>
          <p:cNvCxnSpPr/>
          <p:nvPr/>
        </p:nvCxnSpPr>
        <p:spPr>
          <a:xfrm>
            <a:off x="719137" y="5984875"/>
            <a:ext cx="7705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Slika1" id="78" name="Shape 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2787" y="6007100"/>
            <a:ext cx="7712100" cy="51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ika1" id="79" name="Shape 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6040437"/>
            <a:ext cx="1188899" cy="4491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rgbClr val="000066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Relationship Id="rId5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ctrTitle"/>
          </p:nvPr>
        </p:nvSpPr>
        <p:spPr>
          <a:xfrm>
            <a:off x="1979613" y="758825"/>
            <a:ext cx="6084887" cy="21018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SzPct val="30555"/>
              <a:buNone/>
            </a:pPr>
            <a:r>
              <a:rPr lang="en-US" sz="3600"/>
              <a:t>Yet Another Way to Collect Android Malicious Behaviour</a:t>
            </a:r>
          </a:p>
        </p:txBody>
      </p:sp>
      <p:sp>
        <p:nvSpPr>
          <p:cNvPr id="138" name="Shape 138"/>
          <p:cNvSpPr txBox="1"/>
          <p:nvPr>
            <p:ph idx="1" type="subTitle"/>
          </p:nvPr>
        </p:nvSpPr>
        <p:spPr>
          <a:xfrm>
            <a:off x="2051050" y="3070225"/>
            <a:ext cx="6817500" cy="18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tIns="46025">
            <a:noAutofit/>
          </a:bodyPr>
          <a:lstStyle/>
          <a:p>
            <a:pPr indent="-4127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/>
              <a:t>INFOSEK@Nova Gorica</a:t>
            </a:r>
          </a:p>
          <a:p>
            <a:pPr indent="-412750" lvl="0" marL="342900" marR="0" rtl="0" algn="l">
              <a:spcBef>
                <a:spcPts val="0"/>
              </a:spcBef>
              <a:spcAft>
                <a:spcPts val="0"/>
              </a:spcAft>
              <a:buSzPct val="45833"/>
              <a:buNone/>
            </a:pPr>
            <a:r>
              <a:rPr lang="en-US"/>
              <a:t>December 2, 2016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/>
              <a:t>Speaker: Chengyu Zheng</a:t>
            </a:r>
          </a:p>
          <a:p>
            <a:pPr indent="-412750" lvl="0" marL="342900" marR="0" rtl="0" algn="l">
              <a:spcBef>
                <a:spcPts val="0"/>
              </a:spcBef>
              <a:spcAft>
                <a:spcPts val="0"/>
              </a:spcAft>
              <a:buSzPct val="45833"/>
              <a:buNone/>
            </a:pPr>
            <a:r>
              <a:rPr lang="en-US"/>
              <a:t>Authors: C. Zheng, M. D. Preda, J. Granjal,                                                                       </a:t>
            </a:r>
          </a:p>
          <a:p>
            <a:pPr indent="-412750" lvl="0" marL="342900" marR="0" rtl="0" algn="l">
              <a:spcBef>
                <a:spcPts val="0"/>
              </a:spcBef>
              <a:spcAft>
                <a:spcPts val="0"/>
              </a:spcAft>
              <a:buSzPct val="45833"/>
              <a:buNone/>
            </a:pPr>
            <a:r>
              <a:rPr lang="en-US"/>
              <a:t>              S. Zanero, and F. Maggi</a:t>
            </a:r>
          </a:p>
          <a:p>
            <a:pPr indent="-412750" lvl="0" marL="342900" marR="0" rtl="0" algn="l">
              <a:spcBef>
                <a:spcPts val="0"/>
              </a:spcBef>
              <a:spcAft>
                <a:spcPts val="0"/>
              </a:spcAft>
              <a:buSzPct val="45833"/>
              <a:buNone/>
            </a:pPr>
            <a:r>
              <a:t/>
            </a:r>
            <a:endParaRPr/>
          </a:p>
          <a:p>
            <a:pPr indent="-412750" lvl="0" marL="342900" marR="0" rtl="0" algn="l">
              <a:spcBef>
                <a:spcPts val="0"/>
              </a:spcBef>
              <a:spcAft>
                <a:spcPts val="0"/>
              </a:spcAft>
              <a:buSzPct val="45833"/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400"/>
              <a:t>Dynamic Analysis example (3)</a:t>
            </a:r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4212" y="1484312"/>
            <a:ext cx="7704000" cy="42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highlight>
                <a:srgbClr val="FFFFFF"/>
              </a:highlight>
            </a:endParaRPr>
          </a:p>
          <a:p>
            <a:pPr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highlight>
                  <a:srgbClr val="FFFFFF"/>
                </a:highlight>
              </a:rPr>
              <a:t>Analyzer: OpenST / Hardware-Based</a:t>
            </a:r>
          </a:p>
          <a:p>
            <a:pPr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highlight>
                <a:srgbClr val="FFFFFF"/>
              </a:highlight>
            </a:endParaRPr>
          </a:p>
          <a:p>
            <a:pPr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highlight>
                  <a:srgbClr val="FFFFFF"/>
                </a:highlight>
              </a:rPr>
              <a:t>Countermeasure: Timing Attack</a:t>
            </a:r>
          </a:p>
          <a:p>
            <a:pPr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highlight>
                <a:srgbClr val="FFFFFF"/>
              </a:highlight>
            </a:endParaRPr>
          </a:p>
          <a:p>
            <a:pPr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Goal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4212" y="1484312"/>
            <a:ext cx="7704000" cy="42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/>
              <a:t>Low artifacts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/>
              <a:t>Highly Transparent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/>
              <a:t>Capture program interaction:</a:t>
            </a:r>
          </a:p>
          <a:p>
            <a:pPr indent="-419100" lvl="0" marL="457200">
              <a:spcBef>
                <a:spcPts val="0"/>
              </a:spcBef>
              <a:buSzPct val="100000"/>
              <a:buChar char="❏"/>
            </a:pPr>
            <a:r>
              <a:rPr lang="en-US" sz="3000"/>
              <a:t>operating system procedures</a:t>
            </a:r>
          </a:p>
          <a:p>
            <a:pPr indent="-419100" lvl="0" marL="457200">
              <a:spcBef>
                <a:spcPts val="0"/>
              </a:spcBef>
              <a:buSzPct val="100000"/>
              <a:buChar char="❏"/>
            </a:pPr>
            <a:r>
              <a:rPr lang="en-US" sz="3000"/>
              <a:t>network-level events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❏"/>
            </a:pPr>
            <a:r>
              <a:rPr lang="en-US" sz="3000"/>
              <a:t>content of memory</a:t>
            </a:r>
          </a:p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How system calls work</a:t>
            </a:r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9987" y="4518450"/>
            <a:ext cx="639131" cy="639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5525" y="2429187"/>
            <a:ext cx="712087" cy="712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5500" y="2412337"/>
            <a:ext cx="737381" cy="73738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2846975" y="1691000"/>
            <a:ext cx="21294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Kernel Space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Resource Manager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2935525" y="3752762"/>
            <a:ext cx="1814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User Space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Application</a:t>
            </a:r>
          </a:p>
        </p:txBody>
      </p:sp>
      <p:cxnSp>
        <p:nvCxnSpPr>
          <p:cNvPr id="239" name="Shape 239"/>
          <p:cNvCxnSpPr/>
          <p:nvPr/>
        </p:nvCxnSpPr>
        <p:spPr>
          <a:xfrm>
            <a:off x="2571150" y="3569650"/>
            <a:ext cx="2933400" cy="9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0" name="Shape 240"/>
          <p:cNvSpPr/>
          <p:nvPr/>
        </p:nvSpPr>
        <p:spPr>
          <a:xfrm>
            <a:off x="5294875" y="2985975"/>
            <a:ext cx="741175" cy="1276775"/>
          </a:xfrm>
          <a:custGeom>
            <a:pathLst>
              <a:path extrusionOk="0" h="51071" w="29647">
                <a:moveTo>
                  <a:pt x="0" y="51071"/>
                </a:moveTo>
                <a:cubicBezTo>
                  <a:pt x="11689" y="42721"/>
                  <a:pt x="28354" y="34014"/>
                  <a:pt x="29548" y="19699"/>
                </a:cubicBezTo>
                <a:cubicBezTo>
                  <a:pt x="30341" y="10184"/>
                  <a:pt x="16699" y="5296"/>
                  <a:pt x="8755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stealth"/>
          </a:ln>
        </p:spPr>
      </p:sp>
      <p:sp>
        <p:nvSpPr>
          <p:cNvPr id="241" name="Shape 241"/>
          <p:cNvSpPr txBox="1"/>
          <p:nvPr/>
        </p:nvSpPr>
        <p:spPr>
          <a:xfrm>
            <a:off x="6082250" y="3263799"/>
            <a:ext cx="8523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Syscall</a:t>
            </a:r>
          </a:p>
        </p:txBody>
      </p:sp>
      <p:sp>
        <p:nvSpPr>
          <p:cNvPr id="242" name="Shape 242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OpenST</a:t>
            </a:r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069" y="4309607"/>
            <a:ext cx="925762" cy="925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9925" y="4207625"/>
            <a:ext cx="1214437" cy="1078706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/>
          <p:nvPr/>
        </p:nvSpPr>
        <p:spPr>
          <a:xfrm>
            <a:off x="2459562" y="4763050"/>
            <a:ext cx="937200" cy="48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5362325" y="4685112"/>
            <a:ext cx="937200" cy="48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3" name="Shape 2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2665" y="4405500"/>
            <a:ext cx="1214438" cy="781896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4225" y="1484320"/>
            <a:ext cx="3775200" cy="253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1800">
                <a:solidFill>
                  <a:srgbClr val="595959"/>
                </a:solidFill>
              </a:rPr>
              <a:t>External Tracing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95959"/>
              </a:buClr>
              <a:buSzPct val="100000"/>
              <a:buChar char="❏"/>
            </a:pPr>
            <a:r>
              <a:rPr lang="en-US" sz="1800">
                <a:solidFill>
                  <a:srgbClr val="595959"/>
                </a:solidFill>
              </a:rPr>
              <a:t>Instrumentation the target system calls with the breakpoint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95959"/>
              </a:buClr>
              <a:buSzPct val="100000"/>
              <a:buChar char="❏"/>
            </a:pPr>
            <a:r>
              <a:rPr lang="en-US" sz="1800">
                <a:solidFill>
                  <a:srgbClr val="595959"/>
                </a:solidFill>
              </a:rPr>
              <a:t>High overhead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95959"/>
              </a:buClr>
              <a:buSzPct val="100000"/>
              <a:buChar char="❏"/>
            </a:pPr>
            <a:r>
              <a:rPr lang="en-US" sz="1800">
                <a:solidFill>
                  <a:srgbClr val="595959"/>
                </a:solidFill>
              </a:rPr>
              <a:t>High transparent</a:t>
            </a:r>
          </a:p>
        </p:txBody>
      </p:sp>
      <p:sp>
        <p:nvSpPr>
          <p:cNvPr id="256" name="Shape 256"/>
          <p:cNvSpPr txBox="1"/>
          <p:nvPr>
            <p:ph idx="2" type="body"/>
          </p:nvPr>
        </p:nvSpPr>
        <p:spPr>
          <a:xfrm>
            <a:off x="4611700" y="1484320"/>
            <a:ext cx="3776700" cy="253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1800">
                <a:solidFill>
                  <a:srgbClr val="595959"/>
                </a:solidFill>
              </a:rPr>
              <a:t>In-Kernel Tracing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95959"/>
              </a:buClr>
              <a:buSzPct val="100000"/>
              <a:buChar char="❏"/>
            </a:pPr>
            <a:r>
              <a:rPr lang="en-US" sz="1800">
                <a:solidFill>
                  <a:srgbClr val="595959"/>
                </a:solidFill>
              </a:rPr>
              <a:t>Dynamically instrument the kernel at runtime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95959"/>
              </a:buClr>
              <a:buSzPct val="100000"/>
              <a:buChar char="❏"/>
            </a:pPr>
            <a:r>
              <a:rPr lang="en-US" sz="1800">
                <a:solidFill>
                  <a:srgbClr val="595959"/>
                </a:solidFill>
              </a:rPr>
              <a:t>Low overhead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95959"/>
              </a:buClr>
              <a:buSzPct val="100000"/>
              <a:buChar char="❏"/>
            </a:pPr>
            <a:r>
              <a:rPr lang="en-US" sz="1800">
                <a:solidFill>
                  <a:srgbClr val="595959"/>
                </a:solidFill>
              </a:rPr>
              <a:t>Low transparency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External Tracing</a:t>
            </a:r>
          </a:p>
        </p:txBody>
      </p:sp>
      <p:sp>
        <p:nvSpPr>
          <p:cNvPr id="263" name="Shape 263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4212" y="1484312"/>
            <a:ext cx="7704000" cy="42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/>
              <a:t>Use JTAG Interface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US" sz="3000"/>
              <a:t>intercept system calls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US" sz="3000"/>
              <a:t>PID of the caller process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US" sz="3000"/>
              <a:t>reconstructing its arguments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 txBox="1"/>
          <p:nvPr/>
        </p:nvSpPr>
        <p:spPr>
          <a:xfrm>
            <a:off x="2859225" y="4186650"/>
            <a:ext cx="3354000" cy="9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000"/>
              <a:t>Open(AAA,BBB)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/>
              <a:t>Challenge 1: Find PID </a:t>
            </a:r>
          </a:p>
        </p:txBody>
      </p:sp>
      <p:sp>
        <p:nvSpPr>
          <p:cNvPr id="272" name="Shape 272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350" y="1999600"/>
            <a:ext cx="7615289" cy="1843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Shape 2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0470" y="3920742"/>
            <a:ext cx="7489179" cy="1905358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/>
          <p:nvPr/>
        </p:nvSpPr>
        <p:spPr>
          <a:xfrm>
            <a:off x="1027200" y="3056025"/>
            <a:ext cx="7432500" cy="25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1027187" y="4623475"/>
            <a:ext cx="7432500" cy="25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4223" y="1484314"/>
            <a:ext cx="6720600" cy="60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Reconstruct kernel data structure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600"/>
              <a:t>Challenge 2: Reconstruct System Calls</a:t>
            </a:r>
          </a:p>
        </p:txBody>
      </p:sp>
      <p:sp>
        <p:nvSpPr>
          <p:cNvPr id="284" name="Shape 284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4212" y="1484312"/>
            <a:ext cx="7704000" cy="42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Every architecture have their convention about the location to store the system call arguments.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In Android: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❏"/>
            </a:pPr>
            <a:r>
              <a:rPr lang="en-US" sz="3000"/>
              <a:t>Simple argument type are stored in registers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❏"/>
            </a:pPr>
            <a:r>
              <a:rPr lang="en-US" sz="3000"/>
              <a:t>Complex arguments type are stored in memory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US" sz="3200"/>
              <a:t>Reconstruct System Calls (2)</a:t>
            </a:r>
          </a:p>
        </p:txBody>
      </p:sp>
      <p:sp>
        <p:nvSpPr>
          <p:cNvPr id="292" name="Shape 292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841" y="1407550"/>
            <a:ext cx="5526324" cy="4042899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/>
          <p:nvPr/>
        </p:nvSpPr>
        <p:spPr>
          <a:xfrm>
            <a:off x="2225200" y="2289050"/>
            <a:ext cx="1468200" cy="346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5332375" y="2140500"/>
            <a:ext cx="1717200" cy="905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2083150" y="3359900"/>
            <a:ext cx="1774500" cy="346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5719250" y="3174875"/>
            <a:ext cx="956400" cy="905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2236300" y="4430750"/>
            <a:ext cx="1468200" cy="346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5332375" y="4273075"/>
            <a:ext cx="1717200" cy="905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/>
              <a:t>Reconstruct System Calls (3)</a:t>
            </a:r>
          </a:p>
        </p:txBody>
      </p:sp>
      <p:sp>
        <p:nvSpPr>
          <p:cNvPr id="306" name="Shape 306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4212" y="1484312"/>
            <a:ext cx="7704000" cy="42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3000"/>
              <a:t>Parse the kernel image</a:t>
            </a:r>
          </a:p>
          <a:p>
            <a:pPr indent="-4191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❏"/>
            </a:pPr>
            <a:r>
              <a:rPr lang="en-US" sz="3000"/>
              <a:t>Collect data about size and offset</a:t>
            </a:r>
          </a:p>
          <a:p>
            <a:pPr indent="-419100" lvl="0" marL="457200">
              <a:lnSpc>
                <a:spcPct val="200000"/>
              </a:lnSpc>
              <a:spcBef>
                <a:spcPts val="0"/>
              </a:spcBef>
              <a:buSzPct val="100000"/>
              <a:buChar char="❏"/>
            </a:pPr>
            <a:r>
              <a:rPr lang="en-US" sz="3000"/>
              <a:t>Generate the introspection code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The Architecture</a:t>
            </a:r>
          </a:p>
        </p:txBody>
      </p:sp>
      <p:sp>
        <p:nvSpPr>
          <p:cNvPr id="314" name="Shape 314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315" name="Shape 3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37" y="2590375"/>
            <a:ext cx="8520326" cy="167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About Me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4225" y="1484321"/>
            <a:ext cx="7704000" cy="308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/>
              <a:t>Name: Chengyu Zheng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/>
              <a:t>Position: 2nd year phd student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/>
              <a:t>Research area: Security in Mobile Environment</a:t>
            </a:r>
          </a:p>
          <a:p>
            <a:pPr indent="0" lvl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/>
              <a:t>Location: NECSTLab at Politecnico di Milano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487" y="4570425"/>
            <a:ext cx="2828050" cy="124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9932" y="4570420"/>
            <a:ext cx="1249899" cy="12498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In-Kernel Tracing</a:t>
            </a:r>
          </a:p>
        </p:txBody>
      </p:sp>
      <p:sp>
        <p:nvSpPr>
          <p:cNvPr id="322" name="Shape 322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4212" y="1484312"/>
            <a:ext cx="7704000" cy="42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Use JTAG Interface 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US" sz="3000"/>
              <a:t>Hot patch the kernel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US" sz="3000"/>
              <a:t>Trace the system calls and arguments inside the kernel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Patching The Kernel</a:t>
            </a:r>
          </a:p>
        </p:txBody>
      </p:sp>
      <p:sp>
        <p:nvSpPr>
          <p:cNvPr id="330" name="Shape 330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4212" y="1484312"/>
            <a:ext cx="7704000" cy="42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-419100" lvl="0" marL="457200" rtl="0">
              <a:spcBef>
                <a:spcPts val="0"/>
              </a:spcBef>
              <a:buSzPct val="100000"/>
              <a:buChar char="❏"/>
            </a:pPr>
            <a:r>
              <a:rPr lang="en-US" sz="3000"/>
              <a:t>Allocate memory with execution privileges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❏"/>
            </a:pPr>
            <a:r>
              <a:rPr lang="en-US" sz="3000"/>
              <a:t>Write the introspection code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❏"/>
            </a:pPr>
            <a:r>
              <a:rPr lang="en-US" sz="3000"/>
              <a:t>Hijack the execution flow (Hooking)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Hooking</a:t>
            </a:r>
          </a:p>
        </p:txBody>
      </p:sp>
      <p:pic>
        <p:nvPicPr>
          <p:cNvPr id="338" name="Shape 3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187" y="4518450"/>
            <a:ext cx="639131" cy="639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Shape 3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7725" y="2429187"/>
            <a:ext cx="712087" cy="712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Shape 3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7700" y="2412337"/>
            <a:ext cx="737381" cy="737381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Shape 341"/>
          <p:cNvSpPr txBox="1"/>
          <p:nvPr/>
        </p:nvSpPr>
        <p:spPr>
          <a:xfrm>
            <a:off x="1395350" y="1455225"/>
            <a:ext cx="28032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Kernel Space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/>
              <a:t>Resource Manager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1487725" y="3752780"/>
            <a:ext cx="21933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User Space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/>
              <a:t>Application</a:t>
            </a:r>
          </a:p>
        </p:txBody>
      </p:sp>
      <p:cxnSp>
        <p:nvCxnSpPr>
          <p:cNvPr id="343" name="Shape 343"/>
          <p:cNvCxnSpPr/>
          <p:nvPr/>
        </p:nvCxnSpPr>
        <p:spPr>
          <a:xfrm>
            <a:off x="1123350" y="3569650"/>
            <a:ext cx="2933400" cy="9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44" name="Shape 344"/>
          <p:cNvSpPr txBox="1"/>
          <p:nvPr/>
        </p:nvSpPr>
        <p:spPr>
          <a:xfrm>
            <a:off x="4634450" y="3263800"/>
            <a:ext cx="1454400" cy="63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Syscall</a:t>
            </a:r>
          </a:p>
        </p:txBody>
      </p:sp>
      <p:sp>
        <p:nvSpPr>
          <p:cNvPr id="345" name="Shape 345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46" name="Shape 346"/>
          <p:cNvSpPr/>
          <p:nvPr/>
        </p:nvSpPr>
        <p:spPr>
          <a:xfrm flipH="1">
            <a:off x="5167025" y="2827550"/>
            <a:ext cx="109350" cy="524697"/>
          </a:xfrm>
          <a:custGeom>
            <a:pathLst>
              <a:path extrusionOk="0" h="12498" w="1250">
                <a:moveTo>
                  <a:pt x="1250" y="12498"/>
                </a:moveTo>
                <a:cubicBezTo>
                  <a:pt x="1250" y="8311"/>
                  <a:pt x="0" y="4186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347" name="Shape 347"/>
          <p:cNvSpPr/>
          <p:nvPr/>
        </p:nvSpPr>
        <p:spPr>
          <a:xfrm>
            <a:off x="3932900" y="2533533"/>
            <a:ext cx="656100" cy="28450"/>
          </a:xfrm>
          <a:custGeom>
            <a:pathLst>
              <a:path extrusionOk="0" h="1138" w="26244">
                <a:moveTo>
                  <a:pt x="26244" y="1138"/>
                </a:moveTo>
                <a:cubicBezTo>
                  <a:pt x="20466" y="313"/>
                  <a:pt x="14583" y="514"/>
                  <a:pt x="8748" y="514"/>
                </a:cubicBezTo>
                <a:cubicBezTo>
                  <a:pt x="5824" y="514"/>
                  <a:pt x="2068" y="-927"/>
                  <a:pt x="0" y="1138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348" name="Shape 348"/>
          <p:cNvSpPr txBox="1"/>
          <p:nvPr/>
        </p:nvSpPr>
        <p:spPr>
          <a:xfrm>
            <a:off x="4634450" y="2188425"/>
            <a:ext cx="20322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000"/>
              <a:t>OpenST</a:t>
            </a:r>
          </a:p>
        </p:txBody>
      </p:sp>
      <p:sp>
        <p:nvSpPr>
          <p:cNvPr id="349" name="Shape 349"/>
          <p:cNvSpPr/>
          <p:nvPr/>
        </p:nvSpPr>
        <p:spPr>
          <a:xfrm>
            <a:off x="3932900" y="3926725"/>
            <a:ext cx="812325" cy="390550"/>
          </a:xfrm>
          <a:custGeom>
            <a:pathLst>
              <a:path extrusionOk="0" h="15622" w="32493">
                <a:moveTo>
                  <a:pt x="0" y="15622"/>
                </a:moveTo>
                <a:cubicBezTo>
                  <a:pt x="5869" y="15622"/>
                  <a:pt x="10552" y="10456"/>
                  <a:pt x="15622" y="7499"/>
                </a:cubicBezTo>
                <a:cubicBezTo>
                  <a:pt x="20937" y="4397"/>
                  <a:pt x="28141" y="4351"/>
                  <a:pt x="32493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Physical Implementation</a:t>
            </a:r>
          </a:p>
        </p:txBody>
      </p:sp>
      <p:sp>
        <p:nvSpPr>
          <p:cNvPr id="356" name="Shape 356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357" name="Shape 3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925" y="1805922"/>
            <a:ext cx="4855224" cy="35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Shape 358"/>
          <p:cNvSpPr txBox="1"/>
          <p:nvPr>
            <p:ph idx="1" type="body"/>
          </p:nvPr>
        </p:nvSpPr>
        <p:spPr>
          <a:xfrm>
            <a:off x="517925" y="1484325"/>
            <a:ext cx="3941400" cy="42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rtl="0">
              <a:lnSpc>
                <a:spcPct val="200000"/>
              </a:lnSpc>
              <a:spcBef>
                <a:spcPts val="0"/>
              </a:spcBef>
              <a:buSzPct val="100000"/>
              <a:buAutoNum type="alphaUcPeriod"/>
            </a:pPr>
            <a:r>
              <a:rPr lang="en-US"/>
              <a:t>Develop Board</a:t>
            </a:r>
          </a:p>
          <a:p>
            <a:pPr indent="-406400" lvl="0" marL="457200" rtl="0">
              <a:lnSpc>
                <a:spcPct val="200000"/>
              </a:lnSpc>
              <a:spcBef>
                <a:spcPts val="0"/>
              </a:spcBef>
              <a:buSzPct val="100000"/>
              <a:buAutoNum type="alphaUcPeriod"/>
            </a:pPr>
            <a:r>
              <a:rPr lang="en-US"/>
              <a:t>JTAG Adapter</a:t>
            </a:r>
          </a:p>
          <a:p>
            <a:pPr indent="-406400" lvl="0" marL="457200">
              <a:lnSpc>
                <a:spcPct val="200000"/>
              </a:lnSpc>
              <a:spcBef>
                <a:spcPts val="0"/>
              </a:spcBef>
              <a:buSzPct val="100000"/>
              <a:buAutoNum type="alphaUcPeriod"/>
            </a:pPr>
            <a:r>
              <a:rPr lang="en-US"/>
              <a:t>PC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Experiment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311700" y="199412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4212" y="1484312"/>
            <a:ext cx="3775200" cy="42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1800">
              <a:solidFill>
                <a:srgbClr val="595959"/>
              </a:solidFill>
            </a:endParaRPr>
          </a:p>
          <a:p>
            <a:pPr lvl="0" mar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1800">
              <a:solidFill>
                <a:srgbClr val="595959"/>
              </a:solidFill>
            </a:endParaRPr>
          </a:p>
          <a:p>
            <a:pPr lvl="0" mar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-US" sz="1800">
                <a:solidFill>
                  <a:srgbClr val="595959"/>
                </a:solidFill>
              </a:rPr>
              <a:t>Evasion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❏"/>
            </a:pPr>
            <a:r>
              <a:rPr lang="en-US" sz="1800">
                <a:solidFill>
                  <a:srgbClr val="595959"/>
                </a:solidFill>
              </a:rPr>
              <a:t>Android.HeHe (6 variants)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❏"/>
            </a:pPr>
            <a:r>
              <a:rPr lang="en-US" sz="1800">
                <a:solidFill>
                  <a:srgbClr val="595959"/>
                </a:solidFill>
              </a:rPr>
              <a:t>Android.Pincer.A</a:t>
            </a:r>
          </a:p>
        </p:txBody>
      </p:sp>
      <p:sp>
        <p:nvSpPr>
          <p:cNvPr id="367" name="Shape 367"/>
          <p:cNvSpPr txBox="1"/>
          <p:nvPr>
            <p:ph idx="2" type="body"/>
          </p:nvPr>
        </p:nvSpPr>
        <p:spPr>
          <a:xfrm>
            <a:off x="4611687" y="1484312"/>
            <a:ext cx="3776700" cy="42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1800">
              <a:solidFill>
                <a:srgbClr val="595959"/>
              </a:solidFill>
            </a:endParaRPr>
          </a:p>
          <a:p>
            <a:pPr lvl="0" mar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1800">
              <a:solidFill>
                <a:srgbClr val="595959"/>
              </a:solidFill>
            </a:endParaRPr>
          </a:p>
          <a:p>
            <a:pPr lvl="0" mar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US" sz="1800">
                <a:solidFill>
                  <a:srgbClr val="595959"/>
                </a:solidFill>
              </a:rPr>
              <a:t>Performance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595959"/>
              </a:buClr>
              <a:buSzPct val="100000"/>
              <a:buChar char="❏"/>
            </a:pPr>
            <a:r>
              <a:rPr lang="en-US" sz="1800">
                <a:solidFill>
                  <a:srgbClr val="595959"/>
                </a:solidFill>
              </a:rPr>
              <a:t>Micro Benchmark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595959"/>
              </a:buClr>
              <a:buSzPct val="100000"/>
              <a:buChar char="❏"/>
            </a:pPr>
            <a:r>
              <a:rPr lang="en-US" sz="1800">
                <a:solidFill>
                  <a:srgbClr val="595959"/>
                </a:solidFill>
              </a:rPr>
              <a:t>Macro Benchmark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Evasiveness Comparison</a:t>
            </a:r>
          </a:p>
        </p:txBody>
      </p:sp>
      <p:graphicFrame>
        <p:nvGraphicFramePr>
          <p:cNvPr id="375" name="Shape 375"/>
          <p:cNvGraphicFramePr/>
          <p:nvPr/>
        </p:nvGraphicFramePr>
        <p:xfrm>
          <a:off x="638437" y="206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{4147B3F8-BCFE-42B7-97C6-1C30FDECC51D}</a:tableStyleId>
              </a:tblPr>
              <a:tblGrid>
                <a:gridCol w="2209600"/>
                <a:gridCol w="1563875"/>
                <a:gridCol w="1886725"/>
                <a:gridCol w="1886725"/>
              </a:tblGrid>
              <a:tr h="952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/>
                        <a:t>Sample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/>
                        <a:t>Emulator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/>
                        <a:t>(file ops)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/>
                        <a:t>OpenST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/>
                        <a:t>In-Kernel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>
                          <a:solidFill>
                            <a:srgbClr val="000000"/>
                          </a:solidFill>
                        </a:rPr>
                        <a:t>(file ops)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/>
                        <a:t>OpenST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57894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00000"/>
                          </a:solidFill>
                        </a:rPr>
                        <a:t>External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57894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00000"/>
                          </a:solidFill>
                        </a:rPr>
                        <a:t>(file ops)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952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/>
                        <a:t>Android.HeHe.1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/>
                        <a:t>3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/>
                        <a:t>475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/>
                        <a:t>468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952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/>
                        <a:t>Android.Pincer.A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/>
                        <a:t>3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/>
                        <a:t>334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/>
                        <a:t>334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376" name="Shape 376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Micro Benckmark</a:t>
            </a:r>
          </a:p>
        </p:txBody>
      </p:sp>
      <p:pic>
        <p:nvPicPr>
          <p:cNvPr id="383" name="Shape 3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00" y="2628099"/>
            <a:ext cx="8503400" cy="24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Shape 384"/>
          <p:cNvSpPr txBox="1"/>
          <p:nvPr/>
        </p:nvSpPr>
        <p:spPr>
          <a:xfrm>
            <a:off x="804500" y="2094900"/>
            <a:ext cx="17055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Vanilla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3700950" y="2094900"/>
            <a:ext cx="17055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Internal Tracing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6597400" y="2094900"/>
            <a:ext cx="17055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External Tracing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647700" y="5286625"/>
            <a:ext cx="17055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0.2-0.7us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3605625" y="5286625"/>
            <a:ext cx="17055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25-31us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6563550" y="5286625"/>
            <a:ext cx="17055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155-165ms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2078175" y="5286625"/>
            <a:ext cx="12573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0000"/>
                </a:solidFill>
              </a:rPr>
              <a:t>x100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5067275" y="5286625"/>
            <a:ext cx="12573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0000"/>
                </a:solidFill>
              </a:rPr>
              <a:t>x10,000</a:t>
            </a:r>
          </a:p>
        </p:txBody>
      </p:sp>
      <p:sp>
        <p:nvSpPr>
          <p:cNvPr id="392" name="Shape 392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Macro Benckmark</a:t>
            </a:r>
          </a:p>
        </p:txBody>
      </p:sp>
      <p:pic>
        <p:nvPicPr>
          <p:cNvPr id="399" name="Shape 3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943100"/>
            <a:ext cx="7640550" cy="3025192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Shape 400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Future Work</a:t>
            </a:r>
          </a:p>
        </p:txBody>
      </p:sp>
      <p:sp>
        <p:nvSpPr>
          <p:cNvPr id="407" name="Shape 407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684212" y="1484312"/>
            <a:ext cx="7704000" cy="42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en-US"/>
              <a:t>Use USB emulated digitizer in order to have better code coverage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en-US"/>
              <a:t>Use USB emulated storage to efficiently snapshot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References</a:t>
            </a:r>
          </a:p>
        </p:txBody>
      </p:sp>
      <p:sp>
        <p:nvSpPr>
          <p:cNvPr id="415" name="Shape 415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416" name="Shape 4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575" y="2528550"/>
            <a:ext cx="7134225" cy="30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Shape 4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5612" y="1285241"/>
            <a:ext cx="5256166" cy="117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/>
              <a:t>Android Malware Trend (G data)</a:t>
            </a:r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699" y="1349100"/>
            <a:ext cx="7812000" cy="4552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Conclusion</a:t>
            </a:r>
          </a:p>
        </p:txBody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684212" y="1484312"/>
            <a:ext cx="7704000" cy="42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❏"/>
            </a:pPr>
            <a:r>
              <a:rPr lang="en-US"/>
              <a:t>Increasing number of malware has forces the security community to use automated analysis tools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-US"/>
              <a:t>Malware in Android started simple without active measure against analyses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-US"/>
              <a:t>Evolved with measure against static analyses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-US"/>
              <a:t>Evolved again to include anti-emulator techniques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-US"/>
              <a:t>Following this trend we propose OpenST as an hardware based a dynamic analysis tool.</a:t>
            </a:r>
          </a:p>
        </p:txBody>
      </p:sp>
      <p:sp>
        <p:nvSpPr>
          <p:cNvPr id="425" name="Shape 425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Automated App Analysis</a:t>
            </a:r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4212" y="1484312"/>
            <a:ext cx="7704000" cy="42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L="0">
              <a:spcBef>
                <a:spcPts val="0"/>
              </a:spcBef>
              <a:buNone/>
            </a:pPr>
            <a:r>
              <a:rPr lang="en-US"/>
              <a:t>Static analysis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❏"/>
            </a:pPr>
            <a:r>
              <a:rPr lang="en-US"/>
              <a:t>parse the application</a:t>
            </a:r>
            <a:r>
              <a:rPr lang="en-US"/>
              <a:t> binary code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- </a:t>
            </a:r>
            <a:r>
              <a:rPr lang="en-US"/>
              <a:t>obfuscation, encryption, packing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Dynamic analysis</a:t>
            </a:r>
          </a:p>
          <a:p>
            <a:pPr indent="-381000" lvl="0" marL="457200">
              <a:spcBef>
                <a:spcPts val="0"/>
              </a:spcBef>
              <a:buSzPct val="100000"/>
              <a:buChar char="❏"/>
            </a:pPr>
            <a:r>
              <a:rPr lang="en-US"/>
              <a:t>observe the runtime behavior of an app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+ obfuscation, encryption, packing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Static Analysis Example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4212" y="1484312"/>
            <a:ext cx="7704000" cy="42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>
              <a:spcBef>
                <a:spcPts val="0"/>
              </a:spcBef>
              <a:buNone/>
            </a:pPr>
            <a:r>
              <a:rPr lang="en-US" sz="3000"/>
              <a:t>Decompiler: DEX2JAR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0" lvl="0" marL="0">
              <a:spcBef>
                <a:spcPts val="0"/>
              </a:spcBef>
              <a:buNone/>
            </a:pPr>
            <a:r>
              <a:rPr lang="en-US" sz="3000">
                <a:highlight>
                  <a:srgbClr val="FFFFFF"/>
                </a:highlight>
              </a:rPr>
              <a:t>Countermeasure: </a:t>
            </a:r>
            <a:r>
              <a:rPr lang="en-US" sz="3000"/>
              <a:t>Anti-decompiler techniques</a:t>
            </a:r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" y="1387000"/>
            <a:ext cx="8459701" cy="4083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400"/>
              <a:t>Dynamic Analysis Example (1)</a:t>
            </a:r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4212" y="1484312"/>
            <a:ext cx="7704000" cy="42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highlight>
                <a:srgbClr val="FFFFFF"/>
              </a:highlight>
            </a:endParaRPr>
          </a:p>
          <a:p>
            <a:pPr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highlight>
                  <a:srgbClr val="FFFFFF"/>
                </a:highlight>
              </a:rPr>
              <a:t>Method: gdb</a:t>
            </a:r>
          </a:p>
          <a:p>
            <a:pPr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highlight>
                <a:srgbClr val="FFFFFF"/>
              </a:highlight>
            </a:endParaRPr>
          </a:p>
          <a:p>
            <a:pPr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highlight>
                  <a:srgbClr val="FFFFFF"/>
                </a:highlight>
              </a:rPr>
              <a:t>Countermeasure: Anti-Debug Technique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Emulator Glitches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9075" y="1721449"/>
            <a:ext cx="3002981" cy="3547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750" y="2395469"/>
            <a:ext cx="3309338" cy="2308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7470" y="2311162"/>
            <a:ext cx="2084999" cy="247685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Android Emulator Gliches</a:t>
            </a:r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 b="40380" l="0" r="0" t="0"/>
          <a:stretch/>
        </p:blipFill>
        <p:spPr>
          <a:xfrm>
            <a:off x="775750" y="2445674"/>
            <a:ext cx="3207825" cy="340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 rotWithShape="1">
          <a:blip r:embed="rId4">
            <a:alphaModFix/>
          </a:blip>
          <a:srcRect b="31889" l="0" r="0" t="0"/>
          <a:stretch/>
        </p:blipFill>
        <p:spPr>
          <a:xfrm>
            <a:off x="5061100" y="2401650"/>
            <a:ext cx="3039300" cy="348807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02" name="Shape 202"/>
          <p:cNvSpPr txBox="1"/>
          <p:nvPr>
            <p:ph idx="2" type="body"/>
          </p:nvPr>
        </p:nvSpPr>
        <p:spPr>
          <a:xfrm>
            <a:off x="4611687" y="1484312"/>
            <a:ext cx="3776700" cy="42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Emulator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4212" y="1484312"/>
            <a:ext cx="3775200" cy="42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Real Device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400"/>
              <a:t>Dynamic Analysis example (2)</a:t>
            </a:r>
          </a:p>
        </p:txBody>
      </p:sp>
      <p:sp>
        <p:nvSpPr>
          <p:cNvPr id="210" name="Shape 210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4212" y="1484312"/>
            <a:ext cx="7704000" cy="42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highlight>
                <a:srgbClr val="FFFFFF"/>
              </a:highlight>
            </a:endParaRPr>
          </a:p>
          <a:p>
            <a:pPr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highlight>
                  <a:srgbClr val="FFFFFF"/>
                </a:highlight>
              </a:rPr>
              <a:t>Analyzer: Google Bouncer / Emulator</a:t>
            </a:r>
          </a:p>
          <a:p>
            <a:pPr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highlight>
                <a:srgbClr val="FFFFFF"/>
              </a:highlight>
            </a:endParaRPr>
          </a:p>
          <a:p>
            <a:pPr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highlight>
                  <a:srgbClr val="FFFFFF"/>
                </a:highlight>
              </a:rPr>
              <a:t>Countermeasure: Fingerprinting</a:t>
            </a:r>
          </a:p>
          <a:p>
            <a:pPr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highlight>
                <a:srgbClr val="FFFFFF"/>
              </a:highlight>
            </a:endParaRPr>
          </a:p>
          <a:p>
            <a:pPr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lsit1">
  <a:themeElements>
    <a:clrScheme name="Palsit1 1">
      <a:dk1>
        <a:srgbClr val="000000"/>
      </a:dk1>
      <a:lt1>
        <a:srgbClr val="EAEAEA"/>
      </a:lt1>
      <a:dk2>
        <a:srgbClr val="00763B"/>
      </a:dk2>
      <a:lt2>
        <a:srgbClr val="FFFFCC"/>
      </a:lt2>
      <a:accent1>
        <a:srgbClr val="CC6600"/>
      </a:accent1>
      <a:accent2>
        <a:srgbClr val="FF9900"/>
      </a:accent2>
      <a:accent3>
        <a:srgbClr val="AABDAF"/>
      </a:accent3>
      <a:accent4>
        <a:srgbClr val="C8C8C8"/>
      </a:accent4>
      <a:accent5>
        <a:srgbClr val="E2B8AA"/>
      </a:accent5>
      <a:accent6>
        <a:srgbClr val="E78A00"/>
      </a:accent6>
      <a:hlink>
        <a:srgbClr val="CC3300"/>
      </a:hlink>
      <a:folHlink>
        <a:srgbClr val="71BB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lsit1">
  <a:themeElements>
    <a:clrScheme name="Palsit1 1">
      <a:dk1>
        <a:srgbClr val="000000"/>
      </a:dk1>
      <a:lt1>
        <a:srgbClr val="EAEAEA"/>
      </a:lt1>
      <a:dk2>
        <a:srgbClr val="00763B"/>
      </a:dk2>
      <a:lt2>
        <a:srgbClr val="FFFFCC"/>
      </a:lt2>
      <a:accent1>
        <a:srgbClr val="CC6600"/>
      </a:accent1>
      <a:accent2>
        <a:srgbClr val="FF9900"/>
      </a:accent2>
      <a:accent3>
        <a:srgbClr val="AABDAF"/>
      </a:accent3>
      <a:accent4>
        <a:srgbClr val="C8C8C8"/>
      </a:accent4>
      <a:accent5>
        <a:srgbClr val="E2B8AA"/>
      </a:accent5>
      <a:accent6>
        <a:srgbClr val="E78A00"/>
      </a:accent6>
      <a:hlink>
        <a:srgbClr val="CC3300"/>
      </a:hlink>
      <a:folHlink>
        <a:srgbClr val="71BB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