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70" r:id="rId6"/>
    <p:sldId id="279" r:id="rId7"/>
    <p:sldId id="260" r:id="rId8"/>
    <p:sldId id="269" r:id="rId9"/>
    <p:sldId id="278" r:id="rId10"/>
    <p:sldId id="272" r:id="rId11"/>
    <p:sldId id="273" r:id="rId12"/>
    <p:sldId id="274" r:id="rId13"/>
    <p:sldId id="275" r:id="rId14"/>
    <p:sldId id="276" r:id="rId15"/>
    <p:sldId id="264" r:id="rId16"/>
    <p:sldId id="27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6B2-F0E3-45FF-A9AB-DA83E87A7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HEADSTART 2.0:</a:t>
            </a:r>
            <a:br>
              <a:rPr lang="en-IN" dirty="0"/>
            </a:br>
            <a:r>
              <a:rPr lang="en-IN" dirty="0"/>
              <a:t>MACHINE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86982-3651-46AC-BCA9-624CE1375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en-IN" dirty="0"/>
              <a:t>SPOTIFY SONG RECOMMENDER USING MACHINE LEARNING</a:t>
            </a:r>
          </a:p>
          <a:p>
            <a:pPr algn="r"/>
            <a:r>
              <a:rPr lang="en-IN" sz="2400" dirty="0"/>
              <a:t>ML#15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83094-9BB8-418E-9CBF-15DE0A03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779" y="3631870"/>
            <a:ext cx="1254827" cy="125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5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E3AD9-17B0-4EC8-9C71-920F096F61BE}"/>
              </a:ext>
            </a:extLst>
          </p:cNvPr>
          <p:cNvSpPr txBox="1"/>
          <p:nvPr/>
        </p:nvSpPr>
        <p:spPr>
          <a:xfrm>
            <a:off x="1316182" y="266490"/>
            <a:ext cx="9559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IMPORTING LIBRARIES AND READ .csv FILE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9469E-DEFC-4F9C-9745-D02B70C5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69" y="1363252"/>
            <a:ext cx="7002210" cy="289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4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6FE91D-6C88-4D32-B307-F3819D283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968"/>
            <a:ext cx="12192000" cy="48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37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58877-05B1-4263-98DB-AAA5A9B6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030"/>
            <a:ext cx="12192000" cy="2830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BFFA03-BB43-4F77-BFEA-61C475CCA9D8}"/>
              </a:ext>
            </a:extLst>
          </p:cNvPr>
          <p:cNvSpPr txBox="1"/>
          <p:nvPr/>
        </p:nvSpPr>
        <p:spPr>
          <a:xfrm>
            <a:off x="896587" y="350322"/>
            <a:ext cx="6917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CLEANING THE DATA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0160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41E92-9E88-4033-B4A8-91A522A5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1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B92115-516D-49D4-80B5-FC7C1884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3449"/>
            <a:ext cx="12192000" cy="6073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DC8E86-A204-4B68-A342-DC3516C3F5B9}"/>
              </a:ext>
            </a:extLst>
          </p:cNvPr>
          <p:cNvSpPr txBox="1"/>
          <p:nvPr/>
        </p:nvSpPr>
        <p:spPr>
          <a:xfrm>
            <a:off x="1098468" y="0"/>
            <a:ext cx="6163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BODY OF CODE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4816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CC37-67CF-457C-8C89-FF9558C5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34E1-D6B3-4715-986D-A1AAA014D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It takes the attributes from songs of a playlist and displays the list of similar songs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0C645-83DD-4ACF-A0E4-C771056D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439" y="3429000"/>
            <a:ext cx="453453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9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5246A1-02CA-47D7-BF64-87DB8072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923575"/>
            <a:ext cx="8373644" cy="5010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8528CE-B5A9-4111-9B25-DA7AAE66BF45}"/>
              </a:ext>
            </a:extLst>
          </p:cNvPr>
          <p:cNvSpPr txBox="1"/>
          <p:nvPr/>
        </p:nvSpPr>
        <p:spPr>
          <a:xfrm>
            <a:off x="1018162" y="84306"/>
            <a:ext cx="4967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       Output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3038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FDA1-25AB-4132-96DB-F4A4878EF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000" dirty="0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90C58-43C3-4830-B046-6ABE050E8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1"/>
            <a:ext cx="12192000" cy="68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8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5EF6-C889-4061-882E-E5B7FB9E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F090-B77B-46FD-8618-9FFC92DC4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Mohammed </a:t>
            </a:r>
            <a:r>
              <a:rPr lang="en-IN" dirty="0" err="1"/>
              <a:t>Eatesam</a:t>
            </a:r>
            <a:r>
              <a:rPr lang="en-IN" dirty="0"/>
              <a:t> Khan        (1604-19-737-108/IT B)</a:t>
            </a:r>
          </a:p>
          <a:p>
            <a:pPr marL="0" indent="0">
              <a:buNone/>
            </a:pPr>
            <a:r>
              <a:rPr lang="en-IN" dirty="0" err="1"/>
              <a:t>Panakanti</a:t>
            </a:r>
            <a:r>
              <a:rPr lang="en-IN" dirty="0"/>
              <a:t> Sai Karthik                (1604-19-737-089/IT B)</a:t>
            </a:r>
          </a:p>
          <a:p>
            <a:pPr marL="0" indent="0">
              <a:buNone/>
            </a:pPr>
            <a:r>
              <a:rPr lang="en-IN" dirty="0"/>
              <a:t>Mohammed Rashid Hussain      (1604-19-737-087/IT B)</a:t>
            </a:r>
          </a:p>
          <a:p>
            <a:pPr marL="0" indent="0">
              <a:buNone/>
            </a:pPr>
            <a:r>
              <a:rPr lang="en-IN" dirty="0"/>
              <a:t>Abdul Rahman Zuhaib              (1604-19-737-081/IT B)</a:t>
            </a:r>
          </a:p>
          <a:p>
            <a:pPr marL="0" indent="0">
              <a:buNone/>
            </a:pPr>
            <a:r>
              <a:rPr lang="en-IN" dirty="0"/>
              <a:t>Mohammed Haneef                  (1604-19-737-112/IT B)</a:t>
            </a:r>
          </a:p>
          <a:p>
            <a:pPr marL="0" indent="0">
              <a:buNone/>
            </a:pPr>
            <a:r>
              <a:rPr lang="en-IN" dirty="0"/>
              <a:t>Special thanks to </a:t>
            </a:r>
            <a:r>
              <a:rPr lang="en-IN" dirty="0" err="1"/>
              <a:t>Chella</a:t>
            </a:r>
            <a:r>
              <a:rPr lang="en-IN" dirty="0"/>
              <a:t> Srinivas (Mentor)</a:t>
            </a:r>
          </a:p>
        </p:txBody>
      </p:sp>
    </p:spTree>
    <p:extLst>
      <p:ext uri="{BB962C8B-B14F-4D97-AF65-F5344CB8AC3E}">
        <p14:creationId xmlns:p14="http://schemas.microsoft.com/office/powerpoint/2010/main" val="348805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0B7B-1807-43F5-B18B-97ADF89B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5"/>
                </a:solidFill>
              </a:rPr>
              <a:t>WHAT IS MACHINE LEARNING?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E96677-242D-4145-9111-C8D56EC84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9676" y="1913130"/>
            <a:ext cx="4345178" cy="3435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B77F45-1D35-4B33-8E75-B1856EAEA91E}"/>
              </a:ext>
            </a:extLst>
          </p:cNvPr>
          <p:cNvSpPr txBox="1"/>
          <p:nvPr/>
        </p:nvSpPr>
        <p:spPr>
          <a:xfrm>
            <a:off x="1128156" y="2000992"/>
            <a:ext cx="47916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Machine learning (ML) is </a:t>
            </a:r>
            <a:r>
              <a:rPr lang="en-US" b="1" i="0" dirty="0">
                <a:effectLst/>
                <a:latin typeface="arial" panose="020B0604020202020204" pitchFamily="34" charset="0"/>
              </a:rPr>
              <a:t>a type of artificial intelligence (AI)</a:t>
            </a:r>
            <a:r>
              <a:rPr lang="en-US" b="0" i="0" dirty="0">
                <a:effectLst/>
                <a:latin typeface="arial" panose="020B0604020202020204" pitchFamily="34" charset="0"/>
              </a:rPr>
              <a:t> that allows software applications to become more accurate at predicting outcomes without being explicitly programmed to do so.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Since unsupervised learning allows the system to identify patterns within data sets on its own we choose it for our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91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49E6-5047-4749-A7EF-62882E49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39668"/>
            <a:ext cx="9603275" cy="1049235"/>
          </a:xfrm>
        </p:spPr>
        <p:txBody>
          <a:bodyPr/>
          <a:lstStyle/>
          <a:p>
            <a:r>
              <a:rPr lang="en-IN" dirty="0">
                <a:solidFill>
                  <a:schemeClr val="accent5"/>
                </a:solidFill>
              </a:rPr>
              <a:t>where DID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184C-CDBE-41E4-BED8-05E15B5E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2316236"/>
            <a:ext cx="9603275" cy="2225528"/>
          </a:xfrm>
        </p:spPr>
        <p:txBody>
          <a:bodyPr/>
          <a:lstStyle/>
          <a:p>
            <a:r>
              <a:rPr lang="en-US" sz="2400" dirty="0"/>
              <a:t>We started with the resources provided by the mentor.</a:t>
            </a:r>
          </a:p>
          <a:p>
            <a:r>
              <a:rPr lang="en-US" sz="2400" dirty="0"/>
              <a:t>After getting the basic idea of machine learning, we built our knowledge on its algorithms.</a:t>
            </a:r>
          </a:p>
          <a:p>
            <a:r>
              <a:rPr lang="en-US" sz="2400" dirty="0"/>
              <a:t>We brainstormed ideas on project assigned to 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29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5A23-2C73-48D0-85B2-5FCD3FC8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5"/>
                </a:solidFill>
              </a:rPr>
              <a:t>STEPS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1BB6-ADF7-4ED7-B666-6B1E914EB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Extracting song features dataset from </a:t>
            </a:r>
            <a:r>
              <a:rPr lang="en-IN" dirty="0" err="1"/>
              <a:t>spotify</a:t>
            </a:r>
            <a:r>
              <a:rPr lang="en-IN" dirty="0"/>
              <a:t> API in .csv file. (using </a:t>
            </a:r>
            <a:r>
              <a:rPr lang="en-IN" dirty="0" err="1"/>
              <a:t>tekore</a:t>
            </a:r>
            <a:r>
              <a:rPr lang="en-IN" dirty="0"/>
              <a:t> library) </a:t>
            </a:r>
          </a:p>
          <a:p>
            <a:r>
              <a:rPr lang="en-IN" dirty="0"/>
              <a:t>Reading .csv file using pandas library.</a:t>
            </a:r>
          </a:p>
          <a:p>
            <a:r>
              <a:rPr lang="en-IN" dirty="0"/>
              <a:t>Cleaning the data by dropping </a:t>
            </a:r>
            <a:r>
              <a:rPr lang="en-IN" dirty="0" err="1"/>
              <a:t>insignicant</a:t>
            </a:r>
            <a:r>
              <a:rPr lang="en-IN" dirty="0"/>
              <a:t> columns.</a:t>
            </a:r>
          </a:p>
          <a:p>
            <a:r>
              <a:rPr lang="en-IN" dirty="0"/>
              <a:t>Grouping the data using one of the clustering algorithms.</a:t>
            </a:r>
          </a:p>
          <a:p>
            <a:r>
              <a:rPr lang="en-IN" dirty="0"/>
              <a:t>Recommending songs based on the chosen attributes.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85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C071-1F31-4AB5-B838-6934E220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used: Scaling followed by        k-means clustering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C2E89B-7F1F-450F-A403-746CF8962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237" y="1991079"/>
            <a:ext cx="5343525" cy="2695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29AB9-07B1-41D5-974D-D7A126E15749}"/>
              </a:ext>
            </a:extLst>
          </p:cNvPr>
          <p:cNvSpPr txBox="1"/>
          <p:nvPr/>
        </p:nvSpPr>
        <p:spPr>
          <a:xfrm>
            <a:off x="933855" y="4874545"/>
            <a:ext cx="982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scale our data to reduce the variation of data from [-∞ , ∞] to [0,1] which is used to make clustering easier and free of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88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4FE7C-BDC4-4872-B544-BB8DFBED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0" i="0" dirty="0">
                <a:solidFill>
                  <a:schemeClr val="accent5"/>
                </a:solidFill>
                <a:effectLst/>
                <a:latin typeface="Whitney"/>
              </a:rPr>
              <a:t>why make own data set?</a:t>
            </a:r>
            <a:endParaRPr lang="en-IN" sz="40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8C28-9653-40F3-99CC-508244D8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Since we can test our result using songs we know, we use our own dataset.</a:t>
            </a:r>
          </a:p>
          <a:p>
            <a:pPr marL="0" indent="0">
              <a:buNone/>
            </a:pPr>
            <a:r>
              <a:rPr lang="en-US" sz="2800" dirty="0"/>
              <a:t>If the results turn out satisfactory, we can implement this using a universal </a:t>
            </a:r>
            <a:r>
              <a:rPr lang="en-US" sz="2800" dirty="0" err="1"/>
              <a:t>spotify</a:t>
            </a:r>
            <a:r>
              <a:rPr lang="en-US" sz="2800" dirty="0"/>
              <a:t> dataset.</a:t>
            </a:r>
          </a:p>
        </p:txBody>
      </p:sp>
    </p:spTree>
    <p:extLst>
      <p:ext uri="{BB962C8B-B14F-4D97-AF65-F5344CB8AC3E}">
        <p14:creationId xmlns:p14="http://schemas.microsoft.com/office/powerpoint/2010/main" val="357028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1929B-08F5-453F-B4BE-B9A2927B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97" y="783770"/>
            <a:ext cx="10248405" cy="5712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53F602-594C-4FCE-98D5-AFE7CC0E5527}"/>
              </a:ext>
            </a:extLst>
          </p:cNvPr>
          <p:cNvSpPr txBox="1"/>
          <p:nvPr/>
        </p:nvSpPr>
        <p:spPr>
          <a:xfrm>
            <a:off x="971797" y="100589"/>
            <a:ext cx="10024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EXTRACTION (CREATING DATASET)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25499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370E4-0110-40E4-A2DA-A3F533E1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39" y="581891"/>
            <a:ext cx="10711322" cy="5878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A86E66-2709-4CB9-8D36-487C78B2A8EC}"/>
              </a:ext>
            </a:extLst>
          </p:cNvPr>
          <p:cNvSpPr txBox="1"/>
          <p:nvPr/>
        </p:nvSpPr>
        <p:spPr>
          <a:xfrm>
            <a:off x="740339" y="59377"/>
            <a:ext cx="48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EXTRACTED CSV FILE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39119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241</TotalTime>
  <Words>348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</vt:lpstr>
      <vt:lpstr>Gill Sans MT</vt:lpstr>
      <vt:lpstr>Whitney</vt:lpstr>
      <vt:lpstr>Gallery</vt:lpstr>
      <vt:lpstr>HEADSTART 2.0: MACHINE LEARNING </vt:lpstr>
      <vt:lpstr>MEMBERS</vt:lpstr>
      <vt:lpstr>WHAT IS MACHINE LEARNING?</vt:lpstr>
      <vt:lpstr>where DID we start</vt:lpstr>
      <vt:lpstr>STEPS INVOLVED</vt:lpstr>
      <vt:lpstr>Algorithm used: Scaling followed by        k-means clustering</vt:lpstr>
      <vt:lpstr>why make own data set?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it work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HEADSTART 2.0: MACHINE LEARNING</dc:title>
  <dc:creator>Abdul Rahman</dc:creator>
  <cp:lastModifiedBy>Abdul Rahman</cp:lastModifiedBy>
  <cp:revision>13</cp:revision>
  <dcterms:created xsi:type="dcterms:W3CDTF">2021-12-24T14:52:52Z</dcterms:created>
  <dcterms:modified xsi:type="dcterms:W3CDTF">2021-12-25T13:33:08Z</dcterms:modified>
</cp:coreProperties>
</file>