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CC33"/>
    <a:srgbClr val="00CC00"/>
    <a:srgbClr val="00FF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3"/>
  </p:normalViewPr>
  <p:slideViewPr>
    <p:cSldViewPr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AF4B-1B9F-4026-9297-B66716917E4C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517F-CCCA-4908-8DAB-6CAD2AA0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30387" y="641492"/>
            <a:ext cx="5943600" cy="59436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73387" y="1750474"/>
            <a:ext cx="3657600" cy="3733800"/>
          </a:xfrm>
          <a:prstGeom prst="ellipse">
            <a:avLst/>
          </a:prstGeom>
          <a:solidFill>
            <a:srgbClr val="33CC33"/>
          </a:solidFill>
          <a:ln w="3810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37" y="2413142"/>
            <a:ext cx="2247900" cy="240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 rot="16200000">
            <a:off x="2191345" y="1604528"/>
            <a:ext cx="4821687" cy="441960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cap="all" spc="6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Club</a:t>
            </a:r>
          </a:p>
        </p:txBody>
      </p:sp>
      <p:pic>
        <p:nvPicPr>
          <p:cNvPr id="1028" name="Picture 4" descr="C:\Users\marshall\AppData\Local\Microsoft\Windows\INetCache\IE\DT2SQI4F\farmville-sheep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62" y="3103977"/>
            <a:ext cx="1065634" cy="11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5367680">
            <a:off x="2503687" y="2437223"/>
            <a:ext cx="4468244" cy="37022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2018</a:t>
            </a: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211538" y="2853093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990099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9437" y="2526843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990099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73387" y="1243702"/>
            <a:ext cx="3717975" cy="40807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Perfect</a:t>
            </a:r>
            <a:r>
              <a: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 </a:t>
            </a:r>
            <a:r>
              <a:rPr lang="en-US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Safety</a:t>
            </a:r>
            <a:r>
              <a: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 </a:t>
            </a:r>
            <a:r>
              <a: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Record</a:t>
            </a:r>
          </a:p>
        </p:txBody>
      </p:sp>
      <p:pic>
        <p:nvPicPr>
          <p:cNvPr id="1043" name="Picture 19" descr="C:\Users\marshall\AppData\Local\Microsoft\Windows\INetCache\IE\MZPU3L9X\143936186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16" y="2947386"/>
            <a:ext cx="1285152" cy="8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858987" y="641493"/>
            <a:ext cx="5486400" cy="5470784"/>
          </a:xfrm>
          <a:prstGeom prst="rect">
            <a:avLst/>
          </a:prstGeom>
          <a:noFill/>
          <a:effectLst/>
        </p:spPr>
        <p:txBody>
          <a:bodyPr wrap="none" lIns="457200" tIns="45720" rIns="457200" bIns="45720">
            <a:prstTxWarp prst="textArchDown">
              <a:avLst>
                <a:gd name="adj" fmla="val 21424979"/>
              </a:avLst>
            </a:prstTxWarp>
            <a:spAutoFit/>
          </a:bodyPr>
          <a:lstStyle/>
          <a:p>
            <a:pPr algn="ctr"/>
            <a:r>
              <a:rPr lang="en-US" sz="5400" b="1" cap="all" spc="6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Schoewe</a:t>
            </a:r>
            <a:endParaRPr lang="en-US" sz="5400" b="1" cap="all" spc="6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0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30387" y="641492"/>
            <a:ext cx="5943600" cy="5943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73387" y="1750474"/>
            <a:ext cx="3657600" cy="3733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191345" y="1604528"/>
            <a:ext cx="4821687" cy="441960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cap="all" spc="6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Old English Text MT" panose="03040902040508030806" pitchFamily="66" charset="0"/>
              </a:rPr>
              <a:t>Bo</a:t>
            </a:r>
            <a:r>
              <a:rPr lang="en-US" sz="5400" b="1" cap="all" spc="6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Comic Sans MS" panose="030F0702030302020204" pitchFamily="66" charset="0"/>
              </a:rPr>
              <a:t> </a:t>
            </a:r>
            <a:r>
              <a:rPr lang="en-US" sz="5400" b="1" cap="all" spc="6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Old English Text MT" panose="03040902040508030806" pitchFamily="66" charset="0"/>
              </a:rPr>
              <a:t>Peep</a:t>
            </a:r>
          </a:p>
        </p:txBody>
      </p:sp>
      <p:pic>
        <p:nvPicPr>
          <p:cNvPr id="6" name="Picture 4" descr="C:\Users\marshall\AppData\Local\Microsoft\Windows\INetCache\IE\DT2SQI4F\farmville-sheep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14" y="2832362"/>
            <a:ext cx="1431120" cy="157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15367680">
            <a:off x="2503687" y="2437223"/>
            <a:ext cx="4468244" cy="37022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</a:t>
            </a:r>
            <a:r>
              <a:rPr lang="la-Latn" sz="2800" b="1" dirty="0"/>
              <a:t> 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 AD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3387" y="1243702"/>
            <a:ext cx="3717975" cy="40807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la-Lat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la-Latn" sz="2800" b="1" dirty="0"/>
              <a:t> </a:t>
            </a:r>
            <a:r>
              <a:rPr lang="la-Lat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ovium</a:t>
            </a:r>
            <a:r>
              <a:rPr lang="la-Latn" sz="2800" b="1" dirty="0"/>
              <a:t> </a:t>
            </a:r>
            <a:r>
              <a:rPr lang="la-Lat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hominum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8987" y="641493"/>
            <a:ext cx="5486400" cy="5470784"/>
          </a:xfrm>
          <a:prstGeom prst="rect">
            <a:avLst/>
          </a:prstGeom>
          <a:noFill/>
          <a:effectLst/>
        </p:spPr>
        <p:txBody>
          <a:bodyPr wrap="none" lIns="457200" tIns="45720" rIns="457200" bIns="45720">
            <a:prstTxWarp prst="textArchDown">
              <a:avLst>
                <a:gd name="adj" fmla="val 21424979"/>
              </a:avLst>
            </a:prstTxWarp>
            <a:spAutoFit/>
          </a:bodyPr>
          <a:lstStyle/>
          <a:p>
            <a:pPr algn="ctr"/>
            <a:r>
              <a:rPr lang="en-US" sz="5400" b="1" cap="all" spc="6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Old English Text MT" panose="03040902040508030806" pitchFamily="66" charset="0"/>
              </a:rPr>
              <a:t>University</a:t>
            </a:r>
          </a:p>
        </p:txBody>
      </p:sp>
      <p:pic>
        <p:nvPicPr>
          <p:cNvPr id="2056" name="Picture 8" descr="C:\Users\marshall\AppData\Local\Microsoft\Windows\INetCache\IE\QKETJRJ6\beer-stei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62" y="3110610"/>
            <a:ext cx="1005364" cy="10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marshall\AppData\Local\Microsoft\Windows\INetCache\IE\ISXX5EAA\Sphizzr1004[1].gif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8874" y="2744510"/>
            <a:ext cx="1134304" cy="12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11488</TotalTime>
  <Words>18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Old English Text MT</vt:lpstr>
      <vt:lpstr>Times New Roman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</dc:creator>
  <cp:lastModifiedBy>Dave Douglas</cp:lastModifiedBy>
  <cp:revision>24</cp:revision>
  <dcterms:created xsi:type="dcterms:W3CDTF">2018-02-09T17:39:20Z</dcterms:created>
  <dcterms:modified xsi:type="dcterms:W3CDTF">2020-07-18T23:12:39Z</dcterms:modified>
</cp:coreProperties>
</file>