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3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0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48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05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04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5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00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41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38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1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2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8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70466A-76C9-400C-9675-283DEC7C975C}" type="datetimeFigureOut">
              <a:rPr lang="en-GB" smtClean="0"/>
              <a:t>23/04/2016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8171-76CF-4F5E-9CB1-58A65BC3F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21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906" y="1265155"/>
            <a:ext cx="9144000" cy="3080208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Teamwork project assignment</a:t>
            </a:r>
          </a:p>
          <a:p>
            <a:pPr algn="ctr"/>
            <a:endParaRPr lang="en-GB" sz="4000" dirty="0"/>
          </a:p>
          <a:p>
            <a:pPr algn="ctr"/>
            <a:r>
              <a:rPr lang="en-GB" sz="3000" dirty="0"/>
              <a:t>TEAM “GOTHA”</a:t>
            </a:r>
          </a:p>
        </p:txBody>
      </p:sp>
    </p:spTree>
    <p:extLst>
      <p:ext uri="{BB962C8B-B14F-4D97-AF65-F5344CB8AC3E}">
        <p14:creationId xmlns:p14="http://schemas.microsoft.com/office/powerpoint/2010/main" val="169430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917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849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20410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6" y="455297"/>
            <a:ext cx="5139555" cy="303642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6" y="4198398"/>
            <a:ext cx="6011577" cy="20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12" y="1916947"/>
            <a:ext cx="5366026" cy="1632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36" y="758013"/>
            <a:ext cx="3714941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062" y="2571394"/>
            <a:ext cx="4053150" cy="859963"/>
          </a:xfrm>
        </p:spPr>
        <p:txBody>
          <a:bodyPr anchor="ctr">
            <a:normAutofit/>
          </a:bodyPr>
          <a:lstStyle/>
          <a:p>
            <a:pPr marL="0" lvl="0" indent="0" algn="ctr">
              <a:buClr>
                <a:srgbClr val="ACD433"/>
              </a:buClr>
              <a:buNone/>
            </a:pPr>
            <a:r>
              <a:rPr lang="en-GB" sz="4000" cap="all" dirty="0">
                <a:solidFill>
                  <a:srgbClr val="ACD433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4389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Todor Vasilev</dc:creator>
  <cp:lastModifiedBy>Todor Vasilev</cp:lastModifiedBy>
  <cp:revision>6</cp:revision>
  <dcterms:created xsi:type="dcterms:W3CDTF">2016-04-23T06:31:24Z</dcterms:created>
  <dcterms:modified xsi:type="dcterms:W3CDTF">2016-04-23T10:31:21Z</dcterms:modified>
</cp:coreProperties>
</file>