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Lst>
  <p:sldSz cy="6858000" cx="9144000"/>
  <p:notesSz cx="6858000" cy="9144000"/>
  <p:embeddedFontLst>
    <p:embeddedFont>
      <p:font typeface="Helvetica Neue"/>
      <p:regular r:id="rId20"/>
      <p:bold r:id="rId21"/>
      <p:italic r:id="rId22"/>
      <p:boldItalic r:id="rId23"/>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2160">
          <p15:clr>
            <a:srgbClr val="A4A3A4"/>
          </p15:clr>
        </p15:guide>
        <p15:guide id="2" pos="2745">
          <p15:clr>
            <a:srgbClr val="A4A3A4"/>
          </p15:clr>
        </p15:guide>
      </p15:sldGuideLst>
    </p:ext>
    <p:ext uri="GoogleSlidesCustomDataVersion2">
      <go:slidesCustomData xmlns:go="http://customooxmlschemas.google.com/" r:id="rId24" roundtripDataSignature="AMtx7mjgf+FCkGpGpIRRneCmC0pQ1Jpf8A=="/>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160" orient="horz"/>
        <p:guide pos="2745"/>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font" Target="fonts/HelveticaNeue-regular.fntdata"/><Relationship Id="rId11" Type="http://schemas.openxmlformats.org/officeDocument/2006/relationships/slide" Target="slides/slide6.xml"/><Relationship Id="rId22" Type="http://schemas.openxmlformats.org/officeDocument/2006/relationships/font" Target="fonts/HelveticaNeue-italic.fntdata"/><Relationship Id="rId10" Type="http://schemas.openxmlformats.org/officeDocument/2006/relationships/slide" Target="slides/slide5.xml"/><Relationship Id="rId21" Type="http://schemas.openxmlformats.org/officeDocument/2006/relationships/font" Target="fonts/HelveticaNeue-bold.fntdata"/><Relationship Id="rId13" Type="http://schemas.openxmlformats.org/officeDocument/2006/relationships/slide" Target="slides/slide8.xml"/><Relationship Id="rId24" Type="http://customschemas.google.com/relationships/presentationmetadata" Target="metadata"/><Relationship Id="rId12" Type="http://schemas.openxmlformats.org/officeDocument/2006/relationships/slide" Target="slides/slide7.xml"/><Relationship Id="rId23" Type="http://schemas.openxmlformats.org/officeDocument/2006/relationships/font" Target="fonts/HelveticaNeue-bold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5" Type="http://schemas.openxmlformats.org/officeDocument/2006/relationships/notesMaster" Target="notesMasters/notesMaster1.xml"/><Relationship Id="rId19" Type="http://schemas.openxmlformats.org/officeDocument/2006/relationships/slide" Target="slides/slide14.xml"/><Relationship Id="rId6" Type="http://schemas.openxmlformats.org/officeDocument/2006/relationships/slide" Target="slides/slide1.xml"/><Relationship Id="rId18" Type="http://schemas.openxmlformats.org/officeDocument/2006/relationships/slide" Target="slides/slide13.xml"/><Relationship Id="rId7" Type="http://schemas.openxmlformats.org/officeDocument/2006/relationships/slide" Target="slides/slide2.xml"/><Relationship Id="rId8" Type="http://schemas.openxmlformats.org/officeDocument/2006/relationships/slide" Target="slides/slide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txBox="1"/>
          <p:nvPr>
            <p:ph idx="2" type="hdr"/>
          </p:nvPr>
        </p:nvSpPr>
        <p:spPr>
          <a:xfrm>
            <a:off x="0" y="0"/>
            <a:ext cx="2971800" cy="458788"/>
          </a:xfrm>
          <a:prstGeom prst="rect">
            <a:avLst/>
          </a:prstGeom>
          <a:noFill/>
          <a:ln>
            <a:noFill/>
          </a:ln>
        </p:spPr>
        <p:txBody>
          <a:bodyPr anchorCtr="0" anchor="t"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4" name="Google Shape;4;n"/>
          <p:cNvSpPr txBox="1"/>
          <p:nvPr>
            <p:ph idx="10" type="dt"/>
          </p:nvPr>
        </p:nvSpPr>
        <p:spPr>
          <a:xfrm>
            <a:off x="3884613" y="0"/>
            <a:ext cx="2971800" cy="458788"/>
          </a:xfrm>
          <a:prstGeom prst="rect">
            <a:avLst/>
          </a:prstGeom>
          <a:noFill/>
          <a:ln>
            <a:noFill/>
          </a:ln>
        </p:spPr>
        <p:txBody>
          <a:bodyPr anchorCtr="0" anchor="t" bIns="45700" lIns="91425" spcFirstLastPara="1" rIns="91425" wrap="square" tIns="45700">
            <a:noAutofit/>
          </a:bodyPr>
          <a:lstStyle>
            <a:lvl1pPr lvl="0" marR="0" rtl="0" algn="r">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5" name="Google Shape;5;n"/>
          <p:cNvSpPr/>
          <p:nvPr>
            <p:ph idx="3"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6" name="Google Shape;6;n"/>
          <p:cNvSpPr txBox="1"/>
          <p:nvPr>
            <p:ph idx="1" type="body"/>
          </p:nvPr>
        </p:nvSpPr>
        <p:spPr>
          <a:xfrm>
            <a:off x="685800" y="4400550"/>
            <a:ext cx="5486400" cy="3600450"/>
          </a:xfrm>
          <a:prstGeom prst="rect">
            <a:avLst/>
          </a:prstGeom>
          <a:noFill/>
          <a:ln>
            <a:noFill/>
          </a:ln>
        </p:spPr>
        <p:txBody>
          <a:bodyPr anchorCtr="0" anchor="t" bIns="45700" lIns="91425" spcFirstLastPara="1" rIns="91425" wrap="square" tIns="45700">
            <a:noAutofit/>
          </a:bodyPr>
          <a:lstStyle>
            <a:lvl1pPr indent="-228600" lvl="0" marL="457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indent="-228600" lvl="1" marL="914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2pPr>
            <a:lvl3pPr indent="-228600" lvl="2" marL="1371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3pPr>
            <a:lvl4pPr indent="-228600" lvl="3" marL="1828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4pPr>
            <a:lvl5pPr indent="-228600" lvl="4" marL="22860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5pPr>
            <a:lvl6pPr indent="-228600" lvl="5" marL="27432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6pPr>
            <a:lvl7pPr indent="-228600" lvl="6" marL="32004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7pPr>
            <a:lvl8pPr indent="-228600" lvl="7" marL="36576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8pPr>
            <a:lvl9pPr indent="-228600" lvl="8" marL="411480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9pPr>
          </a:lstStyle>
          <a:p/>
        </p:txBody>
      </p:sp>
      <p:sp>
        <p:nvSpPr>
          <p:cNvPr id="7" name="Google Shape;7;n"/>
          <p:cNvSpPr txBox="1"/>
          <p:nvPr>
            <p:ph idx="11" type="ftr"/>
          </p:nvPr>
        </p:nvSpPr>
        <p:spPr>
          <a:xfrm>
            <a:off x="0" y="8685213"/>
            <a:ext cx="2971800" cy="458787"/>
          </a:xfrm>
          <a:prstGeom prst="rect">
            <a:avLst/>
          </a:prstGeom>
          <a:noFill/>
          <a:ln>
            <a:noFill/>
          </a:ln>
        </p:spPr>
        <p:txBody>
          <a:bodyPr anchorCtr="0" anchor="b" bIns="45700" lIns="91425" spcFirstLastPara="1" rIns="91425" wrap="square" tIns="45700">
            <a:noAutofit/>
          </a:bodyPr>
          <a:lstStyle>
            <a:lvl1pPr lvl="0" marR="0" rtl="0" algn="l">
              <a:spcBef>
                <a:spcPts val="0"/>
              </a:spcBef>
              <a:spcAft>
                <a:spcPts val="0"/>
              </a:spcAft>
              <a:buSzPts val="1400"/>
              <a:buNone/>
              <a:defRPr b="0" i="0" sz="1200" u="none" cap="none" strike="noStrike">
                <a:solidFill>
                  <a:schemeClr val="dk1"/>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8" name="Google Shape;8;n"/>
          <p:cNvSpPr txBox="1"/>
          <p:nvPr>
            <p:ph idx="12" type="sldNum"/>
          </p:nvPr>
        </p:nvSpPr>
        <p:spPr>
          <a:xfrm>
            <a:off x="3884613" y="8685213"/>
            <a:ext cx="2971800" cy="458787"/>
          </a:xfrm>
          <a:prstGeom prst="rect">
            <a:avLst/>
          </a:prstGeom>
          <a:noFill/>
          <a:ln>
            <a:noFill/>
          </a:ln>
        </p:spPr>
        <p:txBody>
          <a:bodyPr anchorCtr="0" anchor="b" bIns="45700" lIns="91425" spcFirstLastPara="1" rIns="91425" wrap="square" tIns="45700">
            <a:noAutofit/>
          </a:bodyPr>
          <a:lstStyle/>
          <a:p>
            <a:pPr indent="0" lvl="0" marL="0" marR="0" rtl="0" algn="r">
              <a:spcBef>
                <a:spcPts val="0"/>
              </a:spcBef>
              <a:spcAft>
                <a:spcPts val="0"/>
              </a:spcAft>
              <a:buNone/>
            </a:pPr>
            <a:fld id="{00000000-1234-1234-1234-123412341234}" type="slidenum">
              <a:rPr b="0" i="0" lang="en-US" sz="1200" u="none" cap="none" strike="noStrike">
                <a:solidFill>
                  <a:schemeClr val="dk1"/>
                </a:solidFill>
                <a:latin typeface="Calibri"/>
                <a:ea typeface="Calibri"/>
                <a:cs typeface="Calibri"/>
                <a:sym typeface="Calibri"/>
              </a:rPr>
              <a:t>‹#›</a:t>
            </a:fld>
            <a:endParaRPr b="0" i="0" sz="1200" u="none" cap="none" strike="noStrike">
              <a:solidFill>
                <a:schemeClr val="dk1"/>
              </a:solidFill>
              <a:latin typeface="Calibri"/>
              <a:ea typeface="Calibri"/>
              <a:cs typeface="Calibri"/>
              <a:sym typeface="Calibri"/>
            </a:endParaRPr>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4" name="Shape 84"/>
        <p:cNvGrpSpPr/>
        <p:nvPr/>
      </p:nvGrpSpPr>
      <p:grpSpPr>
        <a:xfrm>
          <a:off x="0" y="0"/>
          <a:ext cx="0" cy="0"/>
          <a:chOff x="0" y="0"/>
          <a:chExt cx="0" cy="0"/>
        </a:xfrm>
      </p:grpSpPr>
      <p:sp>
        <p:nvSpPr>
          <p:cNvPr id="85" name="Google Shape;85;p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86" name="Google Shape;86;p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63" name="Shape 263"/>
        <p:cNvGrpSpPr/>
        <p:nvPr/>
      </p:nvGrpSpPr>
      <p:grpSpPr>
        <a:xfrm>
          <a:off x="0" y="0"/>
          <a:ext cx="0" cy="0"/>
          <a:chOff x="0" y="0"/>
          <a:chExt cx="0" cy="0"/>
        </a:xfrm>
      </p:grpSpPr>
      <p:sp>
        <p:nvSpPr>
          <p:cNvPr id="264" name="Google Shape;264;p10: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65" name="Google Shape;265;p10: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11" name="Shape 311"/>
        <p:cNvGrpSpPr/>
        <p:nvPr/>
      </p:nvGrpSpPr>
      <p:grpSpPr>
        <a:xfrm>
          <a:off x="0" y="0"/>
          <a:ext cx="0" cy="0"/>
          <a:chOff x="0" y="0"/>
          <a:chExt cx="0" cy="0"/>
        </a:xfrm>
      </p:grpSpPr>
      <p:sp>
        <p:nvSpPr>
          <p:cNvPr id="312" name="Google Shape;312;p11: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13" name="Google Shape;313;p11: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2" name="Shape 362"/>
        <p:cNvGrpSpPr/>
        <p:nvPr/>
      </p:nvGrpSpPr>
      <p:grpSpPr>
        <a:xfrm>
          <a:off x="0" y="0"/>
          <a:ext cx="0" cy="0"/>
          <a:chOff x="0" y="0"/>
          <a:chExt cx="0" cy="0"/>
        </a:xfrm>
      </p:grpSpPr>
      <p:sp>
        <p:nvSpPr>
          <p:cNvPr id="363" name="Google Shape;363;p1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364" name="Google Shape;364;p1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4" name="Shape 414"/>
        <p:cNvGrpSpPr/>
        <p:nvPr/>
      </p:nvGrpSpPr>
      <p:grpSpPr>
        <a:xfrm>
          <a:off x="0" y="0"/>
          <a:ext cx="0" cy="0"/>
          <a:chOff x="0" y="0"/>
          <a:chExt cx="0" cy="0"/>
        </a:xfrm>
      </p:grpSpPr>
      <p:sp>
        <p:nvSpPr>
          <p:cNvPr id="415" name="Google Shape;415;p1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16" name="Google Shape;416;p1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7" name="Shape 437"/>
        <p:cNvGrpSpPr/>
        <p:nvPr/>
      </p:nvGrpSpPr>
      <p:grpSpPr>
        <a:xfrm>
          <a:off x="0" y="0"/>
          <a:ext cx="0" cy="0"/>
          <a:chOff x="0" y="0"/>
          <a:chExt cx="0" cy="0"/>
        </a:xfrm>
      </p:grpSpPr>
      <p:sp>
        <p:nvSpPr>
          <p:cNvPr id="438" name="Google Shape;438;p1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439" name="Google Shape;439;p1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p2: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95" name="Google Shape;95;p2: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0" name="Shape 100"/>
        <p:cNvGrpSpPr/>
        <p:nvPr/>
      </p:nvGrpSpPr>
      <p:grpSpPr>
        <a:xfrm>
          <a:off x="0" y="0"/>
          <a:ext cx="0" cy="0"/>
          <a:chOff x="0" y="0"/>
          <a:chExt cx="0" cy="0"/>
        </a:xfrm>
      </p:grpSpPr>
      <p:sp>
        <p:nvSpPr>
          <p:cNvPr id="101" name="Google Shape;101;p3: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2" name="Google Shape;102;p3: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7" name="Shape 107"/>
        <p:cNvGrpSpPr/>
        <p:nvPr/>
      </p:nvGrpSpPr>
      <p:grpSpPr>
        <a:xfrm>
          <a:off x="0" y="0"/>
          <a:ext cx="0" cy="0"/>
          <a:chOff x="0" y="0"/>
          <a:chExt cx="0" cy="0"/>
        </a:xfrm>
      </p:grpSpPr>
      <p:sp>
        <p:nvSpPr>
          <p:cNvPr id="108" name="Google Shape;108;p4: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9" name="Google Shape;109;p4: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4" name="Shape 114"/>
        <p:cNvGrpSpPr/>
        <p:nvPr/>
      </p:nvGrpSpPr>
      <p:grpSpPr>
        <a:xfrm>
          <a:off x="0" y="0"/>
          <a:ext cx="0" cy="0"/>
          <a:chOff x="0" y="0"/>
          <a:chExt cx="0" cy="0"/>
        </a:xfrm>
      </p:grpSpPr>
      <p:sp>
        <p:nvSpPr>
          <p:cNvPr id="115" name="Google Shape;115;p5: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16" name="Google Shape;116;p5: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1" name="Shape 121"/>
        <p:cNvGrpSpPr/>
        <p:nvPr/>
      </p:nvGrpSpPr>
      <p:grpSpPr>
        <a:xfrm>
          <a:off x="0" y="0"/>
          <a:ext cx="0" cy="0"/>
          <a:chOff x="0" y="0"/>
          <a:chExt cx="0" cy="0"/>
        </a:xfrm>
      </p:grpSpPr>
      <p:sp>
        <p:nvSpPr>
          <p:cNvPr id="122" name="Google Shape;122;p6: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23" name="Google Shape;123;p6: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3" name="Shape 163"/>
        <p:cNvGrpSpPr/>
        <p:nvPr/>
      </p:nvGrpSpPr>
      <p:grpSpPr>
        <a:xfrm>
          <a:off x="0" y="0"/>
          <a:ext cx="0" cy="0"/>
          <a:chOff x="0" y="0"/>
          <a:chExt cx="0" cy="0"/>
        </a:xfrm>
      </p:grpSpPr>
      <p:sp>
        <p:nvSpPr>
          <p:cNvPr id="164" name="Google Shape;164;p7: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65" name="Google Shape;165;p7: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9" name="Shape 209"/>
        <p:cNvGrpSpPr/>
        <p:nvPr/>
      </p:nvGrpSpPr>
      <p:grpSpPr>
        <a:xfrm>
          <a:off x="0" y="0"/>
          <a:ext cx="0" cy="0"/>
          <a:chOff x="0" y="0"/>
          <a:chExt cx="0" cy="0"/>
        </a:xfrm>
      </p:grpSpPr>
      <p:sp>
        <p:nvSpPr>
          <p:cNvPr id="210" name="Google Shape;210;p8: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11" name="Google Shape;211;p8: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56" name="Shape 256"/>
        <p:cNvGrpSpPr/>
        <p:nvPr/>
      </p:nvGrpSpPr>
      <p:grpSpPr>
        <a:xfrm>
          <a:off x="0" y="0"/>
          <a:ext cx="0" cy="0"/>
          <a:chOff x="0" y="0"/>
          <a:chExt cx="0" cy="0"/>
        </a:xfrm>
      </p:grpSpPr>
      <p:sp>
        <p:nvSpPr>
          <p:cNvPr id="257" name="Google Shape;257;p9:notes"/>
          <p:cNvSpPr txBox="1"/>
          <p:nvPr>
            <p:ph idx="1" type="body"/>
          </p:nvPr>
        </p:nvSpPr>
        <p:spPr>
          <a:xfrm>
            <a:off x="685800" y="4400550"/>
            <a:ext cx="5486400" cy="3600450"/>
          </a:xfrm>
          <a:prstGeom prst="rect">
            <a:avLst/>
          </a:prstGeom>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258" name="Google Shape;258;p9:notes"/>
          <p:cNvSpPr/>
          <p:nvPr>
            <p:ph idx="2" type="sldImg"/>
          </p:nvPr>
        </p:nvSpPr>
        <p:spPr>
          <a:xfrm>
            <a:off x="1371600" y="1143000"/>
            <a:ext cx="4114800" cy="3086100"/>
          </a:xfrm>
          <a:custGeom>
            <a:rect b="b" l="l" r="r" t="t"/>
            <a:pathLst>
              <a:path extrusionOk="0" h="120000" w="12000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15" name="Shape 15"/>
        <p:cNvGrpSpPr/>
        <p:nvPr/>
      </p:nvGrpSpPr>
      <p:grpSpPr>
        <a:xfrm>
          <a:off x="0" y="0"/>
          <a:ext cx="0" cy="0"/>
          <a:chOff x="0" y="0"/>
          <a:chExt cx="0" cy="0"/>
        </a:xfrm>
      </p:grpSpPr>
      <p:sp>
        <p:nvSpPr>
          <p:cNvPr id="16" name="Google Shape;16;p32"/>
          <p:cNvSpPr txBox="1"/>
          <p:nvPr>
            <p:ph type="ctrTitle"/>
          </p:nvPr>
        </p:nvSpPr>
        <p:spPr>
          <a:xfrm>
            <a:off x="685800" y="2130425"/>
            <a:ext cx="7772400" cy="1470025"/>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 name="Google Shape;17;p32"/>
          <p:cNvSpPr txBox="1"/>
          <p:nvPr>
            <p:ph idx="1" type="subTitle"/>
          </p:nvPr>
        </p:nvSpPr>
        <p:spPr>
          <a:xfrm>
            <a:off x="1371600" y="3886200"/>
            <a:ext cx="6400800" cy="1752600"/>
          </a:xfrm>
          <a:prstGeom prst="rect">
            <a:avLst/>
          </a:prstGeom>
          <a:noFill/>
          <a:ln>
            <a:noFill/>
          </a:ln>
        </p:spPr>
        <p:txBody>
          <a:bodyPr anchorCtr="0" anchor="t" bIns="45700" lIns="91425" spcFirstLastPara="1" rIns="91425" wrap="square" tIns="45700">
            <a:normAutofit/>
          </a:bodyPr>
          <a:lstStyle>
            <a:lvl1pPr lvl="0" algn="ctr">
              <a:spcBef>
                <a:spcPts val="640"/>
              </a:spcBef>
              <a:spcAft>
                <a:spcPts val="0"/>
              </a:spcAft>
              <a:buClr>
                <a:srgbClr val="888888"/>
              </a:buClr>
              <a:buSzPts val="3200"/>
              <a:buNone/>
              <a:defRPr>
                <a:solidFill>
                  <a:srgbClr val="888888"/>
                </a:solidFill>
              </a:defRPr>
            </a:lvl1pPr>
            <a:lvl2pPr lvl="1" algn="ctr">
              <a:spcBef>
                <a:spcPts val="560"/>
              </a:spcBef>
              <a:spcAft>
                <a:spcPts val="0"/>
              </a:spcAft>
              <a:buClr>
                <a:srgbClr val="888888"/>
              </a:buClr>
              <a:buSzPts val="2800"/>
              <a:buNone/>
              <a:defRPr>
                <a:solidFill>
                  <a:srgbClr val="888888"/>
                </a:solidFill>
              </a:defRPr>
            </a:lvl2pPr>
            <a:lvl3pPr lvl="2" algn="ctr">
              <a:spcBef>
                <a:spcPts val="480"/>
              </a:spcBef>
              <a:spcAft>
                <a:spcPts val="0"/>
              </a:spcAft>
              <a:buClr>
                <a:srgbClr val="888888"/>
              </a:buClr>
              <a:buSzPts val="2400"/>
              <a:buNone/>
              <a:defRPr>
                <a:solidFill>
                  <a:srgbClr val="888888"/>
                </a:solidFill>
              </a:defRPr>
            </a:lvl3pPr>
            <a:lvl4pPr lvl="3" algn="ctr">
              <a:spcBef>
                <a:spcPts val="400"/>
              </a:spcBef>
              <a:spcAft>
                <a:spcPts val="0"/>
              </a:spcAft>
              <a:buClr>
                <a:srgbClr val="888888"/>
              </a:buClr>
              <a:buSzPts val="2000"/>
              <a:buNone/>
              <a:defRPr>
                <a:solidFill>
                  <a:srgbClr val="888888"/>
                </a:solidFill>
              </a:defRPr>
            </a:lvl4pPr>
            <a:lvl5pPr lvl="4" algn="ctr">
              <a:spcBef>
                <a:spcPts val="400"/>
              </a:spcBef>
              <a:spcAft>
                <a:spcPts val="0"/>
              </a:spcAft>
              <a:buClr>
                <a:srgbClr val="888888"/>
              </a:buClr>
              <a:buSzPts val="2000"/>
              <a:buNone/>
              <a:defRPr>
                <a:solidFill>
                  <a:srgbClr val="888888"/>
                </a:solidFill>
              </a:defRPr>
            </a:lvl5pPr>
            <a:lvl6pPr lvl="5" algn="ctr">
              <a:spcBef>
                <a:spcPts val="400"/>
              </a:spcBef>
              <a:spcAft>
                <a:spcPts val="0"/>
              </a:spcAft>
              <a:buClr>
                <a:srgbClr val="888888"/>
              </a:buClr>
              <a:buSzPts val="2000"/>
              <a:buNone/>
              <a:defRPr>
                <a:solidFill>
                  <a:srgbClr val="888888"/>
                </a:solidFill>
              </a:defRPr>
            </a:lvl6pPr>
            <a:lvl7pPr lvl="6" algn="ctr">
              <a:spcBef>
                <a:spcPts val="400"/>
              </a:spcBef>
              <a:spcAft>
                <a:spcPts val="0"/>
              </a:spcAft>
              <a:buClr>
                <a:srgbClr val="888888"/>
              </a:buClr>
              <a:buSzPts val="2000"/>
              <a:buNone/>
              <a:defRPr>
                <a:solidFill>
                  <a:srgbClr val="888888"/>
                </a:solidFill>
              </a:defRPr>
            </a:lvl7pPr>
            <a:lvl8pPr lvl="7" algn="ctr">
              <a:spcBef>
                <a:spcPts val="400"/>
              </a:spcBef>
              <a:spcAft>
                <a:spcPts val="0"/>
              </a:spcAft>
              <a:buClr>
                <a:srgbClr val="888888"/>
              </a:buClr>
              <a:buSzPts val="2000"/>
              <a:buNone/>
              <a:defRPr>
                <a:solidFill>
                  <a:srgbClr val="888888"/>
                </a:solidFill>
              </a:defRPr>
            </a:lvl8pPr>
            <a:lvl9pPr lvl="8" algn="ctr">
              <a:spcBef>
                <a:spcPts val="400"/>
              </a:spcBef>
              <a:spcAft>
                <a:spcPts val="0"/>
              </a:spcAft>
              <a:buClr>
                <a:srgbClr val="888888"/>
              </a:buClr>
              <a:buSzPts val="2000"/>
              <a:buNone/>
              <a:defRPr>
                <a:solidFill>
                  <a:srgbClr val="888888"/>
                </a:solidFill>
              </a:defRPr>
            </a:lvl9pPr>
          </a:lstStyle>
          <a:p/>
        </p:txBody>
      </p:sp>
      <p:sp>
        <p:nvSpPr>
          <p:cNvPr id="18" name="Google Shape;18;p3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19" name="Google Shape;19;p3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0" name="Google Shape;20;p3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Vertical Text" type="vertTx">
  <p:cSld name="VERTICAL_TEXT">
    <p:spTree>
      <p:nvGrpSpPr>
        <p:cNvPr id="72" name="Shape 72"/>
        <p:cNvGrpSpPr/>
        <p:nvPr/>
      </p:nvGrpSpPr>
      <p:grpSpPr>
        <a:xfrm>
          <a:off x="0" y="0"/>
          <a:ext cx="0" cy="0"/>
          <a:chOff x="0" y="0"/>
          <a:chExt cx="0" cy="0"/>
        </a:xfrm>
      </p:grpSpPr>
      <p:sp>
        <p:nvSpPr>
          <p:cNvPr id="73" name="Google Shape;73;p41"/>
          <p:cNvSpPr txBox="1"/>
          <p:nvPr>
            <p:ph type="title"/>
          </p:nvPr>
        </p:nvSpPr>
        <p:spPr>
          <a:xfrm>
            <a:off x="457200" y="274638"/>
            <a:ext cx="8229600" cy="1143000"/>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4" name="Google Shape;74;p41"/>
          <p:cNvSpPr txBox="1"/>
          <p:nvPr>
            <p:ph idx="1" type="body"/>
          </p:nvPr>
        </p:nvSpPr>
        <p:spPr>
          <a:xfrm rot="5400000">
            <a:off x="2309019" y="-251618"/>
            <a:ext cx="4525963" cy="82296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75" name="Google Shape;75;p4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6" name="Google Shape;76;p4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7" name="Google Shape;77;p4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ertical Title and Text" type="vertTitleAndTx">
  <p:cSld name="VERTICAL_TITLE_AND_VERTICAL_TEXT">
    <p:spTree>
      <p:nvGrpSpPr>
        <p:cNvPr id="78" name="Shape 78"/>
        <p:cNvGrpSpPr/>
        <p:nvPr/>
      </p:nvGrpSpPr>
      <p:grpSpPr>
        <a:xfrm>
          <a:off x="0" y="0"/>
          <a:ext cx="0" cy="0"/>
          <a:chOff x="0" y="0"/>
          <a:chExt cx="0" cy="0"/>
        </a:xfrm>
      </p:grpSpPr>
      <p:sp>
        <p:nvSpPr>
          <p:cNvPr id="79" name="Google Shape;79;p42"/>
          <p:cNvSpPr txBox="1"/>
          <p:nvPr>
            <p:ph type="title"/>
          </p:nvPr>
        </p:nvSpPr>
        <p:spPr>
          <a:xfrm rot="5400000">
            <a:off x="4732338" y="2171701"/>
            <a:ext cx="5851525" cy="2057400"/>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80" name="Google Shape;80;p42"/>
          <p:cNvSpPr txBox="1"/>
          <p:nvPr>
            <p:ph idx="1" type="body"/>
          </p:nvPr>
        </p:nvSpPr>
        <p:spPr>
          <a:xfrm rot="5400000">
            <a:off x="541338" y="190500"/>
            <a:ext cx="5851525" cy="6019800"/>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81" name="Google Shape;81;p42"/>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2" name="Google Shape;82;p42"/>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83" name="Google Shape;83;p4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Content" type="obj">
  <p:cSld name="OBJECT">
    <p:spTree>
      <p:nvGrpSpPr>
        <p:cNvPr id="21" name="Shape 21"/>
        <p:cNvGrpSpPr/>
        <p:nvPr/>
      </p:nvGrpSpPr>
      <p:grpSpPr>
        <a:xfrm>
          <a:off x="0" y="0"/>
          <a:ext cx="0" cy="0"/>
          <a:chOff x="0" y="0"/>
          <a:chExt cx="0" cy="0"/>
        </a:xfrm>
      </p:grpSpPr>
      <p:sp>
        <p:nvSpPr>
          <p:cNvPr id="22" name="Google Shape;22;p33"/>
          <p:cNvSpPr txBox="1"/>
          <p:nvPr>
            <p:ph type="title"/>
          </p:nvPr>
        </p:nvSpPr>
        <p:spPr>
          <a:xfrm>
            <a:off x="457200" y="274638"/>
            <a:ext cx="8229600" cy="1143000"/>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3" name="Google Shape;23;p3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342900" lvl="0" marL="457200" algn="l">
              <a:spcBef>
                <a:spcPts val="360"/>
              </a:spcBef>
              <a:spcAft>
                <a:spcPts val="0"/>
              </a:spcAft>
              <a:buClr>
                <a:schemeClr val="dk1"/>
              </a:buClr>
              <a:buSzPts val="1800"/>
              <a:buChar char="•"/>
              <a:defRPr/>
            </a:lvl1pPr>
            <a:lvl2pPr indent="-342900" lvl="1" marL="914400" algn="l">
              <a:spcBef>
                <a:spcPts val="360"/>
              </a:spcBef>
              <a:spcAft>
                <a:spcPts val="0"/>
              </a:spcAft>
              <a:buClr>
                <a:schemeClr val="dk1"/>
              </a:buClr>
              <a:buSzPts val="1800"/>
              <a:buChar char="–"/>
              <a:defRPr/>
            </a:lvl2pPr>
            <a:lvl3pPr indent="-342900" lvl="2" marL="1371600" algn="l">
              <a:spcBef>
                <a:spcPts val="360"/>
              </a:spcBef>
              <a:spcAft>
                <a:spcPts val="0"/>
              </a:spcAft>
              <a:buClr>
                <a:schemeClr val="dk1"/>
              </a:buClr>
              <a:buSzPts val="1800"/>
              <a:buChar char="•"/>
              <a:defRPr/>
            </a:lvl3pPr>
            <a:lvl4pPr indent="-342900" lvl="3" marL="1828800" algn="l">
              <a:spcBef>
                <a:spcPts val="360"/>
              </a:spcBef>
              <a:spcAft>
                <a:spcPts val="0"/>
              </a:spcAft>
              <a:buClr>
                <a:schemeClr val="dk1"/>
              </a:buClr>
              <a:buSzPts val="1800"/>
              <a:buChar char="–"/>
              <a:defRPr/>
            </a:lvl4pPr>
            <a:lvl5pPr indent="-342900" lvl="4" marL="2286000" algn="l">
              <a:spcBef>
                <a:spcPts val="360"/>
              </a:spcBef>
              <a:spcAft>
                <a:spcPts val="0"/>
              </a:spcAft>
              <a:buClr>
                <a:schemeClr val="dk1"/>
              </a:buClr>
              <a:buSzPts val="1800"/>
              <a:buChar char="»"/>
              <a:defRPr/>
            </a:lvl5pPr>
            <a:lvl6pPr indent="-342900" lvl="5" marL="2743200" algn="l">
              <a:spcBef>
                <a:spcPts val="360"/>
              </a:spcBef>
              <a:spcAft>
                <a:spcPts val="0"/>
              </a:spcAft>
              <a:buClr>
                <a:schemeClr val="dk1"/>
              </a:buClr>
              <a:buSzPts val="1800"/>
              <a:buChar char="•"/>
              <a:defRPr/>
            </a:lvl6pPr>
            <a:lvl7pPr indent="-342900" lvl="6" marL="3200400" algn="l">
              <a:spcBef>
                <a:spcPts val="360"/>
              </a:spcBef>
              <a:spcAft>
                <a:spcPts val="0"/>
              </a:spcAft>
              <a:buClr>
                <a:schemeClr val="dk1"/>
              </a:buClr>
              <a:buSzPts val="1800"/>
              <a:buChar char="•"/>
              <a:defRPr/>
            </a:lvl7pPr>
            <a:lvl8pPr indent="-342900" lvl="7" marL="3657600" algn="l">
              <a:spcBef>
                <a:spcPts val="360"/>
              </a:spcBef>
              <a:spcAft>
                <a:spcPts val="0"/>
              </a:spcAft>
              <a:buClr>
                <a:schemeClr val="dk1"/>
              </a:buClr>
              <a:buSzPts val="1800"/>
              <a:buChar char="•"/>
              <a:defRPr/>
            </a:lvl8pPr>
            <a:lvl9pPr indent="-342900" lvl="8" marL="4114800" algn="l">
              <a:spcBef>
                <a:spcPts val="360"/>
              </a:spcBef>
              <a:spcAft>
                <a:spcPts val="0"/>
              </a:spcAft>
              <a:buClr>
                <a:schemeClr val="dk1"/>
              </a:buClr>
              <a:buSzPts val="1800"/>
              <a:buChar char="•"/>
              <a:defRPr/>
            </a:lvl9pPr>
          </a:lstStyle>
          <a:p/>
        </p:txBody>
      </p:sp>
      <p:sp>
        <p:nvSpPr>
          <p:cNvPr id="24" name="Google Shape;24;p33"/>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5" name="Google Shape;25;p33"/>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26" name="Google Shape;26;p3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34"/>
          <p:cNvSpPr txBox="1"/>
          <p:nvPr>
            <p:ph type="title"/>
          </p:nvPr>
        </p:nvSpPr>
        <p:spPr>
          <a:xfrm>
            <a:off x="457200" y="274638"/>
            <a:ext cx="8229600" cy="1143000"/>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29" name="Google Shape;29;p34"/>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0" name="Google Shape;30;p34"/>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1" name="Google Shape;31;p3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Content" type="twoObj">
  <p:cSld name="TWO_OBJECTS">
    <p:spTree>
      <p:nvGrpSpPr>
        <p:cNvPr id="32" name="Shape 32"/>
        <p:cNvGrpSpPr/>
        <p:nvPr/>
      </p:nvGrpSpPr>
      <p:grpSpPr>
        <a:xfrm>
          <a:off x="0" y="0"/>
          <a:ext cx="0" cy="0"/>
          <a:chOff x="0" y="0"/>
          <a:chExt cx="0" cy="0"/>
        </a:xfrm>
      </p:grpSpPr>
      <p:sp>
        <p:nvSpPr>
          <p:cNvPr id="33" name="Google Shape;33;p35"/>
          <p:cNvSpPr txBox="1"/>
          <p:nvPr>
            <p:ph type="title"/>
          </p:nvPr>
        </p:nvSpPr>
        <p:spPr>
          <a:xfrm>
            <a:off x="457200" y="274638"/>
            <a:ext cx="8229600" cy="1143000"/>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rmAutofit/>
          </a:bodyPr>
          <a:lstStyle>
            <a:lvl1pPr lvl="0" algn="ctr">
              <a:spcBef>
                <a:spcPts val="0"/>
              </a:spcBef>
              <a:spcAft>
                <a:spcPts val="0"/>
              </a:spcAft>
              <a:buClr>
                <a:schemeClr val="dk1"/>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34" name="Google Shape;34;p35"/>
          <p:cNvSpPr txBox="1"/>
          <p:nvPr>
            <p:ph idx="1" type="body"/>
          </p:nvPr>
        </p:nvSpPr>
        <p:spPr>
          <a:xfrm>
            <a:off x="457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5" name="Google Shape;35;p35"/>
          <p:cNvSpPr txBox="1"/>
          <p:nvPr>
            <p:ph idx="2" type="body"/>
          </p:nvPr>
        </p:nvSpPr>
        <p:spPr>
          <a:xfrm>
            <a:off x="4648200" y="1600200"/>
            <a:ext cx="4038600" cy="4525963"/>
          </a:xfrm>
          <a:prstGeom prst="rect">
            <a:avLst/>
          </a:prstGeom>
          <a:noFill/>
          <a:ln>
            <a:noFill/>
          </a:ln>
        </p:spPr>
        <p:txBody>
          <a:bodyPr anchorCtr="0" anchor="t" bIns="45700" lIns="91425" spcFirstLastPara="1" rIns="91425" wrap="square" tIns="45700">
            <a:normAutofit/>
          </a:bodyPr>
          <a:lstStyle>
            <a:lvl1pPr indent="-406400" lvl="0" marL="457200" algn="l">
              <a:spcBef>
                <a:spcPts val="560"/>
              </a:spcBef>
              <a:spcAft>
                <a:spcPts val="0"/>
              </a:spcAft>
              <a:buClr>
                <a:schemeClr val="dk1"/>
              </a:buClr>
              <a:buSzPts val="2800"/>
              <a:buChar char="•"/>
              <a:defRPr sz="2800"/>
            </a:lvl1pPr>
            <a:lvl2pPr indent="-381000" lvl="1" marL="914400" algn="l">
              <a:spcBef>
                <a:spcPts val="480"/>
              </a:spcBef>
              <a:spcAft>
                <a:spcPts val="0"/>
              </a:spcAft>
              <a:buClr>
                <a:schemeClr val="dk1"/>
              </a:buClr>
              <a:buSzPts val="2400"/>
              <a:buChar char="–"/>
              <a:defRPr sz="2400"/>
            </a:lvl2pPr>
            <a:lvl3pPr indent="-355600" lvl="2" marL="1371600" algn="l">
              <a:spcBef>
                <a:spcPts val="400"/>
              </a:spcBef>
              <a:spcAft>
                <a:spcPts val="0"/>
              </a:spcAft>
              <a:buClr>
                <a:schemeClr val="dk1"/>
              </a:buClr>
              <a:buSzPts val="2000"/>
              <a:buChar char="•"/>
              <a:defRPr sz="2000"/>
            </a:lvl3pPr>
            <a:lvl4pPr indent="-342900" lvl="3" marL="1828800" algn="l">
              <a:spcBef>
                <a:spcPts val="360"/>
              </a:spcBef>
              <a:spcAft>
                <a:spcPts val="0"/>
              </a:spcAft>
              <a:buClr>
                <a:schemeClr val="dk1"/>
              </a:buClr>
              <a:buSzPts val="1800"/>
              <a:buChar char="–"/>
              <a:defRPr sz="1800"/>
            </a:lvl4pPr>
            <a:lvl5pPr indent="-342900" lvl="4" marL="2286000" algn="l">
              <a:spcBef>
                <a:spcPts val="360"/>
              </a:spcBef>
              <a:spcAft>
                <a:spcPts val="0"/>
              </a:spcAft>
              <a:buClr>
                <a:schemeClr val="dk1"/>
              </a:buClr>
              <a:buSzPts val="1800"/>
              <a:buChar char="»"/>
              <a:defRPr sz="1800"/>
            </a:lvl5pPr>
            <a:lvl6pPr indent="-342900" lvl="5" marL="2743200" algn="l">
              <a:spcBef>
                <a:spcPts val="360"/>
              </a:spcBef>
              <a:spcAft>
                <a:spcPts val="0"/>
              </a:spcAft>
              <a:buClr>
                <a:schemeClr val="dk1"/>
              </a:buClr>
              <a:buSzPts val="1800"/>
              <a:buChar char="•"/>
              <a:defRPr sz="1800"/>
            </a:lvl6pPr>
            <a:lvl7pPr indent="-342900" lvl="6" marL="3200400" algn="l">
              <a:spcBef>
                <a:spcPts val="360"/>
              </a:spcBef>
              <a:spcAft>
                <a:spcPts val="0"/>
              </a:spcAft>
              <a:buClr>
                <a:schemeClr val="dk1"/>
              </a:buClr>
              <a:buSzPts val="1800"/>
              <a:buChar char="•"/>
              <a:defRPr sz="1800"/>
            </a:lvl7pPr>
            <a:lvl8pPr indent="-342900" lvl="7" marL="3657600" algn="l">
              <a:spcBef>
                <a:spcPts val="360"/>
              </a:spcBef>
              <a:spcAft>
                <a:spcPts val="0"/>
              </a:spcAft>
              <a:buClr>
                <a:schemeClr val="dk1"/>
              </a:buClr>
              <a:buSzPts val="1800"/>
              <a:buChar char="•"/>
              <a:defRPr sz="1800"/>
            </a:lvl8pPr>
            <a:lvl9pPr indent="-342900" lvl="8" marL="4114800" algn="l">
              <a:spcBef>
                <a:spcPts val="360"/>
              </a:spcBef>
              <a:spcAft>
                <a:spcPts val="0"/>
              </a:spcAft>
              <a:buClr>
                <a:schemeClr val="dk1"/>
              </a:buClr>
              <a:buSzPts val="1800"/>
              <a:buChar char="•"/>
              <a:defRPr sz="1800"/>
            </a:lvl9pPr>
          </a:lstStyle>
          <a:p/>
        </p:txBody>
      </p:sp>
      <p:sp>
        <p:nvSpPr>
          <p:cNvPr id="36" name="Google Shape;36;p35"/>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7" name="Google Shape;37;p35"/>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38" name="Google Shape;38;p3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39" name="Shape 39"/>
        <p:cNvGrpSpPr/>
        <p:nvPr/>
      </p:nvGrpSpPr>
      <p:grpSpPr>
        <a:xfrm>
          <a:off x="0" y="0"/>
          <a:ext cx="0" cy="0"/>
          <a:chOff x="0" y="0"/>
          <a:chExt cx="0" cy="0"/>
        </a:xfrm>
      </p:grpSpPr>
      <p:sp>
        <p:nvSpPr>
          <p:cNvPr id="40" name="Google Shape;40;p36"/>
          <p:cNvSpPr txBox="1"/>
          <p:nvPr>
            <p:ph type="title"/>
          </p:nvPr>
        </p:nvSpPr>
        <p:spPr>
          <a:xfrm>
            <a:off x="722313" y="4406900"/>
            <a:ext cx="7772400" cy="1362075"/>
          </a:xfrm>
          <a:prstGeom prst="rect">
            <a:avLst/>
          </a:prstGeom>
          <a:noFill/>
          <a:ln cap="flat" cmpd="sng" w="28575">
            <a:solidFill>
              <a:schemeClr val="accent1"/>
            </a:solidFill>
            <a:prstDash val="solid"/>
            <a:round/>
            <a:headEnd len="sm" w="sm" type="none"/>
            <a:tailEnd len="sm" w="sm" type="none"/>
          </a:ln>
        </p:spPr>
        <p:txBody>
          <a:bodyPr anchorCtr="0" anchor="t" bIns="45700" lIns="91425" spcFirstLastPara="1" rIns="91425" wrap="square" tIns="45700">
            <a:normAutofit/>
          </a:bodyPr>
          <a:lstStyle>
            <a:lvl1pPr lvl="0" algn="l">
              <a:spcBef>
                <a:spcPts val="0"/>
              </a:spcBef>
              <a:spcAft>
                <a:spcPts val="0"/>
              </a:spcAft>
              <a:buClr>
                <a:schemeClr val="dk1"/>
              </a:buClr>
              <a:buSzPts val="4000"/>
              <a:buFont typeface="Calibri"/>
              <a:buNone/>
              <a:defRPr b="1" sz="4000"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1" name="Google Shape;41;p36"/>
          <p:cNvSpPr txBox="1"/>
          <p:nvPr>
            <p:ph idx="1" type="body"/>
          </p:nvPr>
        </p:nvSpPr>
        <p:spPr>
          <a:xfrm>
            <a:off x="722313" y="2906713"/>
            <a:ext cx="7772400" cy="1500187"/>
          </a:xfrm>
          <a:prstGeom prst="rect">
            <a:avLst/>
          </a:prstGeom>
          <a:noFill/>
          <a:ln>
            <a:noFill/>
          </a:ln>
        </p:spPr>
        <p:txBody>
          <a:bodyPr anchorCtr="0" anchor="b" bIns="45700" lIns="91425" spcFirstLastPara="1" rIns="91425" wrap="square" tIns="45700">
            <a:normAutofit/>
          </a:bodyPr>
          <a:lstStyle>
            <a:lvl1pPr indent="-228600" lvl="0" marL="457200" algn="l">
              <a:spcBef>
                <a:spcPts val="400"/>
              </a:spcBef>
              <a:spcAft>
                <a:spcPts val="0"/>
              </a:spcAft>
              <a:buClr>
                <a:srgbClr val="888888"/>
              </a:buClr>
              <a:buSzPts val="2000"/>
              <a:buNone/>
              <a:defRPr sz="2000">
                <a:solidFill>
                  <a:srgbClr val="888888"/>
                </a:solidFill>
              </a:defRPr>
            </a:lvl1pPr>
            <a:lvl2pPr indent="-228600" lvl="1" marL="914400" algn="l">
              <a:spcBef>
                <a:spcPts val="360"/>
              </a:spcBef>
              <a:spcAft>
                <a:spcPts val="0"/>
              </a:spcAft>
              <a:buClr>
                <a:srgbClr val="888888"/>
              </a:buClr>
              <a:buSzPts val="1800"/>
              <a:buNone/>
              <a:defRPr sz="1800">
                <a:solidFill>
                  <a:srgbClr val="888888"/>
                </a:solidFill>
              </a:defRPr>
            </a:lvl2pPr>
            <a:lvl3pPr indent="-228600" lvl="2" marL="1371600" algn="l">
              <a:spcBef>
                <a:spcPts val="320"/>
              </a:spcBef>
              <a:spcAft>
                <a:spcPts val="0"/>
              </a:spcAft>
              <a:buClr>
                <a:srgbClr val="888888"/>
              </a:buClr>
              <a:buSzPts val="1600"/>
              <a:buNone/>
              <a:defRPr sz="1600">
                <a:solidFill>
                  <a:srgbClr val="888888"/>
                </a:solidFill>
              </a:defRPr>
            </a:lvl3pPr>
            <a:lvl4pPr indent="-228600" lvl="3" marL="1828800" algn="l">
              <a:spcBef>
                <a:spcPts val="280"/>
              </a:spcBef>
              <a:spcAft>
                <a:spcPts val="0"/>
              </a:spcAft>
              <a:buClr>
                <a:srgbClr val="888888"/>
              </a:buClr>
              <a:buSzPts val="1400"/>
              <a:buNone/>
              <a:defRPr sz="1400">
                <a:solidFill>
                  <a:srgbClr val="888888"/>
                </a:solidFill>
              </a:defRPr>
            </a:lvl4pPr>
            <a:lvl5pPr indent="-228600" lvl="4" marL="2286000" algn="l">
              <a:spcBef>
                <a:spcPts val="280"/>
              </a:spcBef>
              <a:spcAft>
                <a:spcPts val="0"/>
              </a:spcAft>
              <a:buClr>
                <a:srgbClr val="888888"/>
              </a:buClr>
              <a:buSzPts val="1400"/>
              <a:buNone/>
              <a:defRPr sz="1400">
                <a:solidFill>
                  <a:srgbClr val="888888"/>
                </a:solidFill>
              </a:defRPr>
            </a:lvl5pPr>
            <a:lvl6pPr indent="-228600" lvl="5" marL="2743200" algn="l">
              <a:spcBef>
                <a:spcPts val="280"/>
              </a:spcBef>
              <a:spcAft>
                <a:spcPts val="0"/>
              </a:spcAft>
              <a:buClr>
                <a:srgbClr val="888888"/>
              </a:buClr>
              <a:buSzPts val="1400"/>
              <a:buNone/>
              <a:defRPr sz="1400">
                <a:solidFill>
                  <a:srgbClr val="888888"/>
                </a:solidFill>
              </a:defRPr>
            </a:lvl6pPr>
            <a:lvl7pPr indent="-228600" lvl="6" marL="3200400" algn="l">
              <a:spcBef>
                <a:spcPts val="280"/>
              </a:spcBef>
              <a:spcAft>
                <a:spcPts val="0"/>
              </a:spcAft>
              <a:buClr>
                <a:srgbClr val="888888"/>
              </a:buClr>
              <a:buSzPts val="1400"/>
              <a:buNone/>
              <a:defRPr sz="1400">
                <a:solidFill>
                  <a:srgbClr val="888888"/>
                </a:solidFill>
              </a:defRPr>
            </a:lvl7pPr>
            <a:lvl8pPr indent="-228600" lvl="7" marL="3657600" algn="l">
              <a:spcBef>
                <a:spcPts val="280"/>
              </a:spcBef>
              <a:spcAft>
                <a:spcPts val="0"/>
              </a:spcAft>
              <a:buClr>
                <a:srgbClr val="888888"/>
              </a:buClr>
              <a:buSzPts val="1400"/>
              <a:buNone/>
              <a:defRPr sz="1400">
                <a:solidFill>
                  <a:srgbClr val="888888"/>
                </a:solidFill>
              </a:defRPr>
            </a:lvl8pPr>
            <a:lvl9pPr indent="-228600" lvl="8" marL="4114800" algn="l">
              <a:spcBef>
                <a:spcPts val="280"/>
              </a:spcBef>
              <a:spcAft>
                <a:spcPts val="0"/>
              </a:spcAft>
              <a:buClr>
                <a:srgbClr val="888888"/>
              </a:buClr>
              <a:buSzPts val="1400"/>
              <a:buNone/>
              <a:defRPr sz="1400">
                <a:solidFill>
                  <a:srgbClr val="888888"/>
                </a:solidFill>
              </a:defRPr>
            </a:lvl9pPr>
          </a:lstStyle>
          <a:p/>
        </p:txBody>
      </p:sp>
      <p:sp>
        <p:nvSpPr>
          <p:cNvPr id="42" name="Google Shape;42;p36"/>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3" name="Google Shape;43;p36"/>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44" name="Google Shape;44;p3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ison" type="twoTxTwoObj">
  <p:cSld name="TWO_OBJECTS_WITH_TEXT">
    <p:spTree>
      <p:nvGrpSpPr>
        <p:cNvPr id="45" name="Shape 45"/>
        <p:cNvGrpSpPr/>
        <p:nvPr/>
      </p:nvGrpSpPr>
      <p:grpSpPr>
        <a:xfrm>
          <a:off x="0" y="0"/>
          <a:ext cx="0" cy="0"/>
          <a:chOff x="0" y="0"/>
          <a:chExt cx="0" cy="0"/>
        </a:xfrm>
      </p:grpSpPr>
      <p:sp>
        <p:nvSpPr>
          <p:cNvPr id="46" name="Google Shape;46;p37"/>
          <p:cNvSpPr txBox="1"/>
          <p:nvPr>
            <p:ph type="title"/>
          </p:nvPr>
        </p:nvSpPr>
        <p:spPr>
          <a:xfrm>
            <a:off x="457200" y="274638"/>
            <a:ext cx="8229600" cy="1143000"/>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rmAutofit/>
          </a:bodyPr>
          <a:lstStyle>
            <a:lvl1pPr lvl="0" algn="ctr">
              <a:spcBef>
                <a:spcPts val="0"/>
              </a:spcBef>
              <a:spcAft>
                <a:spcPts val="0"/>
              </a:spcAft>
              <a:buClr>
                <a:schemeClr val="dk1"/>
              </a:buClr>
              <a:buSzPts val="44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47" name="Google Shape;47;p37"/>
          <p:cNvSpPr txBox="1"/>
          <p:nvPr>
            <p:ph idx="1" type="body"/>
          </p:nvPr>
        </p:nvSpPr>
        <p:spPr>
          <a:xfrm>
            <a:off x="457200" y="1535113"/>
            <a:ext cx="4040188"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48" name="Google Shape;48;p37"/>
          <p:cNvSpPr txBox="1"/>
          <p:nvPr>
            <p:ph idx="2" type="body"/>
          </p:nvPr>
        </p:nvSpPr>
        <p:spPr>
          <a:xfrm>
            <a:off x="457200" y="2174875"/>
            <a:ext cx="4040188"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49" name="Google Shape;49;p37"/>
          <p:cNvSpPr txBox="1"/>
          <p:nvPr>
            <p:ph idx="3" type="body"/>
          </p:nvPr>
        </p:nvSpPr>
        <p:spPr>
          <a:xfrm>
            <a:off x="4645025" y="1535113"/>
            <a:ext cx="4041775" cy="639762"/>
          </a:xfrm>
          <a:prstGeom prst="rect">
            <a:avLst/>
          </a:prstGeom>
          <a:noFill/>
          <a:ln>
            <a:noFill/>
          </a:ln>
        </p:spPr>
        <p:txBody>
          <a:bodyPr anchorCtr="0" anchor="b" bIns="45700" lIns="91425" spcFirstLastPara="1" rIns="91425" wrap="square" tIns="45700">
            <a:normAutofit/>
          </a:bodyPr>
          <a:lstStyle>
            <a:lvl1pPr indent="-228600" lvl="0" marL="457200" algn="l">
              <a:spcBef>
                <a:spcPts val="480"/>
              </a:spcBef>
              <a:spcAft>
                <a:spcPts val="0"/>
              </a:spcAft>
              <a:buClr>
                <a:schemeClr val="dk1"/>
              </a:buClr>
              <a:buSzPts val="2400"/>
              <a:buNone/>
              <a:defRPr b="1" sz="2400"/>
            </a:lvl1pPr>
            <a:lvl2pPr indent="-228600" lvl="1" marL="914400" algn="l">
              <a:spcBef>
                <a:spcPts val="400"/>
              </a:spcBef>
              <a:spcAft>
                <a:spcPts val="0"/>
              </a:spcAft>
              <a:buClr>
                <a:schemeClr val="dk1"/>
              </a:buClr>
              <a:buSzPts val="2000"/>
              <a:buNone/>
              <a:defRPr b="1" sz="2000"/>
            </a:lvl2pPr>
            <a:lvl3pPr indent="-228600" lvl="2" marL="1371600" algn="l">
              <a:spcBef>
                <a:spcPts val="360"/>
              </a:spcBef>
              <a:spcAft>
                <a:spcPts val="0"/>
              </a:spcAft>
              <a:buClr>
                <a:schemeClr val="dk1"/>
              </a:buClr>
              <a:buSzPts val="1800"/>
              <a:buNone/>
              <a:defRPr b="1" sz="1800"/>
            </a:lvl3pPr>
            <a:lvl4pPr indent="-228600" lvl="3" marL="1828800" algn="l">
              <a:spcBef>
                <a:spcPts val="320"/>
              </a:spcBef>
              <a:spcAft>
                <a:spcPts val="0"/>
              </a:spcAft>
              <a:buClr>
                <a:schemeClr val="dk1"/>
              </a:buClr>
              <a:buSzPts val="1600"/>
              <a:buNone/>
              <a:defRPr b="1" sz="1600"/>
            </a:lvl4pPr>
            <a:lvl5pPr indent="-228600" lvl="4" marL="2286000" algn="l">
              <a:spcBef>
                <a:spcPts val="320"/>
              </a:spcBef>
              <a:spcAft>
                <a:spcPts val="0"/>
              </a:spcAft>
              <a:buClr>
                <a:schemeClr val="dk1"/>
              </a:buClr>
              <a:buSzPts val="1600"/>
              <a:buNone/>
              <a:defRPr b="1" sz="1600"/>
            </a:lvl5pPr>
            <a:lvl6pPr indent="-228600" lvl="5" marL="2743200" algn="l">
              <a:spcBef>
                <a:spcPts val="320"/>
              </a:spcBef>
              <a:spcAft>
                <a:spcPts val="0"/>
              </a:spcAft>
              <a:buClr>
                <a:schemeClr val="dk1"/>
              </a:buClr>
              <a:buSzPts val="1600"/>
              <a:buNone/>
              <a:defRPr b="1" sz="1600"/>
            </a:lvl6pPr>
            <a:lvl7pPr indent="-228600" lvl="6" marL="3200400" algn="l">
              <a:spcBef>
                <a:spcPts val="320"/>
              </a:spcBef>
              <a:spcAft>
                <a:spcPts val="0"/>
              </a:spcAft>
              <a:buClr>
                <a:schemeClr val="dk1"/>
              </a:buClr>
              <a:buSzPts val="1600"/>
              <a:buNone/>
              <a:defRPr b="1" sz="1600"/>
            </a:lvl7pPr>
            <a:lvl8pPr indent="-228600" lvl="7" marL="3657600" algn="l">
              <a:spcBef>
                <a:spcPts val="320"/>
              </a:spcBef>
              <a:spcAft>
                <a:spcPts val="0"/>
              </a:spcAft>
              <a:buClr>
                <a:schemeClr val="dk1"/>
              </a:buClr>
              <a:buSzPts val="1600"/>
              <a:buNone/>
              <a:defRPr b="1" sz="1600"/>
            </a:lvl8pPr>
            <a:lvl9pPr indent="-228600" lvl="8" marL="4114800" algn="l">
              <a:spcBef>
                <a:spcPts val="320"/>
              </a:spcBef>
              <a:spcAft>
                <a:spcPts val="0"/>
              </a:spcAft>
              <a:buClr>
                <a:schemeClr val="dk1"/>
              </a:buClr>
              <a:buSzPts val="1600"/>
              <a:buNone/>
              <a:defRPr b="1" sz="1600"/>
            </a:lvl9pPr>
          </a:lstStyle>
          <a:p/>
        </p:txBody>
      </p:sp>
      <p:sp>
        <p:nvSpPr>
          <p:cNvPr id="50" name="Google Shape;50;p37"/>
          <p:cNvSpPr txBox="1"/>
          <p:nvPr>
            <p:ph idx="4" type="body"/>
          </p:nvPr>
        </p:nvSpPr>
        <p:spPr>
          <a:xfrm>
            <a:off x="4645025" y="2174875"/>
            <a:ext cx="4041775" cy="3951288"/>
          </a:xfrm>
          <a:prstGeom prst="rect">
            <a:avLst/>
          </a:prstGeom>
          <a:noFill/>
          <a:ln>
            <a:noFill/>
          </a:ln>
        </p:spPr>
        <p:txBody>
          <a:bodyPr anchorCtr="0" anchor="t" bIns="45700" lIns="91425" spcFirstLastPara="1" rIns="91425" wrap="square" tIns="45700">
            <a:normAutofit/>
          </a:bodyPr>
          <a:lstStyle>
            <a:lvl1pPr indent="-381000" lvl="0" marL="457200" algn="l">
              <a:spcBef>
                <a:spcPts val="480"/>
              </a:spcBef>
              <a:spcAft>
                <a:spcPts val="0"/>
              </a:spcAft>
              <a:buClr>
                <a:schemeClr val="dk1"/>
              </a:buClr>
              <a:buSzPts val="2400"/>
              <a:buChar char="•"/>
              <a:defRPr sz="2400"/>
            </a:lvl1pPr>
            <a:lvl2pPr indent="-355600" lvl="1" marL="914400" algn="l">
              <a:spcBef>
                <a:spcPts val="400"/>
              </a:spcBef>
              <a:spcAft>
                <a:spcPts val="0"/>
              </a:spcAft>
              <a:buClr>
                <a:schemeClr val="dk1"/>
              </a:buClr>
              <a:buSzPts val="2000"/>
              <a:buChar char="–"/>
              <a:defRPr sz="2000"/>
            </a:lvl2pPr>
            <a:lvl3pPr indent="-342900" lvl="2" marL="1371600" algn="l">
              <a:spcBef>
                <a:spcPts val="360"/>
              </a:spcBef>
              <a:spcAft>
                <a:spcPts val="0"/>
              </a:spcAft>
              <a:buClr>
                <a:schemeClr val="dk1"/>
              </a:buClr>
              <a:buSzPts val="1800"/>
              <a:buChar char="•"/>
              <a:defRPr sz="1800"/>
            </a:lvl3pPr>
            <a:lvl4pPr indent="-330200" lvl="3" marL="1828800" algn="l">
              <a:spcBef>
                <a:spcPts val="320"/>
              </a:spcBef>
              <a:spcAft>
                <a:spcPts val="0"/>
              </a:spcAft>
              <a:buClr>
                <a:schemeClr val="dk1"/>
              </a:buClr>
              <a:buSzPts val="1600"/>
              <a:buChar char="–"/>
              <a:defRPr sz="1600"/>
            </a:lvl4pPr>
            <a:lvl5pPr indent="-330200" lvl="4" marL="2286000" algn="l">
              <a:spcBef>
                <a:spcPts val="320"/>
              </a:spcBef>
              <a:spcAft>
                <a:spcPts val="0"/>
              </a:spcAft>
              <a:buClr>
                <a:schemeClr val="dk1"/>
              </a:buClr>
              <a:buSzPts val="1600"/>
              <a:buChar char="»"/>
              <a:defRPr sz="1600"/>
            </a:lvl5pPr>
            <a:lvl6pPr indent="-330200" lvl="5" marL="2743200" algn="l">
              <a:spcBef>
                <a:spcPts val="320"/>
              </a:spcBef>
              <a:spcAft>
                <a:spcPts val="0"/>
              </a:spcAft>
              <a:buClr>
                <a:schemeClr val="dk1"/>
              </a:buClr>
              <a:buSzPts val="1600"/>
              <a:buChar char="•"/>
              <a:defRPr sz="1600"/>
            </a:lvl6pPr>
            <a:lvl7pPr indent="-330200" lvl="6" marL="3200400" algn="l">
              <a:spcBef>
                <a:spcPts val="320"/>
              </a:spcBef>
              <a:spcAft>
                <a:spcPts val="0"/>
              </a:spcAft>
              <a:buClr>
                <a:schemeClr val="dk1"/>
              </a:buClr>
              <a:buSzPts val="1600"/>
              <a:buChar char="•"/>
              <a:defRPr sz="1600"/>
            </a:lvl7pPr>
            <a:lvl8pPr indent="-330200" lvl="7" marL="3657600" algn="l">
              <a:spcBef>
                <a:spcPts val="320"/>
              </a:spcBef>
              <a:spcAft>
                <a:spcPts val="0"/>
              </a:spcAft>
              <a:buClr>
                <a:schemeClr val="dk1"/>
              </a:buClr>
              <a:buSzPts val="1600"/>
              <a:buChar char="•"/>
              <a:defRPr sz="1600"/>
            </a:lvl8pPr>
            <a:lvl9pPr indent="-330200" lvl="8" marL="4114800" algn="l">
              <a:spcBef>
                <a:spcPts val="320"/>
              </a:spcBef>
              <a:spcAft>
                <a:spcPts val="0"/>
              </a:spcAft>
              <a:buClr>
                <a:schemeClr val="dk1"/>
              </a:buClr>
              <a:buSzPts val="1600"/>
              <a:buChar char="•"/>
              <a:defRPr sz="1600"/>
            </a:lvl9pPr>
          </a:lstStyle>
          <a:p/>
        </p:txBody>
      </p:sp>
      <p:sp>
        <p:nvSpPr>
          <p:cNvPr id="51" name="Google Shape;51;p37"/>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2" name="Google Shape;52;p37"/>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3" name="Google Shape;53;p3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4" name="Shape 54"/>
        <p:cNvGrpSpPr/>
        <p:nvPr/>
      </p:nvGrpSpPr>
      <p:grpSpPr>
        <a:xfrm>
          <a:off x="0" y="0"/>
          <a:ext cx="0" cy="0"/>
          <a:chOff x="0" y="0"/>
          <a:chExt cx="0" cy="0"/>
        </a:xfrm>
      </p:grpSpPr>
      <p:sp>
        <p:nvSpPr>
          <p:cNvPr id="55" name="Google Shape;55;p38"/>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6" name="Google Shape;56;p38"/>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57" name="Google Shape;57;p3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t with Caption" type="objTx">
  <p:cSld name="OBJECT_WITH_CAPTION_TEXT">
    <p:spTree>
      <p:nvGrpSpPr>
        <p:cNvPr id="58" name="Shape 58"/>
        <p:cNvGrpSpPr/>
        <p:nvPr/>
      </p:nvGrpSpPr>
      <p:grpSpPr>
        <a:xfrm>
          <a:off x="0" y="0"/>
          <a:ext cx="0" cy="0"/>
          <a:chOff x="0" y="0"/>
          <a:chExt cx="0" cy="0"/>
        </a:xfrm>
      </p:grpSpPr>
      <p:sp>
        <p:nvSpPr>
          <p:cNvPr id="59" name="Google Shape;59;p39"/>
          <p:cNvSpPr txBox="1"/>
          <p:nvPr>
            <p:ph type="title"/>
          </p:nvPr>
        </p:nvSpPr>
        <p:spPr>
          <a:xfrm>
            <a:off x="457200" y="273050"/>
            <a:ext cx="3008313" cy="1162050"/>
          </a:xfrm>
          <a:prstGeom prst="rect">
            <a:avLst/>
          </a:prstGeom>
          <a:noFill/>
          <a:ln cap="flat" cmpd="sng" w="28575">
            <a:solidFill>
              <a:schemeClr val="accent1"/>
            </a:solidFill>
            <a:prstDash val="solid"/>
            <a:round/>
            <a:headEnd len="sm" w="sm" type="none"/>
            <a:tailEnd len="sm" w="sm" type="none"/>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0" name="Google Shape;60;p39"/>
          <p:cNvSpPr txBox="1"/>
          <p:nvPr>
            <p:ph idx="1" type="body"/>
          </p:nvPr>
        </p:nvSpPr>
        <p:spPr>
          <a:xfrm>
            <a:off x="3575050" y="273050"/>
            <a:ext cx="5111750" cy="5853113"/>
          </a:xfrm>
          <a:prstGeom prst="rect">
            <a:avLst/>
          </a:prstGeom>
          <a:noFill/>
          <a:ln>
            <a:noFill/>
          </a:ln>
        </p:spPr>
        <p:txBody>
          <a:bodyPr anchorCtr="0" anchor="t" bIns="45700" lIns="91425" spcFirstLastPara="1" rIns="91425" wrap="square" tIns="45700">
            <a:normAutofit/>
          </a:bodyPr>
          <a:lstStyle>
            <a:lvl1pPr indent="-431800" lvl="0" marL="457200" algn="l">
              <a:spcBef>
                <a:spcPts val="640"/>
              </a:spcBef>
              <a:spcAft>
                <a:spcPts val="0"/>
              </a:spcAft>
              <a:buClr>
                <a:schemeClr val="dk1"/>
              </a:buClr>
              <a:buSzPts val="3200"/>
              <a:buChar char="•"/>
              <a:defRPr sz="3200"/>
            </a:lvl1pPr>
            <a:lvl2pPr indent="-406400" lvl="1" marL="914400" algn="l">
              <a:spcBef>
                <a:spcPts val="560"/>
              </a:spcBef>
              <a:spcAft>
                <a:spcPts val="0"/>
              </a:spcAft>
              <a:buClr>
                <a:schemeClr val="dk1"/>
              </a:buClr>
              <a:buSzPts val="2800"/>
              <a:buChar char="–"/>
              <a:defRPr sz="2800"/>
            </a:lvl2pPr>
            <a:lvl3pPr indent="-381000" lvl="2" marL="1371600" algn="l">
              <a:spcBef>
                <a:spcPts val="480"/>
              </a:spcBef>
              <a:spcAft>
                <a:spcPts val="0"/>
              </a:spcAft>
              <a:buClr>
                <a:schemeClr val="dk1"/>
              </a:buClr>
              <a:buSzPts val="2400"/>
              <a:buChar char="•"/>
              <a:defRPr sz="2400"/>
            </a:lvl3pPr>
            <a:lvl4pPr indent="-355600" lvl="3" marL="1828800" algn="l">
              <a:spcBef>
                <a:spcPts val="400"/>
              </a:spcBef>
              <a:spcAft>
                <a:spcPts val="0"/>
              </a:spcAft>
              <a:buClr>
                <a:schemeClr val="dk1"/>
              </a:buClr>
              <a:buSzPts val="2000"/>
              <a:buChar char="–"/>
              <a:defRPr sz="2000"/>
            </a:lvl4pPr>
            <a:lvl5pPr indent="-355600" lvl="4" marL="2286000" algn="l">
              <a:spcBef>
                <a:spcPts val="400"/>
              </a:spcBef>
              <a:spcAft>
                <a:spcPts val="0"/>
              </a:spcAft>
              <a:buClr>
                <a:schemeClr val="dk1"/>
              </a:buClr>
              <a:buSzPts val="2000"/>
              <a:buChar char="»"/>
              <a:defRPr sz="2000"/>
            </a:lvl5pPr>
            <a:lvl6pPr indent="-355600" lvl="5" marL="2743200" algn="l">
              <a:spcBef>
                <a:spcPts val="400"/>
              </a:spcBef>
              <a:spcAft>
                <a:spcPts val="0"/>
              </a:spcAft>
              <a:buClr>
                <a:schemeClr val="dk1"/>
              </a:buClr>
              <a:buSzPts val="2000"/>
              <a:buChar char="•"/>
              <a:defRPr sz="2000"/>
            </a:lvl6pPr>
            <a:lvl7pPr indent="-355600" lvl="6" marL="3200400" algn="l">
              <a:spcBef>
                <a:spcPts val="400"/>
              </a:spcBef>
              <a:spcAft>
                <a:spcPts val="0"/>
              </a:spcAft>
              <a:buClr>
                <a:schemeClr val="dk1"/>
              </a:buClr>
              <a:buSzPts val="2000"/>
              <a:buChar char="•"/>
              <a:defRPr sz="2000"/>
            </a:lvl7pPr>
            <a:lvl8pPr indent="-355600" lvl="7" marL="3657600" algn="l">
              <a:spcBef>
                <a:spcPts val="400"/>
              </a:spcBef>
              <a:spcAft>
                <a:spcPts val="0"/>
              </a:spcAft>
              <a:buClr>
                <a:schemeClr val="dk1"/>
              </a:buClr>
              <a:buSzPts val="2000"/>
              <a:buChar char="•"/>
              <a:defRPr sz="2000"/>
            </a:lvl8pPr>
            <a:lvl9pPr indent="-355600" lvl="8" marL="4114800" algn="l">
              <a:spcBef>
                <a:spcPts val="400"/>
              </a:spcBef>
              <a:spcAft>
                <a:spcPts val="0"/>
              </a:spcAft>
              <a:buClr>
                <a:schemeClr val="dk1"/>
              </a:buClr>
              <a:buSzPts val="2000"/>
              <a:buChar char="•"/>
              <a:defRPr sz="2000"/>
            </a:lvl9pPr>
          </a:lstStyle>
          <a:p/>
        </p:txBody>
      </p:sp>
      <p:sp>
        <p:nvSpPr>
          <p:cNvPr id="61" name="Google Shape;61;p39"/>
          <p:cNvSpPr txBox="1"/>
          <p:nvPr>
            <p:ph idx="2" type="body"/>
          </p:nvPr>
        </p:nvSpPr>
        <p:spPr>
          <a:xfrm>
            <a:off x="457200" y="1435100"/>
            <a:ext cx="3008313" cy="4691063"/>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2" name="Google Shape;62;p39"/>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3" name="Google Shape;63;p39"/>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64" name="Google Shape;64;p3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Picture with Caption" type="picTx">
  <p:cSld name="PICTURE_WITH_CAPTION_TEXT">
    <p:spTree>
      <p:nvGrpSpPr>
        <p:cNvPr id="65" name="Shape 65"/>
        <p:cNvGrpSpPr/>
        <p:nvPr/>
      </p:nvGrpSpPr>
      <p:grpSpPr>
        <a:xfrm>
          <a:off x="0" y="0"/>
          <a:ext cx="0" cy="0"/>
          <a:chOff x="0" y="0"/>
          <a:chExt cx="0" cy="0"/>
        </a:xfrm>
      </p:grpSpPr>
      <p:sp>
        <p:nvSpPr>
          <p:cNvPr id="66" name="Google Shape;66;p40"/>
          <p:cNvSpPr txBox="1"/>
          <p:nvPr>
            <p:ph type="title"/>
          </p:nvPr>
        </p:nvSpPr>
        <p:spPr>
          <a:xfrm>
            <a:off x="1792288" y="4800600"/>
            <a:ext cx="5486400" cy="566738"/>
          </a:xfrm>
          <a:prstGeom prst="rect">
            <a:avLst/>
          </a:prstGeom>
          <a:noFill/>
          <a:ln cap="flat" cmpd="sng" w="28575">
            <a:solidFill>
              <a:schemeClr val="accent1"/>
            </a:solidFill>
            <a:prstDash val="solid"/>
            <a:round/>
            <a:headEnd len="sm" w="sm" type="none"/>
            <a:tailEnd len="sm" w="sm" type="none"/>
          </a:ln>
        </p:spPr>
        <p:txBody>
          <a:bodyPr anchorCtr="0" anchor="b" bIns="45700" lIns="91425" spcFirstLastPara="1" rIns="91425" wrap="square" tIns="45700">
            <a:normAutofit/>
          </a:bodyPr>
          <a:lstStyle>
            <a:lvl1pPr lvl="0" algn="l">
              <a:spcBef>
                <a:spcPts val="0"/>
              </a:spcBef>
              <a:spcAft>
                <a:spcPts val="0"/>
              </a:spcAft>
              <a:buClr>
                <a:schemeClr val="dk1"/>
              </a:buClr>
              <a:buSzPts val="2000"/>
              <a:buFont typeface="Calibri"/>
              <a:buNone/>
              <a:defRPr b="1" sz="20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40"/>
          <p:cNvSpPr/>
          <p:nvPr>
            <p:ph idx="2" type="pic"/>
          </p:nvPr>
        </p:nvSpPr>
        <p:spPr>
          <a:xfrm>
            <a:off x="1792288" y="612775"/>
            <a:ext cx="5486400" cy="4114800"/>
          </a:xfrm>
          <a:prstGeom prst="rect">
            <a:avLst/>
          </a:prstGeom>
          <a:noFill/>
          <a:ln>
            <a:noFill/>
          </a:ln>
        </p:spPr>
      </p:sp>
      <p:sp>
        <p:nvSpPr>
          <p:cNvPr id="68" name="Google Shape;68;p40"/>
          <p:cNvSpPr txBox="1"/>
          <p:nvPr>
            <p:ph idx="1" type="body"/>
          </p:nvPr>
        </p:nvSpPr>
        <p:spPr>
          <a:xfrm>
            <a:off x="1792288" y="5367338"/>
            <a:ext cx="5486400" cy="804862"/>
          </a:xfrm>
          <a:prstGeom prst="rect">
            <a:avLst/>
          </a:prstGeom>
          <a:noFill/>
          <a:ln>
            <a:noFill/>
          </a:ln>
        </p:spPr>
        <p:txBody>
          <a:bodyPr anchorCtr="0" anchor="t" bIns="45700" lIns="91425" spcFirstLastPara="1" rIns="91425" wrap="square" tIns="45700">
            <a:normAutofit/>
          </a:bodyPr>
          <a:lstStyle>
            <a:lvl1pPr indent="-228600" lvl="0" marL="457200" algn="l">
              <a:spcBef>
                <a:spcPts val="280"/>
              </a:spcBef>
              <a:spcAft>
                <a:spcPts val="0"/>
              </a:spcAft>
              <a:buClr>
                <a:schemeClr val="dk1"/>
              </a:buClr>
              <a:buSzPts val="1400"/>
              <a:buNone/>
              <a:defRPr sz="1400"/>
            </a:lvl1pPr>
            <a:lvl2pPr indent="-228600" lvl="1" marL="914400" algn="l">
              <a:spcBef>
                <a:spcPts val="240"/>
              </a:spcBef>
              <a:spcAft>
                <a:spcPts val="0"/>
              </a:spcAft>
              <a:buClr>
                <a:schemeClr val="dk1"/>
              </a:buClr>
              <a:buSzPts val="1200"/>
              <a:buNone/>
              <a:defRPr sz="1200"/>
            </a:lvl2pPr>
            <a:lvl3pPr indent="-228600" lvl="2" marL="1371600" algn="l">
              <a:spcBef>
                <a:spcPts val="200"/>
              </a:spcBef>
              <a:spcAft>
                <a:spcPts val="0"/>
              </a:spcAft>
              <a:buClr>
                <a:schemeClr val="dk1"/>
              </a:buClr>
              <a:buSzPts val="1000"/>
              <a:buNone/>
              <a:defRPr sz="1000"/>
            </a:lvl3pPr>
            <a:lvl4pPr indent="-228600" lvl="3" marL="1828800" algn="l">
              <a:spcBef>
                <a:spcPts val="180"/>
              </a:spcBef>
              <a:spcAft>
                <a:spcPts val="0"/>
              </a:spcAft>
              <a:buClr>
                <a:schemeClr val="dk1"/>
              </a:buClr>
              <a:buSzPts val="900"/>
              <a:buNone/>
              <a:defRPr sz="900"/>
            </a:lvl4pPr>
            <a:lvl5pPr indent="-228600" lvl="4" marL="2286000" algn="l">
              <a:spcBef>
                <a:spcPts val="180"/>
              </a:spcBef>
              <a:spcAft>
                <a:spcPts val="0"/>
              </a:spcAft>
              <a:buClr>
                <a:schemeClr val="dk1"/>
              </a:buClr>
              <a:buSzPts val="900"/>
              <a:buNone/>
              <a:defRPr sz="900"/>
            </a:lvl5pPr>
            <a:lvl6pPr indent="-228600" lvl="5" marL="2743200" algn="l">
              <a:spcBef>
                <a:spcPts val="180"/>
              </a:spcBef>
              <a:spcAft>
                <a:spcPts val="0"/>
              </a:spcAft>
              <a:buClr>
                <a:schemeClr val="dk1"/>
              </a:buClr>
              <a:buSzPts val="900"/>
              <a:buNone/>
              <a:defRPr sz="900"/>
            </a:lvl6pPr>
            <a:lvl7pPr indent="-228600" lvl="6" marL="3200400" algn="l">
              <a:spcBef>
                <a:spcPts val="180"/>
              </a:spcBef>
              <a:spcAft>
                <a:spcPts val="0"/>
              </a:spcAft>
              <a:buClr>
                <a:schemeClr val="dk1"/>
              </a:buClr>
              <a:buSzPts val="900"/>
              <a:buNone/>
              <a:defRPr sz="900"/>
            </a:lvl7pPr>
            <a:lvl8pPr indent="-228600" lvl="7" marL="3657600" algn="l">
              <a:spcBef>
                <a:spcPts val="180"/>
              </a:spcBef>
              <a:spcAft>
                <a:spcPts val="0"/>
              </a:spcAft>
              <a:buClr>
                <a:schemeClr val="dk1"/>
              </a:buClr>
              <a:buSzPts val="900"/>
              <a:buNone/>
              <a:defRPr sz="900"/>
            </a:lvl8pPr>
            <a:lvl9pPr indent="-228600" lvl="8" marL="4114800" algn="l">
              <a:spcBef>
                <a:spcPts val="180"/>
              </a:spcBef>
              <a:spcAft>
                <a:spcPts val="0"/>
              </a:spcAft>
              <a:buClr>
                <a:schemeClr val="dk1"/>
              </a:buClr>
              <a:buSzPts val="900"/>
              <a:buNone/>
              <a:defRPr sz="900"/>
            </a:lvl9pPr>
          </a:lstStyle>
          <a:p/>
        </p:txBody>
      </p:sp>
      <p:sp>
        <p:nvSpPr>
          <p:cNvPr id="69" name="Google Shape;69;p40"/>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0" name="Google Shape;70;p40"/>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p:txBody>
      </p:sp>
      <p:sp>
        <p:nvSpPr>
          <p:cNvPr id="71" name="Google Shape;71;p4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algn="r">
              <a:spcBef>
                <a:spcPts val="0"/>
              </a:spcBef>
              <a:buNone/>
              <a:defRPr/>
            </a:lvl1pPr>
            <a:lvl2pPr indent="0" lvl="1" marL="0" algn="r">
              <a:spcBef>
                <a:spcPts val="0"/>
              </a:spcBef>
              <a:buNone/>
              <a:defRPr/>
            </a:lvl2pPr>
            <a:lvl3pPr indent="0" lvl="2" marL="0" algn="r">
              <a:spcBef>
                <a:spcPts val="0"/>
              </a:spcBef>
              <a:buNone/>
              <a:defRPr/>
            </a:lvl3pPr>
            <a:lvl4pPr indent="0" lvl="3" marL="0" algn="r">
              <a:spcBef>
                <a:spcPts val="0"/>
              </a:spcBef>
              <a:buNone/>
              <a:defRPr/>
            </a:lvl4pPr>
            <a:lvl5pPr indent="0" lvl="4" marL="0" algn="r">
              <a:spcBef>
                <a:spcPts val="0"/>
              </a:spcBef>
              <a:buNone/>
              <a:defRPr/>
            </a:lvl5pPr>
            <a:lvl6pPr indent="0" lvl="5" marL="0" algn="r">
              <a:spcBef>
                <a:spcPts val="0"/>
              </a:spcBef>
              <a:buNone/>
              <a:defRPr/>
            </a:lvl6pPr>
            <a:lvl7pPr indent="0" lvl="6" marL="0" algn="r">
              <a:spcBef>
                <a:spcPts val="0"/>
              </a:spcBef>
              <a:buNone/>
              <a:defRPr/>
            </a:lvl7pPr>
            <a:lvl8pPr indent="0" lvl="7" marL="0" algn="r">
              <a:spcBef>
                <a:spcPts val="0"/>
              </a:spcBef>
              <a:buNone/>
              <a:defRPr/>
            </a:lvl8pPr>
            <a:lvl9pPr indent="0" lvl="8" marL="0" algn="r">
              <a:spcBef>
                <a:spcPts val="0"/>
              </a:spcBef>
              <a:buNone/>
              <a:defRPr/>
            </a:lvl9p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 name="Shape 9"/>
        <p:cNvGrpSpPr/>
        <p:nvPr/>
      </p:nvGrpSpPr>
      <p:grpSpPr>
        <a:xfrm>
          <a:off x="0" y="0"/>
          <a:ext cx="0" cy="0"/>
          <a:chOff x="0" y="0"/>
          <a:chExt cx="0" cy="0"/>
        </a:xfrm>
      </p:grpSpPr>
      <p:sp>
        <p:nvSpPr>
          <p:cNvPr id="10" name="Google Shape;10;p31"/>
          <p:cNvSpPr txBox="1"/>
          <p:nvPr>
            <p:ph type="title"/>
          </p:nvPr>
        </p:nvSpPr>
        <p:spPr>
          <a:xfrm>
            <a:off x="457200" y="274638"/>
            <a:ext cx="8229600" cy="1143000"/>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rmAutofit/>
          </a:bodyPr>
          <a:lstStyle>
            <a:lvl1pPr lvl="0" marR="0" rtl="0" algn="ctr">
              <a:spcBef>
                <a:spcPts val="0"/>
              </a:spcBef>
              <a:spcAft>
                <a:spcPts val="0"/>
              </a:spcAft>
              <a:buClr>
                <a:schemeClr val="dk1"/>
              </a:buClr>
              <a:buSzPts val="4400"/>
              <a:buFont typeface="Calibri"/>
              <a:buNone/>
              <a:defRPr b="0" i="0" sz="4400" u="none" cap="none" strike="noStrike">
                <a:solidFill>
                  <a:schemeClr val="dk1"/>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p:txBody>
      </p:sp>
      <p:sp>
        <p:nvSpPr>
          <p:cNvPr id="11" name="Google Shape;11;p31"/>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lvl1pPr indent="-431800" lvl="0" marL="457200" marR="0" rtl="0" algn="l">
              <a:spcBef>
                <a:spcPts val="640"/>
              </a:spcBef>
              <a:spcAft>
                <a:spcPts val="0"/>
              </a:spcAft>
              <a:buClr>
                <a:schemeClr val="dk1"/>
              </a:buClr>
              <a:buSzPts val="3200"/>
              <a:buFont typeface="Arial"/>
              <a:buChar char="•"/>
              <a:defRPr b="0" i="0" sz="3200" u="none" cap="none" strike="noStrike">
                <a:solidFill>
                  <a:schemeClr val="dk1"/>
                </a:solidFill>
                <a:latin typeface="Calibri"/>
                <a:ea typeface="Calibri"/>
                <a:cs typeface="Calibri"/>
                <a:sym typeface="Calibri"/>
              </a:defRPr>
            </a:lvl1pPr>
            <a:lvl2pPr indent="-406400" lvl="1" marL="914400" marR="0" rtl="0" algn="l">
              <a:spcBef>
                <a:spcPts val="560"/>
              </a:spcBef>
              <a:spcAft>
                <a:spcPts val="0"/>
              </a:spcAft>
              <a:buClr>
                <a:schemeClr val="dk1"/>
              </a:buClr>
              <a:buSzPts val="2800"/>
              <a:buFont typeface="Arial"/>
              <a:buChar char="–"/>
              <a:defRPr b="0" i="0" sz="2800" u="none" cap="none" strike="noStrike">
                <a:solidFill>
                  <a:schemeClr val="dk1"/>
                </a:solidFill>
                <a:latin typeface="Calibri"/>
                <a:ea typeface="Calibri"/>
                <a:cs typeface="Calibri"/>
                <a:sym typeface="Calibri"/>
              </a:defRPr>
            </a:lvl2pPr>
            <a:lvl3pPr indent="-381000" lvl="2" marL="1371600" marR="0" rtl="0" algn="l">
              <a:spcBef>
                <a:spcPts val="480"/>
              </a:spcBef>
              <a:spcAft>
                <a:spcPts val="0"/>
              </a:spcAft>
              <a:buClr>
                <a:schemeClr val="dk1"/>
              </a:buClr>
              <a:buSzPts val="2400"/>
              <a:buFont typeface="Arial"/>
              <a:buChar char="•"/>
              <a:defRPr b="0" i="0" sz="2400" u="none" cap="none" strike="noStrike">
                <a:solidFill>
                  <a:schemeClr val="dk1"/>
                </a:solidFill>
                <a:latin typeface="Calibri"/>
                <a:ea typeface="Calibri"/>
                <a:cs typeface="Calibri"/>
                <a:sym typeface="Calibri"/>
              </a:defRPr>
            </a:lvl3pPr>
            <a:lvl4pPr indent="-355600" lvl="3" marL="1828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4pPr>
            <a:lvl5pPr indent="-355600" lvl="4" marL="22860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5pPr>
            <a:lvl6pPr indent="-355600" lvl="5" marL="27432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6pPr>
            <a:lvl7pPr indent="-355600" lvl="6" marL="32004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7pPr>
            <a:lvl8pPr indent="-355600" lvl="7" marL="36576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8pPr>
            <a:lvl9pPr indent="-355600" lvl="8" marL="4114800" marR="0" rtl="0" algn="l">
              <a:spcBef>
                <a:spcPts val="400"/>
              </a:spcBef>
              <a:spcAft>
                <a:spcPts val="0"/>
              </a:spcAft>
              <a:buClr>
                <a:schemeClr val="dk1"/>
              </a:buClr>
              <a:buSzPts val="2000"/>
              <a:buFont typeface="Arial"/>
              <a:buChar char="•"/>
              <a:defRPr b="0" i="0" sz="2000" u="none" cap="none" strike="noStrike">
                <a:solidFill>
                  <a:schemeClr val="dk1"/>
                </a:solidFill>
                <a:latin typeface="Calibri"/>
                <a:ea typeface="Calibri"/>
                <a:cs typeface="Calibri"/>
                <a:sym typeface="Calibri"/>
              </a:defRPr>
            </a:lvl9pPr>
          </a:lstStyle>
          <a:p/>
        </p:txBody>
      </p:sp>
      <p:sp>
        <p:nvSpPr>
          <p:cNvPr id="12" name="Google Shape;12;p31"/>
          <p:cNvSpPr txBox="1"/>
          <p:nvPr>
            <p:ph idx="10" type="dt"/>
          </p:nvPr>
        </p:nvSpPr>
        <p:spPr>
          <a:xfrm>
            <a:off x="457200" y="6356350"/>
            <a:ext cx="2133600" cy="365125"/>
          </a:xfrm>
          <a:prstGeom prst="rect">
            <a:avLst/>
          </a:prstGeom>
          <a:noFill/>
          <a:ln>
            <a:noFill/>
          </a:ln>
        </p:spPr>
        <p:txBody>
          <a:bodyPr anchorCtr="0" anchor="ctr" bIns="45700" lIns="91425" spcFirstLastPara="1" rIns="91425" wrap="square" tIns="45700">
            <a:noAutofit/>
          </a:bodyPr>
          <a:lstStyle>
            <a:lvl1pPr lvl="0" marR="0" rtl="0" algn="l">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3" name="Google Shape;13;p31"/>
          <p:cNvSpPr txBox="1"/>
          <p:nvPr>
            <p:ph idx="11" type="ftr"/>
          </p:nvPr>
        </p:nvSpPr>
        <p:spPr>
          <a:xfrm>
            <a:off x="3124200" y="6356350"/>
            <a:ext cx="2895600" cy="365125"/>
          </a:xfrm>
          <a:prstGeom prst="rect">
            <a:avLst/>
          </a:prstGeom>
          <a:noFill/>
          <a:ln>
            <a:noFill/>
          </a:ln>
        </p:spPr>
        <p:txBody>
          <a:bodyPr anchorCtr="0" anchor="ctr" bIns="45700" lIns="91425" spcFirstLastPara="1" rIns="91425" wrap="square" tIns="45700">
            <a:noAutofit/>
          </a:bodyPr>
          <a:lstStyle>
            <a:lvl1pPr lvl="0" marR="0" rtl="0" algn="ctr">
              <a:spcBef>
                <a:spcPts val="0"/>
              </a:spcBef>
              <a:spcAft>
                <a:spcPts val="0"/>
              </a:spcAft>
              <a:buSzPts val="1400"/>
              <a:buNone/>
              <a:defRPr b="0" i="0" sz="1200" u="none" cap="none" strike="noStrike">
                <a:solidFill>
                  <a:srgbClr val="888888"/>
                </a:solidFill>
                <a:latin typeface="Calibri"/>
                <a:ea typeface="Calibri"/>
                <a:cs typeface="Calibri"/>
                <a:sym typeface="Calibri"/>
              </a:defRPr>
            </a:lvl1pPr>
            <a:lvl2pPr lvl="1"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2pPr>
            <a:lvl3pPr lvl="2"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3pPr>
            <a:lvl4pPr lvl="3"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4pPr>
            <a:lvl5pPr lvl="4"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5pPr>
            <a:lvl6pPr lvl="5"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6pPr>
            <a:lvl7pPr lvl="6"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7pPr>
            <a:lvl8pPr lvl="7"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8pPr>
            <a:lvl9pPr lvl="8" marR="0" rtl="0" algn="l">
              <a:spcBef>
                <a:spcPts val="0"/>
              </a:spcBef>
              <a:spcAft>
                <a:spcPts val="0"/>
              </a:spcAft>
              <a:buSzPts val="1400"/>
              <a:buNone/>
              <a:defRPr b="0" i="0" sz="1800" u="none" cap="none" strike="noStrike">
                <a:solidFill>
                  <a:schemeClr val="dk1"/>
                </a:solidFill>
                <a:latin typeface="Calibri"/>
                <a:ea typeface="Calibri"/>
                <a:cs typeface="Calibri"/>
                <a:sym typeface="Calibri"/>
              </a:defRPr>
            </a:lvl9pPr>
          </a:lstStyle>
          <a:p/>
        </p:txBody>
      </p:sp>
      <p:sp>
        <p:nvSpPr>
          <p:cNvPr id="14" name="Google Shape;14;p3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lvl1pPr indent="0" lvl="0" marL="0" marR="0" rtl="0" algn="r">
              <a:spcBef>
                <a:spcPts val="0"/>
              </a:spcBef>
              <a:buNone/>
              <a:defRPr b="0" i="0" sz="1200" u="none" cap="none" strike="noStrike">
                <a:solidFill>
                  <a:srgbClr val="888888"/>
                </a:solidFill>
                <a:latin typeface="Calibri"/>
                <a:ea typeface="Calibri"/>
                <a:cs typeface="Calibri"/>
                <a:sym typeface="Calibri"/>
              </a:defRPr>
            </a:lvl1pPr>
            <a:lvl2pPr indent="0" lvl="1" marL="0" marR="0" rtl="0" algn="r">
              <a:spcBef>
                <a:spcPts val="0"/>
              </a:spcBef>
              <a:buNone/>
              <a:defRPr b="0" i="0" sz="1200" u="none" cap="none" strike="noStrike">
                <a:solidFill>
                  <a:srgbClr val="888888"/>
                </a:solidFill>
                <a:latin typeface="Calibri"/>
                <a:ea typeface="Calibri"/>
                <a:cs typeface="Calibri"/>
                <a:sym typeface="Calibri"/>
              </a:defRPr>
            </a:lvl2pPr>
            <a:lvl3pPr indent="0" lvl="2" marL="0" marR="0" rtl="0" algn="r">
              <a:spcBef>
                <a:spcPts val="0"/>
              </a:spcBef>
              <a:buNone/>
              <a:defRPr b="0" i="0" sz="1200" u="none" cap="none" strike="noStrike">
                <a:solidFill>
                  <a:srgbClr val="888888"/>
                </a:solidFill>
                <a:latin typeface="Calibri"/>
                <a:ea typeface="Calibri"/>
                <a:cs typeface="Calibri"/>
                <a:sym typeface="Calibri"/>
              </a:defRPr>
            </a:lvl3pPr>
            <a:lvl4pPr indent="0" lvl="3" marL="0" marR="0" rtl="0" algn="r">
              <a:spcBef>
                <a:spcPts val="0"/>
              </a:spcBef>
              <a:buNone/>
              <a:defRPr b="0" i="0" sz="1200" u="none" cap="none" strike="noStrike">
                <a:solidFill>
                  <a:srgbClr val="888888"/>
                </a:solidFill>
                <a:latin typeface="Calibri"/>
                <a:ea typeface="Calibri"/>
                <a:cs typeface="Calibri"/>
                <a:sym typeface="Calibri"/>
              </a:defRPr>
            </a:lvl4pPr>
            <a:lvl5pPr indent="0" lvl="4" marL="0" marR="0" rtl="0" algn="r">
              <a:spcBef>
                <a:spcPts val="0"/>
              </a:spcBef>
              <a:buNone/>
              <a:defRPr b="0" i="0" sz="1200" u="none" cap="none" strike="noStrike">
                <a:solidFill>
                  <a:srgbClr val="888888"/>
                </a:solidFill>
                <a:latin typeface="Calibri"/>
                <a:ea typeface="Calibri"/>
                <a:cs typeface="Calibri"/>
                <a:sym typeface="Calibri"/>
              </a:defRPr>
            </a:lvl5pPr>
            <a:lvl6pPr indent="0" lvl="5" marL="0" marR="0" rtl="0" algn="r">
              <a:spcBef>
                <a:spcPts val="0"/>
              </a:spcBef>
              <a:buNone/>
              <a:defRPr b="0" i="0" sz="1200" u="none" cap="none" strike="noStrike">
                <a:solidFill>
                  <a:srgbClr val="888888"/>
                </a:solidFill>
                <a:latin typeface="Calibri"/>
                <a:ea typeface="Calibri"/>
                <a:cs typeface="Calibri"/>
                <a:sym typeface="Calibri"/>
              </a:defRPr>
            </a:lvl6pPr>
            <a:lvl7pPr indent="0" lvl="6" marL="0" marR="0" rtl="0" algn="r">
              <a:spcBef>
                <a:spcPts val="0"/>
              </a:spcBef>
              <a:buNone/>
              <a:defRPr b="0" i="0" sz="1200" u="none" cap="none" strike="noStrike">
                <a:solidFill>
                  <a:srgbClr val="888888"/>
                </a:solidFill>
                <a:latin typeface="Calibri"/>
                <a:ea typeface="Calibri"/>
                <a:cs typeface="Calibri"/>
                <a:sym typeface="Calibri"/>
              </a:defRPr>
            </a:lvl7pPr>
            <a:lvl8pPr indent="0" lvl="7" marL="0" marR="0" rtl="0" algn="r">
              <a:spcBef>
                <a:spcPts val="0"/>
              </a:spcBef>
              <a:buNone/>
              <a:defRPr b="0" i="0" sz="1200" u="none" cap="none" strike="noStrike">
                <a:solidFill>
                  <a:srgbClr val="888888"/>
                </a:solidFill>
                <a:latin typeface="Calibri"/>
                <a:ea typeface="Calibri"/>
                <a:cs typeface="Calibri"/>
                <a:sym typeface="Calibri"/>
              </a:defRPr>
            </a:lvl8pPr>
            <a:lvl9pPr indent="0" lvl="8" marL="0" marR="0" rtl="0" algn="r">
              <a:spcBef>
                <a:spcPts val="0"/>
              </a:spcBef>
              <a:buNone/>
              <a:defRPr b="0" i="0" sz="1200" u="none" cap="none" strike="noStrike">
                <a:solidFill>
                  <a:srgbClr val="888888"/>
                </a:solidFill>
                <a:latin typeface="Calibri"/>
                <a:ea typeface="Calibri"/>
                <a:cs typeface="Calibri"/>
                <a:sym typeface="Calibri"/>
              </a:defRPr>
            </a:lvl9pPr>
          </a:lstStyle>
          <a:p>
            <a:pPr indent="0" lvl="0" marL="0" rtl="0" algn="r">
              <a:spcBef>
                <a:spcPts val="0"/>
              </a:spcBef>
              <a:spcAft>
                <a:spcPts val="0"/>
              </a:spcAft>
              <a:buNone/>
            </a:pPr>
            <a:fld id="{00000000-1234-1234-1234-123412341234}" type="slidenum">
              <a:rPr lang="en-US"/>
              <a:t>‹#›</a:t>
            </a:fld>
            <a:endParaRPr/>
          </a:p>
        </p:txBody>
      </p:sp>
    </p:spTree>
  </p:cSld>
  <p:clrMap accent1="accent1" accent2="accent2" accent3="accent3" accent4="accent4" accent5="accent5" accent6="accent6" bg1="lt1" bg2="dk2" tx1="dk1" tx2="lt2" folHlink="folHlink" hlink="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dt="0" ftr="0" hdr="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 Id="rId4" Type="http://schemas.openxmlformats.org/officeDocument/2006/relationships/hyperlink" Target="http://creativecommons.org/licenses/by-nc/4.0/" TargetMode="Externa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7" name="Shape 87"/>
        <p:cNvGrpSpPr/>
        <p:nvPr/>
      </p:nvGrpSpPr>
      <p:grpSpPr>
        <a:xfrm>
          <a:off x="0" y="0"/>
          <a:ext cx="0" cy="0"/>
          <a:chOff x="0" y="0"/>
          <a:chExt cx="0" cy="0"/>
        </a:xfrm>
      </p:grpSpPr>
      <p:sp>
        <p:nvSpPr>
          <p:cNvPr id="88" name="Google Shape;88;p1"/>
          <p:cNvSpPr txBox="1"/>
          <p:nvPr>
            <p:ph type="ctrTitle"/>
          </p:nvPr>
        </p:nvSpPr>
        <p:spPr>
          <a:xfrm>
            <a:off x="685800" y="2130425"/>
            <a:ext cx="7772400" cy="1470025"/>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A Simple Introduction to Git: a distributed version-control system</a:t>
            </a:r>
            <a:endParaRPr/>
          </a:p>
        </p:txBody>
      </p:sp>
      <p:grpSp>
        <p:nvGrpSpPr>
          <p:cNvPr id="89" name="Google Shape;89;p1"/>
          <p:cNvGrpSpPr/>
          <p:nvPr/>
        </p:nvGrpSpPr>
        <p:grpSpPr>
          <a:xfrm>
            <a:off x="120650" y="6314759"/>
            <a:ext cx="8902700" cy="400110"/>
            <a:chOff x="120650" y="6314759"/>
            <a:chExt cx="8902700" cy="400110"/>
          </a:xfrm>
        </p:grpSpPr>
        <p:pic>
          <p:nvPicPr>
            <p:cNvPr id="90" name="Google Shape;90;p1"/>
            <p:cNvPicPr preferRelativeResize="0"/>
            <p:nvPr/>
          </p:nvPicPr>
          <p:blipFill rotWithShape="1">
            <a:blip r:embed="rId3">
              <a:alphaModFix/>
            </a:blip>
            <a:srcRect b="0" l="0" r="0" t="0"/>
            <a:stretch/>
          </p:blipFill>
          <p:spPr>
            <a:xfrm>
              <a:off x="120650" y="6373082"/>
              <a:ext cx="804672" cy="283464"/>
            </a:xfrm>
            <a:prstGeom prst="rect">
              <a:avLst/>
            </a:prstGeom>
            <a:noFill/>
            <a:ln>
              <a:noFill/>
            </a:ln>
          </p:spPr>
        </p:pic>
        <p:sp>
          <p:nvSpPr>
            <p:cNvPr id="91" name="Google Shape;91;p1"/>
            <p:cNvSpPr txBox="1"/>
            <p:nvPr/>
          </p:nvSpPr>
          <p:spPr>
            <a:xfrm>
              <a:off x="925322" y="6314759"/>
              <a:ext cx="8098028" cy="40011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b="0" i="0" lang="en-US" sz="1000" u="none" cap="none" strike="noStrike">
                  <a:solidFill>
                    <a:schemeClr val="dk1"/>
                  </a:solidFill>
                  <a:latin typeface="Calibri"/>
                  <a:ea typeface="Calibri"/>
                  <a:cs typeface="Calibri"/>
                  <a:sym typeface="Calibri"/>
                </a:rPr>
                <a:t>© Mitchell Wand, 2012-2014</a:t>
              </a:r>
              <a:endParaRPr/>
            </a:p>
            <a:p>
              <a:pPr indent="0" lvl="0" marL="0" marR="0" rtl="0" algn="l">
                <a:spcBef>
                  <a:spcPts val="0"/>
                </a:spcBef>
                <a:spcAft>
                  <a:spcPts val="0"/>
                </a:spcAft>
                <a:buNone/>
              </a:pPr>
              <a:r>
                <a:rPr lang="en-US" sz="1000">
                  <a:solidFill>
                    <a:schemeClr val="dk1"/>
                  </a:solidFill>
                  <a:latin typeface="Calibri"/>
                  <a:ea typeface="Calibri"/>
                  <a:cs typeface="Calibri"/>
                  <a:sym typeface="Calibri"/>
                </a:rPr>
                <a:t>This work is licensed under a </a:t>
              </a:r>
              <a:r>
                <a:rPr lang="en-US" sz="1000" u="sng">
                  <a:solidFill>
                    <a:srgbClr val="4374B7"/>
                  </a:solidFill>
                  <a:latin typeface="Helvetica Neue"/>
                  <a:ea typeface="Helvetica Neue"/>
                  <a:cs typeface="Helvetica Neue"/>
                  <a:sym typeface="Helvetica Neue"/>
                  <a:hlinkClick r:id="rId4">
                    <a:extLst>
                      <a:ext uri="{A12FA001-AC4F-418D-AE19-62706E023703}">
                        <ahyp:hlinkClr val="tx"/>
                      </a:ext>
                    </a:extLst>
                  </a:hlinkClick>
                </a:rPr>
                <a:t>Creative Commons Attribution-NonCommercial 4.0 International License</a:t>
              </a:r>
              <a:r>
                <a:rPr lang="en-US" sz="1000">
                  <a:solidFill>
                    <a:schemeClr val="dk1"/>
                  </a:solidFill>
                  <a:latin typeface="Calibri"/>
                  <a:ea typeface="Calibri"/>
                  <a:cs typeface="Calibri"/>
                  <a:sym typeface="Calibri"/>
                </a:rPr>
                <a:t>.</a:t>
              </a:r>
              <a:endParaRPr sz="1000">
                <a:solidFill>
                  <a:schemeClr val="dk1"/>
                </a:solidFill>
                <a:latin typeface="Calibri"/>
                <a:ea typeface="Calibri"/>
                <a:cs typeface="Calibri"/>
                <a:sym typeface="Calibri"/>
              </a:endParaRPr>
            </a:p>
          </p:txBody>
        </p:sp>
      </p:grpSp>
      <p:sp>
        <p:nvSpPr>
          <p:cNvPr id="92" name="Google Shape;92;p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66" name="Shape 266"/>
        <p:cNvGrpSpPr/>
        <p:nvPr/>
      </p:nvGrpSpPr>
      <p:grpSpPr>
        <a:xfrm>
          <a:off x="0" y="0"/>
          <a:ext cx="0" cy="0"/>
          <a:chOff x="0" y="0"/>
          <a:chExt cx="0" cy="0"/>
        </a:xfrm>
      </p:grpSpPr>
      <p:sp>
        <p:nvSpPr>
          <p:cNvPr id="267" name="Google Shape;267;p10"/>
          <p:cNvSpPr txBox="1"/>
          <p:nvPr>
            <p:ph type="title"/>
          </p:nvPr>
        </p:nvSpPr>
        <p:spPr>
          <a:xfrm>
            <a:off x="457200" y="274638"/>
            <a:ext cx="8229600" cy="1143000"/>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 Commit</a:t>
            </a:r>
            <a:endParaRPr/>
          </a:p>
        </p:txBody>
      </p:sp>
      <p:grpSp>
        <p:nvGrpSpPr>
          <p:cNvPr id="268" name="Google Shape;268;p10"/>
          <p:cNvGrpSpPr/>
          <p:nvPr/>
        </p:nvGrpSpPr>
        <p:grpSpPr>
          <a:xfrm>
            <a:off x="1371600" y="2088286"/>
            <a:ext cx="3657600" cy="2763113"/>
            <a:chOff x="1371600" y="1250086"/>
            <a:chExt cx="3657600" cy="2763113"/>
          </a:xfrm>
        </p:grpSpPr>
        <p:grpSp>
          <p:nvGrpSpPr>
            <p:cNvPr id="269" name="Google Shape;269;p10"/>
            <p:cNvGrpSpPr/>
            <p:nvPr/>
          </p:nvGrpSpPr>
          <p:grpSpPr>
            <a:xfrm>
              <a:off x="1371600" y="2294006"/>
              <a:ext cx="2209704" cy="1719193"/>
              <a:chOff x="0" y="1151006"/>
              <a:chExt cx="2209704" cy="1719193"/>
            </a:xfrm>
          </p:grpSpPr>
          <p:sp>
            <p:nvSpPr>
              <p:cNvPr id="270" name="Google Shape;270;p10"/>
              <p:cNvSpPr/>
              <p:nvPr/>
            </p:nvSpPr>
            <p:spPr>
              <a:xfrm>
                <a:off x="0" y="1181832"/>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1" name="Google Shape;271;p10"/>
              <p:cNvSpPr txBox="1"/>
              <p:nvPr/>
            </p:nvSpPr>
            <p:spPr>
              <a:xfrm>
                <a:off x="8505" y="1190337"/>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my-project</a:t>
                </a:r>
                <a:endParaRPr sz="600">
                  <a:solidFill>
                    <a:schemeClr val="lt1"/>
                  </a:solidFill>
                  <a:latin typeface="Calibri"/>
                  <a:ea typeface="Calibri"/>
                  <a:cs typeface="Calibri"/>
                  <a:sym typeface="Calibri"/>
                </a:endParaRPr>
              </a:p>
            </p:txBody>
          </p:sp>
          <p:sp>
            <p:nvSpPr>
              <p:cNvPr id="272" name="Google Shape;272;p10"/>
              <p:cNvSpPr/>
              <p:nvPr/>
            </p:nvSpPr>
            <p:spPr>
              <a:xfrm>
                <a:off x="580745" y="1320547"/>
                <a:ext cx="123404" cy="12941"/>
              </a:xfrm>
              <a:custGeom>
                <a:rect b="b" l="l" r="r" t="t"/>
                <a:pathLst>
                  <a:path extrusionOk="0" h="120000" w="120000">
                    <a:moveTo>
                      <a:pt x="0" y="59995"/>
                    </a:moveTo>
                    <a:lnTo>
                      <a:pt x="120000" y="59995"/>
                    </a:lnTo>
                  </a:path>
                </a:pathLst>
              </a:custGeom>
              <a:noFill/>
              <a:ln cap="flat" cmpd="sng" w="25400">
                <a:solidFill>
                  <a:srgbClr val="3B64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3" name="Google Shape;273;p10"/>
              <p:cNvSpPr txBox="1"/>
              <p:nvPr/>
            </p:nvSpPr>
            <p:spPr>
              <a:xfrm>
                <a:off x="639363" y="1323933"/>
                <a:ext cx="6170" cy="617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74" name="Google Shape;274;p10"/>
              <p:cNvSpPr/>
              <p:nvPr/>
            </p:nvSpPr>
            <p:spPr>
              <a:xfrm>
                <a:off x="704150" y="1181832"/>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5" name="Google Shape;275;p10"/>
              <p:cNvSpPr txBox="1"/>
              <p:nvPr/>
            </p:nvSpPr>
            <p:spPr>
              <a:xfrm>
                <a:off x="712655" y="1190337"/>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docs</a:t>
                </a:r>
                <a:endParaRPr sz="600">
                  <a:solidFill>
                    <a:schemeClr val="lt1"/>
                  </a:solidFill>
                  <a:latin typeface="Calibri"/>
                  <a:ea typeface="Calibri"/>
                  <a:cs typeface="Calibri"/>
                  <a:sym typeface="Calibri"/>
                </a:endParaRPr>
              </a:p>
            </p:txBody>
          </p:sp>
          <p:sp>
            <p:nvSpPr>
              <p:cNvPr id="276" name="Google Shape;276;p10"/>
              <p:cNvSpPr/>
              <p:nvPr/>
            </p:nvSpPr>
            <p:spPr>
              <a:xfrm rot="-307182">
                <a:off x="1284207" y="1305134"/>
                <a:ext cx="345441"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7" name="Google Shape;277;p10"/>
              <p:cNvSpPr txBox="1"/>
              <p:nvPr/>
            </p:nvSpPr>
            <p:spPr>
              <a:xfrm rot="-307182">
                <a:off x="1448291" y="1302969"/>
                <a:ext cx="17272" cy="17272"/>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78" name="Google Shape;278;p10"/>
              <p:cNvSpPr/>
              <p:nvPr/>
            </p:nvSpPr>
            <p:spPr>
              <a:xfrm>
                <a:off x="1628959" y="1151006"/>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79" name="Google Shape;279;p10"/>
              <p:cNvSpPr txBox="1"/>
              <p:nvPr/>
            </p:nvSpPr>
            <p:spPr>
              <a:xfrm>
                <a:off x="1637464" y="1159511"/>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manual.docx</a:t>
                </a:r>
                <a:endParaRPr sz="600">
                  <a:solidFill>
                    <a:schemeClr val="lt1"/>
                  </a:solidFill>
                  <a:latin typeface="Calibri"/>
                  <a:ea typeface="Calibri"/>
                  <a:cs typeface="Calibri"/>
                  <a:sym typeface="Calibri"/>
                </a:endParaRPr>
              </a:p>
            </p:txBody>
          </p:sp>
          <p:sp>
            <p:nvSpPr>
              <p:cNvPr id="280" name="Google Shape;280;p10"/>
              <p:cNvSpPr/>
              <p:nvPr/>
            </p:nvSpPr>
            <p:spPr>
              <a:xfrm rot="2156824">
                <a:off x="1245225" y="1442834"/>
                <a:ext cx="416621"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10"/>
              <p:cNvSpPr txBox="1"/>
              <p:nvPr/>
            </p:nvSpPr>
            <p:spPr>
              <a:xfrm rot="2156824">
                <a:off x="1443120" y="1438889"/>
                <a:ext cx="20831" cy="2083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82" name="Google Shape;282;p10"/>
              <p:cNvSpPr/>
              <p:nvPr/>
            </p:nvSpPr>
            <p:spPr>
              <a:xfrm>
                <a:off x="1622176" y="1426404"/>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3" name="Google Shape;283;p10"/>
              <p:cNvSpPr txBox="1"/>
              <p:nvPr/>
            </p:nvSpPr>
            <p:spPr>
              <a:xfrm>
                <a:off x="1630681" y="1434909"/>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user_docs.docx</a:t>
                </a:r>
                <a:endParaRPr sz="600">
                  <a:solidFill>
                    <a:schemeClr val="lt1"/>
                  </a:solidFill>
                  <a:latin typeface="Calibri"/>
                  <a:ea typeface="Calibri"/>
                  <a:cs typeface="Calibri"/>
                  <a:sym typeface="Calibri"/>
                </a:endParaRPr>
              </a:p>
            </p:txBody>
          </p:sp>
          <p:sp>
            <p:nvSpPr>
              <p:cNvPr id="284" name="Google Shape;284;p10"/>
              <p:cNvSpPr/>
              <p:nvPr/>
            </p:nvSpPr>
            <p:spPr>
              <a:xfrm rot="4503450">
                <a:off x="403152" y="1551751"/>
                <a:ext cx="478590" cy="12941"/>
              </a:xfrm>
              <a:custGeom>
                <a:rect b="b" l="l" r="r" t="t"/>
                <a:pathLst>
                  <a:path extrusionOk="0" h="120000" w="120000">
                    <a:moveTo>
                      <a:pt x="0" y="59995"/>
                    </a:moveTo>
                    <a:lnTo>
                      <a:pt x="120000" y="59995"/>
                    </a:lnTo>
                  </a:path>
                </a:pathLst>
              </a:custGeom>
              <a:noFill/>
              <a:ln cap="flat" cmpd="sng" w="25400">
                <a:solidFill>
                  <a:srgbClr val="3B64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5" name="Google Shape;285;p10"/>
              <p:cNvSpPr txBox="1"/>
              <p:nvPr/>
            </p:nvSpPr>
            <p:spPr>
              <a:xfrm rot="4503450">
                <a:off x="630483" y="1546257"/>
                <a:ext cx="23929" cy="2392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86" name="Google Shape;286;p10"/>
              <p:cNvSpPr/>
              <p:nvPr/>
            </p:nvSpPr>
            <p:spPr>
              <a:xfrm>
                <a:off x="704150" y="1644239"/>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7" name="Google Shape;287;p10"/>
              <p:cNvSpPr txBox="1"/>
              <p:nvPr/>
            </p:nvSpPr>
            <p:spPr>
              <a:xfrm>
                <a:off x="712655" y="1652744"/>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src</a:t>
                </a:r>
                <a:endParaRPr sz="600">
                  <a:solidFill>
                    <a:schemeClr val="lt1"/>
                  </a:solidFill>
                  <a:latin typeface="Calibri"/>
                  <a:ea typeface="Calibri"/>
                  <a:cs typeface="Calibri"/>
                  <a:sym typeface="Calibri"/>
                </a:endParaRPr>
              </a:p>
            </p:txBody>
          </p:sp>
          <p:sp>
            <p:nvSpPr>
              <p:cNvPr id="288" name="Google Shape;288;p10"/>
              <p:cNvSpPr/>
              <p:nvPr/>
            </p:nvSpPr>
            <p:spPr>
              <a:xfrm rot="1095096">
                <a:off x="1276119" y="1837594"/>
                <a:ext cx="348921"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9" name="Google Shape;289;p10"/>
              <p:cNvSpPr txBox="1"/>
              <p:nvPr/>
            </p:nvSpPr>
            <p:spPr>
              <a:xfrm rot="1095096">
                <a:off x="1441857" y="1835342"/>
                <a:ext cx="17446" cy="1744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90" name="Google Shape;290;p10"/>
              <p:cNvSpPr/>
              <p:nvPr/>
            </p:nvSpPr>
            <p:spPr>
              <a:xfrm>
                <a:off x="1616264" y="1753518"/>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1" name="Google Shape;291;p10"/>
              <p:cNvSpPr txBox="1"/>
              <p:nvPr/>
            </p:nvSpPr>
            <p:spPr>
              <a:xfrm>
                <a:off x="1624769" y="1762023"/>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main.rkt</a:t>
                </a:r>
                <a:endParaRPr sz="600">
                  <a:solidFill>
                    <a:schemeClr val="lt1"/>
                  </a:solidFill>
                  <a:latin typeface="Calibri"/>
                  <a:ea typeface="Calibri"/>
                  <a:cs typeface="Calibri"/>
                  <a:sym typeface="Calibri"/>
                </a:endParaRPr>
              </a:p>
            </p:txBody>
          </p:sp>
          <p:sp>
            <p:nvSpPr>
              <p:cNvPr id="292" name="Google Shape;292;p10"/>
              <p:cNvSpPr/>
              <p:nvPr/>
            </p:nvSpPr>
            <p:spPr>
              <a:xfrm rot="2929860">
                <a:off x="1199767" y="1970485"/>
                <a:ext cx="498239"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3" name="Google Shape;293;p10"/>
              <p:cNvSpPr txBox="1"/>
              <p:nvPr/>
            </p:nvSpPr>
            <p:spPr>
              <a:xfrm rot="2929860">
                <a:off x="1436431" y="1964500"/>
                <a:ext cx="24911" cy="2491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94" name="Google Shape;294;p10"/>
              <p:cNvSpPr/>
              <p:nvPr/>
            </p:nvSpPr>
            <p:spPr>
              <a:xfrm>
                <a:off x="1612878" y="2019300"/>
                <a:ext cx="562963"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5" name="Google Shape;295;p10"/>
              <p:cNvSpPr txBox="1"/>
              <p:nvPr/>
            </p:nvSpPr>
            <p:spPr>
              <a:xfrm>
                <a:off x="1621383" y="2027805"/>
                <a:ext cx="545953"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module1.rkt</a:t>
                </a:r>
                <a:endParaRPr sz="600">
                  <a:solidFill>
                    <a:schemeClr val="lt1"/>
                  </a:solidFill>
                  <a:latin typeface="Calibri"/>
                  <a:ea typeface="Calibri"/>
                  <a:cs typeface="Calibri"/>
                  <a:sym typeface="Calibri"/>
                </a:endParaRPr>
              </a:p>
            </p:txBody>
          </p:sp>
          <p:sp>
            <p:nvSpPr>
              <p:cNvPr id="296" name="Google Shape;296;p10"/>
              <p:cNvSpPr/>
              <p:nvPr/>
            </p:nvSpPr>
            <p:spPr>
              <a:xfrm rot="3804751">
                <a:off x="1082479" y="2110616"/>
                <a:ext cx="732816"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7" name="Google Shape;297;p10"/>
              <p:cNvSpPr txBox="1"/>
              <p:nvPr/>
            </p:nvSpPr>
            <p:spPr>
              <a:xfrm rot="3804751">
                <a:off x="1430567" y="2098767"/>
                <a:ext cx="36640" cy="3664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98" name="Google Shape;298;p10"/>
              <p:cNvSpPr/>
              <p:nvPr/>
            </p:nvSpPr>
            <p:spPr>
              <a:xfrm>
                <a:off x="1612878" y="2299562"/>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99" name="Google Shape;299;p10"/>
              <p:cNvSpPr txBox="1"/>
              <p:nvPr/>
            </p:nvSpPr>
            <p:spPr>
              <a:xfrm>
                <a:off x="1621383" y="2308067"/>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module2.rkt</a:t>
                </a:r>
                <a:endParaRPr sz="600">
                  <a:solidFill>
                    <a:schemeClr val="lt1"/>
                  </a:solidFill>
                  <a:latin typeface="Calibri"/>
                  <a:ea typeface="Calibri"/>
                  <a:cs typeface="Calibri"/>
                  <a:sym typeface="Calibri"/>
                </a:endParaRPr>
              </a:p>
            </p:txBody>
          </p:sp>
          <p:sp>
            <p:nvSpPr>
              <p:cNvPr id="300" name="Google Shape;300;p10"/>
              <p:cNvSpPr/>
              <p:nvPr/>
            </p:nvSpPr>
            <p:spPr>
              <a:xfrm rot="4240874">
                <a:off x="953181" y="2250749"/>
                <a:ext cx="991411"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1" name="Google Shape;301;p10"/>
              <p:cNvSpPr txBox="1"/>
              <p:nvPr/>
            </p:nvSpPr>
            <p:spPr>
              <a:xfrm rot="4240874">
                <a:off x="1424102" y="2232434"/>
                <a:ext cx="49570" cy="4957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302" name="Google Shape;302;p10"/>
              <p:cNvSpPr/>
              <p:nvPr/>
            </p:nvSpPr>
            <p:spPr>
              <a:xfrm>
                <a:off x="1612878" y="2579827"/>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03" name="Google Shape;303;p10"/>
              <p:cNvSpPr txBox="1"/>
              <p:nvPr/>
            </p:nvSpPr>
            <p:spPr>
              <a:xfrm>
                <a:off x="1621383" y="2588332"/>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module3.rkt</a:t>
                </a:r>
                <a:endParaRPr sz="600">
                  <a:solidFill>
                    <a:schemeClr val="lt1"/>
                  </a:solidFill>
                  <a:latin typeface="Calibri"/>
                  <a:ea typeface="Calibri"/>
                  <a:cs typeface="Calibri"/>
                  <a:sym typeface="Calibri"/>
                </a:endParaRPr>
              </a:p>
            </p:txBody>
          </p:sp>
        </p:grpSp>
        <p:sp>
          <p:nvSpPr>
            <p:cNvPr id="304" name="Google Shape;304;p10"/>
            <p:cNvSpPr/>
            <p:nvPr/>
          </p:nvSpPr>
          <p:spPr>
            <a:xfrm>
              <a:off x="2514600" y="1524000"/>
              <a:ext cx="1052373" cy="60238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.git</a:t>
              </a:r>
              <a:endParaRPr sz="1800">
                <a:solidFill>
                  <a:schemeClr val="lt1"/>
                </a:solidFill>
                <a:latin typeface="Calibri"/>
                <a:ea typeface="Calibri"/>
                <a:cs typeface="Calibri"/>
                <a:sym typeface="Calibri"/>
              </a:endParaRPr>
            </a:p>
          </p:txBody>
        </p:sp>
        <p:sp>
          <p:nvSpPr>
            <p:cNvPr id="305" name="Google Shape;305;p10"/>
            <p:cNvSpPr/>
            <p:nvPr/>
          </p:nvSpPr>
          <p:spPr>
            <a:xfrm>
              <a:off x="4114800" y="1250086"/>
              <a:ext cx="914400" cy="1150214"/>
            </a:xfrm>
            <a:prstGeom prst="flowChartMagneticDisk">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06" name="Google Shape;306;p10"/>
            <p:cNvCxnSpPr>
              <a:stCxn id="304" idx="3"/>
              <a:endCxn id="305" idx="2"/>
            </p:cNvCxnSpPr>
            <p:nvPr/>
          </p:nvCxnSpPr>
          <p:spPr>
            <a:xfrm>
              <a:off x="3566973" y="1825193"/>
              <a:ext cx="547800" cy="0"/>
            </a:xfrm>
            <a:prstGeom prst="straightConnector1">
              <a:avLst/>
            </a:prstGeom>
            <a:noFill/>
            <a:ln cap="flat" cmpd="sng" w="9525">
              <a:solidFill>
                <a:srgbClr val="4A7DBA"/>
              </a:solidFill>
              <a:prstDash val="solid"/>
              <a:round/>
              <a:headEnd len="sm" w="sm" type="none"/>
              <a:tailEnd len="med" w="med" type="stealth"/>
            </a:ln>
          </p:spPr>
        </p:cxnSp>
        <p:cxnSp>
          <p:nvCxnSpPr>
            <p:cNvPr id="307" name="Google Shape;307;p10"/>
            <p:cNvCxnSpPr>
              <a:endCxn id="304" idx="1"/>
            </p:cNvCxnSpPr>
            <p:nvPr/>
          </p:nvCxnSpPr>
          <p:spPr>
            <a:xfrm flipH="1" rot="10800000">
              <a:off x="1905000" y="1825193"/>
              <a:ext cx="609600" cy="689400"/>
            </a:xfrm>
            <a:prstGeom prst="straightConnector1">
              <a:avLst/>
            </a:prstGeom>
            <a:noFill/>
            <a:ln cap="flat" cmpd="sng" w="9525">
              <a:solidFill>
                <a:srgbClr val="4A7DBA"/>
              </a:solidFill>
              <a:prstDash val="solid"/>
              <a:round/>
              <a:headEnd len="sm" w="sm" type="none"/>
              <a:tailEnd len="med" w="med" type="stealth"/>
            </a:ln>
          </p:spPr>
        </p:cxnSp>
      </p:grpSp>
      <p:sp>
        <p:nvSpPr>
          <p:cNvPr id="308" name="Google Shape;308;p10"/>
          <p:cNvSpPr/>
          <p:nvPr/>
        </p:nvSpPr>
        <p:spPr>
          <a:xfrm>
            <a:off x="3733800" y="3352800"/>
            <a:ext cx="1078992" cy="1295400"/>
          </a:xfrm>
          <a:prstGeom prst="bentUpArrow">
            <a:avLst>
              <a:gd fmla="val 33917" name="adj1"/>
              <a:gd fmla="val 25000" name="adj2"/>
              <a:gd fmla="val 25000" name="adj3"/>
            </a:avLst>
          </a:prstGeom>
          <a:solidFill>
            <a:srgbClr val="FABF8E"/>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commit</a:t>
            </a:r>
            <a:endParaRPr/>
          </a:p>
        </p:txBody>
      </p:sp>
      <p:sp>
        <p:nvSpPr>
          <p:cNvPr id="309" name="Google Shape;309;p10"/>
          <p:cNvSpPr/>
          <p:nvPr/>
        </p:nvSpPr>
        <p:spPr>
          <a:xfrm>
            <a:off x="5159829" y="3465329"/>
            <a:ext cx="3352800"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When you do a “commit”, you record all your local changes into the mini-fs.</a:t>
            </a:r>
            <a:endParaRPr/>
          </a:p>
          <a:p>
            <a:pPr indent="0" lvl="1" marL="457200" marR="0" rtl="0" algn="l">
              <a:spcBef>
                <a:spcPts val="0"/>
              </a:spcBef>
              <a:spcAft>
                <a:spcPts val="0"/>
              </a:spcAft>
              <a:buNone/>
            </a:pPr>
            <a:r>
              <a:t/>
            </a:r>
            <a:endParaRPr b="0" i="0" sz="1800" u="none" cap="none" strike="noStrike">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mini-fs is “append-only”.  Nothing is ever over-written there, so everything you ever commit can be recovered.</a:t>
            </a:r>
            <a:endParaRPr/>
          </a:p>
        </p:txBody>
      </p:sp>
      <p:sp>
        <p:nvSpPr>
          <p:cNvPr id="310" name="Google Shape;310;p10"/>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14" name="Shape 314"/>
        <p:cNvGrpSpPr/>
        <p:nvPr/>
      </p:nvGrpSpPr>
      <p:grpSpPr>
        <a:xfrm>
          <a:off x="0" y="0"/>
          <a:ext cx="0" cy="0"/>
          <a:chOff x="0" y="0"/>
          <a:chExt cx="0" cy="0"/>
        </a:xfrm>
      </p:grpSpPr>
      <p:sp>
        <p:nvSpPr>
          <p:cNvPr id="315" name="Google Shape;315;p11"/>
          <p:cNvSpPr txBox="1"/>
          <p:nvPr>
            <p:ph type="title"/>
          </p:nvPr>
        </p:nvSpPr>
        <p:spPr>
          <a:xfrm>
            <a:off x="457200" y="274638"/>
            <a:ext cx="8229600" cy="1143000"/>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Synchronizing with the server (1)</a:t>
            </a:r>
            <a:endParaRPr/>
          </a:p>
        </p:txBody>
      </p:sp>
      <p:grpSp>
        <p:nvGrpSpPr>
          <p:cNvPr id="316" name="Google Shape;316;p11"/>
          <p:cNvGrpSpPr/>
          <p:nvPr/>
        </p:nvGrpSpPr>
        <p:grpSpPr>
          <a:xfrm>
            <a:off x="677065" y="2300412"/>
            <a:ext cx="2819400" cy="1703056"/>
            <a:chOff x="1371600" y="1250086"/>
            <a:chExt cx="3657600" cy="2149095"/>
          </a:xfrm>
        </p:grpSpPr>
        <p:grpSp>
          <p:nvGrpSpPr>
            <p:cNvPr id="317" name="Google Shape;317;p11"/>
            <p:cNvGrpSpPr/>
            <p:nvPr/>
          </p:nvGrpSpPr>
          <p:grpSpPr>
            <a:xfrm>
              <a:off x="1371600" y="2073809"/>
              <a:ext cx="1703387" cy="1325372"/>
              <a:chOff x="0" y="930809"/>
              <a:chExt cx="1703387" cy="1325372"/>
            </a:xfrm>
          </p:grpSpPr>
          <p:sp>
            <p:nvSpPr>
              <p:cNvPr id="318" name="Google Shape;318;p11"/>
              <p:cNvSpPr/>
              <p:nvPr/>
            </p:nvSpPr>
            <p:spPr>
              <a:xfrm>
                <a:off x="0" y="954574"/>
                <a:ext cx="447712" cy="22385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19" name="Google Shape;319;p11"/>
              <p:cNvSpPr txBox="1"/>
              <p:nvPr/>
            </p:nvSpPr>
            <p:spPr>
              <a:xfrm>
                <a:off x="6557" y="961131"/>
                <a:ext cx="434598" cy="210742"/>
              </a:xfrm>
              <a:prstGeom prst="rect">
                <a:avLst/>
              </a:prstGeom>
              <a:noFill/>
              <a:ln>
                <a:noFill/>
              </a:ln>
            </p:spPr>
            <p:txBody>
              <a:bodyPr anchorCtr="0" anchor="ctr" bIns="3175" lIns="3175" spcFirstLastPara="1" rIns="3175" wrap="square" tIns="3175">
                <a:noAutofit/>
              </a:bodyPr>
              <a:lstStyle/>
              <a:p>
                <a:pPr indent="0" lvl="0" marL="0" marR="0" rtl="0" algn="ctr">
                  <a:lnSpc>
                    <a:spcPct val="90000"/>
                  </a:lnSpc>
                  <a:spcBef>
                    <a:spcPts val="0"/>
                  </a:spcBef>
                  <a:spcAft>
                    <a:spcPts val="0"/>
                  </a:spcAft>
                  <a:buNone/>
                </a:pPr>
                <a:r>
                  <a:rPr lang="en-US" sz="500">
                    <a:solidFill>
                      <a:schemeClr val="lt1"/>
                    </a:solidFill>
                    <a:latin typeface="Calibri"/>
                    <a:ea typeface="Calibri"/>
                    <a:cs typeface="Calibri"/>
                    <a:sym typeface="Calibri"/>
                  </a:rPr>
                  <a:t>my-project</a:t>
                </a:r>
                <a:endParaRPr sz="500">
                  <a:solidFill>
                    <a:schemeClr val="lt1"/>
                  </a:solidFill>
                  <a:latin typeface="Calibri"/>
                  <a:ea typeface="Calibri"/>
                  <a:cs typeface="Calibri"/>
                  <a:sym typeface="Calibri"/>
                </a:endParaRPr>
              </a:p>
            </p:txBody>
          </p:sp>
          <p:sp>
            <p:nvSpPr>
              <p:cNvPr id="320" name="Google Shape;320;p11"/>
              <p:cNvSpPr/>
              <p:nvPr/>
            </p:nvSpPr>
            <p:spPr>
              <a:xfrm>
                <a:off x="447712" y="1060207"/>
                <a:ext cx="95033" cy="12590"/>
              </a:xfrm>
              <a:custGeom>
                <a:rect b="b" l="l" r="r" t="t"/>
                <a:pathLst>
                  <a:path extrusionOk="0" h="120000" w="120000">
                    <a:moveTo>
                      <a:pt x="0" y="60000"/>
                    </a:moveTo>
                    <a:lnTo>
                      <a:pt x="120000" y="60000"/>
                    </a:lnTo>
                  </a:path>
                </a:pathLst>
              </a:custGeom>
              <a:noFill/>
              <a:ln cap="flat" cmpd="sng" w="25400">
                <a:solidFill>
                  <a:srgbClr val="3B64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1" name="Google Shape;321;p11"/>
              <p:cNvSpPr txBox="1"/>
              <p:nvPr/>
            </p:nvSpPr>
            <p:spPr>
              <a:xfrm>
                <a:off x="492853" y="1064126"/>
                <a:ext cx="4751" cy="475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400">
                  <a:solidFill>
                    <a:schemeClr val="dk1"/>
                  </a:solidFill>
                  <a:latin typeface="Calibri"/>
                  <a:ea typeface="Calibri"/>
                  <a:cs typeface="Calibri"/>
                  <a:sym typeface="Calibri"/>
                </a:endParaRPr>
              </a:p>
            </p:txBody>
          </p:sp>
          <p:sp>
            <p:nvSpPr>
              <p:cNvPr id="322" name="Google Shape;322;p11"/>
              <p:cNvSpPr/>
              <p:nvPr/>
            </p:nvSpPr>
            <p:spPr>
              <a:xfrm>
                <a:off x="542745" y="954574"/>
                <a:ext cx="447712" cy="22385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3" name="Google Shape;323;p11"/>
              <p:cNvSpPr txBox="1"/>
              <p:nvPr/>
            </p:nvSpPr>
            <p:spPr>
              <a:xfrm>
                <a:off x="549302" y="961131"/>
                <a:ext cx="434598" cy="210742"/>
              </a:xfrm>
              <a:prstGeom prst="rect">
                <a:avLst/>
              </a:prstGeom>
              <a:noFill/>
              <a:ln>
                <a:noFill/>
              </a:ln>
            </p:spPr>
            <p:txBody>
              <a:bodyPr anchorCtr="0" anchor="ctr" bIns="3175" lIns="3175" spcFirstLastPara="1" rIns="3175" wrap="square" tIns="3175">
                <a:noAutofit/>
              </a:bodyPr>
              <a:lstStyle/>
              <a:p>
                <a:pPr indent="0" lvl="0" marL="0" marR="0" rtl="0" algn="ctr">
                  <a:lnSpc>
                    <a:spcPct val="90000"/>
                  </a:lnSpc>
                  <a:spcBef>
                    <a:spcPts val="0"/>
                  </a:spcBef>
                  <a:spcAft>
                    <a:spcPts val="0"/>
                  </a:spcAft>
                  <a:buNone/>
                </a:pPr>
                <a:r>
                  <a:rPr lang="en-US" sz="500">
                    <a:solidFill>
                      <a:schemeClr val="lt1"/>
                    </a:solidFill>
                    <a:latin typeface="Calibri"/>
                    <a:ea typeface="Calibri"/>
                    <a:cs typeface="Calibri"/>
                    <a:sym typeface="Calibri"/>
                  </a:rPr>
                  <a:t>docs</a:t>
                </a:r>
                <a:endParaRPr sz="500">
                  <a:solidFill>
                    <a:schemeClr val="lt1"/>
                  </a:solidFill>
                  <a:latin typeface="Calibri"/>
                  <a:ea typeface="Calibri"/>
                  <a:cs typeface="Calibri"/>
                  <a:sym typeface="Calibri"/>
                </a:endParaRPr>
              </a:p>
            </p:txBody>
          </p:sp>
          <p:sp>
            <p:nvSpPr>
              <p:cNvPr id="324" name="Google Shape;324;p11"/>
              <p:cNvSpPr/>
              <p:nvPr/>
            </p:nvSpPr>
            <p:spPr>
              <a:xfrm rot="-307215">
                <a:off x="989926" y="1048324"/>
                <a:ext cx="266280" cy="12590"/>
              </a:xfrm>
              <a:custGeom>
                <a:rect b="b" l="l" r="r" t="t"/>
                <a:pathLst>
                  <a:path extrusionOk="0" h="120000" w="120000">
                    <a:moveTo>
                      <a:pt x="0" y="60000"/>
                    </a:moveTo>
                    <a:lnTo>
                      <a:pt x="120000" y="60000"/>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5" name="Google Shape;325;p11"/>
              <p:cNvSpPr txBox="1"/>
              <p:nvPr/>
            </p:nvSpPr>
            <p:spPr>
              <a:xfrm rot="-307215">
                <a:off x="1116409" y="1047963"/>
                <a:ext cx="13314" cy="1331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400">
                  <a:solidFill>
                    <a:schemeClr val="dk1"/>
                  </a:solidFill>
                  <a:latin typeface="Calibri"/>
                  <a:ea typeface="Calibri"/>
                  <a:cs typeface="Calibri"/>
                  <a:sym typeface="Calibri"/>
                </a:endParaRPr>
              </a:p>
            </p:txBody>
          </p:sp>
          <p:sp>
            <p:nvSpPr>
              <p:cNvPr id="326" name="Google Shape;326;p11"/>
              <p:cNvSpPr/>
              <p:nvPr/>
            </p:nvSpPr>
            <p:spPr>
              <a:xfrm>
                <a:off x="1255675" y="930809"/>
                <a:ext cx="447712" cy="22385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7" name="Google Shape;327;p11"/>
              <p:cNvSpPr txBox="1"/>
              <p:nvPr/>
            </p:nvSpPr>
            <p:spPr>
              <a:xfrm>
                <a:off x="1262232" y="937366"/>
                <a:ext cx="434598" cy="210742"/>
              </a:xfrm>
              <a:prstGeom prst="rect">
                <a:avLst/>
              </a:prstGeom>
              <a:noFill/>
              <a:ln>
                <a:noFill/>
              </a:ln>
            </p:spPr>
            <p:txBody>
              <a:bodyPr anchorCtr="0" anchor="ctr" bIns="3175" lIns="3175" spcFirstLastPara="1" rIns="3175" wrap="square" tIns="3175">
                <a:noAutofit/>
              </a:bodyPr>
              <a:lstStyle/>
              <a:p>
                <a:pPr indent="0" lvl="0" marL="0" marR="0" rtl="0" algn="ctr">
                  <a:lnSpc>
                    <a:spcPct val="90000"/>
                  </a:lnSpc>
                  <a:spcBef>
                    <a:spcPts val="0"/>
                  </a:spcBef>
                  <a:spcAft>
                    <a:spcPts val="0"/>
                  </a:spcAft>
                  <a:buNone/>
                </a:pPr>
                <a:r>
                  <a:rPr lang="en-US" sz="500">
                    <a:solidFill>
                      <a:schemeClr val="lt1"/>
                    </a:solidFill>
                    <a:latin typeface="Calibri"/>
                    <a:ea typeface="Calibri"/>
                    <a:cs typeface="Calibri"/>
                    <a:sym typeface="Calibri"/>
                  </a:rPr>
                  <a:t>manual.docx</a:t>
                </a:r>
                <a:endParaRPr sz="500">
                  <a:solidFill>
                    <a:schemeClr val="lt1"/>
                  </a:solidFill>
                  <a:latin typeface="Calibri"/>
                  <a:ea typeface="Calibri"/>
                  <a:cs typeface="Calibri"/>
                  <a:sym typeface="Calibri"/>
                </a:endParaRPr>
              </a:p>
            </p:txBody>
          </p:sp>
          <p:sp>
            <p:nvSpPr>
              <p:cNvPr id="328" name="Google Shape;328;p11"/>
              <p:cNvSpPr/>
              <p:nvPr/>
            </p:nvSpPr>
            <p:spPr>
              <a:xfrm rot="2156824">
                <a:off x="959874" y="1154480"/>
                <a:ext cx="321184" cy="12590"/>
              </a:xfrm>
              <a:custGeom>
                <a:rect b="b" l="l" r="r" t="t"/>
                <a:pathLst>
                  <a:path extrusionOk="0" h="120000" w="120000">
                    <a:moveTo>
                      <a:pt x="0" y="60000"/>
                    </a:moveTo>
                    <a:lnTo>
                      <a:pt x="120000" y="60000"/>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29" name="Google Shape;329;p11"/>
              <p:cNvSpPr txBox="1"/>
              <p:nvPr/>
            </p:nvSpPr>
            <p:spPr>
              <a:xfrm rot="2156824">
                <a:off x="1112437" y="1152746"/>
                <a:ext cx="16059" cy="1605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400">
                  <a:solidFill>
                    <a:schemeClr val="dk1"/>
                  </a:solidFill>
                  <a:latin typeface="Calibri"/>
                  <a:ea typeface="Calibri"/>
                  <a:cs typeface="Calibri"/>
                  <a:sym typeface="Calibri"/>
                </a:endParaRPr>
              </a:p>
            </p:txBody>
          </p:sp>
          <p:sp>
            <p:nvSpPr>
              <p:cNvPr id="330" name="Google Shape;330;p11"/>
              <p:cNvSpPr/>
              <p:nvPr/>
            </p:nvSpPr>
            <p:spPr>
              <a:xfrm>
                <a:off x="1250475" y="1143121"/>
                <a:ext cx="447712" cy="22385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1" name="Google Shape;331;p11"/>
              <p:cNvSpPr txBox="1"/>
              <p:nvPr/>
            </p:nvSpPr>
            <p:spPr>
              <a:xfrm>
                <a:off x="1257032" y="1149678"/>
                <a:ext cx="434598" cy="210742"/>
              </a:xfrm>
              <a:prstGeom prst="rect">
                <a:avLst/>
              </a:prstGeom>
              <a:noFill/>
              <a:ln>
                <a:noFill/>
              </a:ln>
            </p:spPr>
            <p:txBody>
              <a:bodyPr anchorCtr="0" anchor="ctr" bIns="3175" lIns="3175" spcFirstLastPara="1" rIns="3175" wrap="square" tIns="3175">
                <a:noAutofit/>
              </a:bodyPr>
              <a:lstStyle/>
              <a:p>
                <a:pPr indent="0" lvl="0" marL="0" marR="0" rtl="0" algn="ctr">
                  <a:lnSpc>
                    <a:spcPct val="90000"/>
                  </a:lnSpc>
                  <a:spcBef>
                    <a:spcPts val="0"/>
                  </a:spcBef>
                  <a:spcAft>
                    <a:spcPts val="0"/>
                  </a:spcAft>
                  <a:buNone/>
                </a:pPr>
                <a:r>
                  <a:rPr lang="en-US" sz="500">
                    <a:solidFill>
                      <a:schemeClr val="lt1"/>
                    </a:solidFill>
                    <a:latin typeface="Calibri"/>
                    <a:ea typeface="Calibri"/>
                    <a:cs typeface="Calibri"/>
                    <a:sym typeface="Calibri"/>
                  </a:rPr>
                  <a:t>user_docs.docx</a:t>
                </a:r>
                <a:endParaRPr sz="500">
                  <a:solidFill>
                    <a:schemeClr val="lt1"/>
                  </a:solidFill>
                  <a:latin typeface="Calibri"/>
                  <a:ea typeface="Calibri"/>
                  <a:cs typeface="Calibri"/>
                  <a:sym typeface="Calibri"/>
                </a:endParaRPr>
              </a:p>
            </p:txBody>
          </p:sp>
          <p:sp>
            <p:nvSpPr>
              <p:cNvPr id="332" name="Google Shape;332;p11"/>
              <p:cNvSpPr/>
              <p:nvPr/>
            </p:nvSpPr>
            <p:spPr>
              <a:xfrm rot="4504370">
                <a:off x="310763" y="1238448"/>
                <a:ext cx="368931" cy="12590"/>
              </a:xfrm>
              <a:custGeom>
                <a:rect b="b" l="l" r="r" t="t"/>
                <a:pathLst>
                  <a:path extrusionOk="0" h="120000" w="120000">
                    <a:moveTo>
                      <a:pt x="0" y="60000"/>
                    </a:moveTo>
                    <a:lnTo>
                      <a:pt x="120000" y="60000"/>
                    </a:lnTo>
                  </a:path>
                </a:pathLst>
              </a:custGeom>
              <a:noFill/>
              <a:ln cap="flat" cmpd="sng" w="25400">
                <a:solidFill>
                  <a:srgbClr val="3B64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3" name="Google Shape;333;p11"/>
              <p:cNvSpPr txBox="1"/>
              <p:nvPr/>
            </p:nvSpPr>
            <p:spPr>
              <a:xfrm rot="4504370">
                <a:off x="486005" y="1235520"/>
                <a:ext cx="18446" cy="1844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400">
                  <a:solidFill>
                    <a:schemeClr val="dk1"/>
                  </a:solidFill>
                  <a:latin typeface="Calibri"/>
                  <a:ea typeface="Calibri"/>
                  <a:cs typeface="Calibri"/>
                  <a:sym typeface="Calibri"/>
                </a:endParaRPr>
              </a:p>
            </p:txBody>
          </p:sp>
          <p:sp>
            <p:nvSpPr>
              <p:cNvPr id="334" name="Google Shape;334;p11"/>
              <p:cNvSpPr/>
              <p:nvPr/>
            </p:nvSpPr>
            <p:spPr>
              <a:xfrm>
                <a:off x="542745" y="1311056"/>
                <a:ext cx="447712" cy="22385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5" name="Google Shape;335;p11"/>
              <p:cNvSpPr txBox="1"/>
              <p:nvPr/>
            </p:nvSpPr>
            <p:spPr>
              <a:xfrm>
                <a:off x="549302" y="1317613"/>
                <a:ext cx="434598" cy="210742"/>
              </a:xfrm>
              <a:prstGeom prst="rect">
                <a:avLst/>
              </a:prstGeom>
              <a:noFill/>
              <a:ln>
                <a:noFill/>
              </a:ln>
            </p:spPr>
            <p:txBody>
              <a:bodyPr anchorCtr="0" anchor="ctr" bIns="3175" lIns="3175" spcFirstLastPara="1" rIns="3175" wrap="square" tIns="3175">
                <a:noAutofit/>
              </a:bodyPr>
              <a:lstStyle/>
              <a:p>
                <a:pPr indent="0" lvl="0" marL="0" marR="0" rtl="0" algn="ctr">
                  <a:lnSpc>
                    <a:spcPct val="90000"/>
                  </a:lnSpc>
                  <a:spcBef>
                    <a:spcPts val="0"/>
                  </a:spcBef>
                  <a:spcAft>
                    <a:spcPts val="0"/>
                  </a:spcAft>
                  <a:buNone/>
                </a:pPr>
                <a:r>
                  <a:rPr lang="en-US" sz="500">
                    <a:solidFill>
                      <a:schemeClr val="lt1"/>
                    </a:solidFill>
                    <a:latin typeface="Calibri"/>
                    <a:ea typeface="Calibri"/>
                    <a:cs typeface="Calibri"/>
                    <a:sym typeface="Calibri"/>
                  </a:rPr>
                  <a:t>src</a:t>
                </a:r>
                <a:endParaRPr sz="500">
                  <a:solidFill>
                    <a:schemeClr val="lt1"/>
                  </a:solidFill>
                  <a:latin typeface="Calibri"/>
                  <a:ea typeface="Calibri"/>
                  <a:cs typeface="Calibri"/>
                  <a:sym typeface="Calibri"/>
                </a:endParaRPr>
              </a:p>
            </p:txBody>
          </p:sp>
          <p:sp>
            <p:nvSpPr>
              <p:cNvPr id="336" name="Google Shape;336;p11"/>
              <p:cNvSpPr/>
              <p:nvPr/>
            </p:nvSpPr>
            <p:spPr>
              <a:xfrm rot="1095096">
                <a:off x="983691" y="1458812"/>
                <a:ext cx="268993" cy="12590"/>
              </a:xfrm>
              <a:custGeom>
                <a:rect b="b" l="l" r="r" t="t"/>
                <a:pathLst>
                  <a:path extrusionOk="0" h="120000" w="120000">
                    <a:moveTo>
                      <a:pt x="0" y="60000"/>
                    </a:moveTo>
                    <a:lnTo>
                      <a:pt x="120000" y="60000"/>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7" name="Google Shape;337;p11"/>
              <p:cNvSpPr txBox="1"/>
              <p:nvPr/>
            </p:nvSpPr>
            <p:spPr>
              <a:xfrm rot="1095096">
                <a:off x="1111463" y="1458382"/>
                <a:ext cx="13449" cy="1344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400">
                  <a:solidFill>
                    <a:schemeClr val="dk1"/>
                  </a:solidFill>
                  <a:latin typeface="Calibri"/>
                  <a:ea typeface="Calibri"/>
                  <a:cs typeface="Calibri"/>
                  <a:sym typeface="Calibri"/>
                </a:endParaRPr>
              </a:p>
            </p:txBody>
          </p:sp>
          <p:sp>
            <p:nvSpPr>
              <p:cNvPr id="338" name="Google Shape;338;p11"/>
              <p:cNvSpPr/>
              <p:nvPr/>
            </p:nvSpPr>
            <p:spPr>
              <a:xfrm>
                <a:off x="1245918" y="1395302"/>
                <a:ext cx="447712" cy="22385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39" name="Google Shape;339;p11"/>
              <p:cNvSpPr txBox="1"/>
              <p:nvPr/>
            </p:nvSpPr>
            <p:spPr>
              <a:xfrm>
                <a:off x="1252475" y="1401859"/>
                <a:ext cx="434598" cy="210742"/>
              </a:xfrm>
              <a:prstGeom prst="rect">
                <a:avLst/>
              </a:prstGeom>
              <a:noFill/>
              <a:ln>
                <a:noFill/>
              </a:ln>
            </p:spPr>
            <p:txBody>
              <a:bodyPr anchorCtr="0" anchor="ctr" bIns="3175" lIns="3175" spcFirstLastPara="1" rIns="3175" wrap="square" tIns="3175">
                <a:noAutofit/>
              </a:bodyPr>
              <a:lstStyle/>
              <a:p>
                <a:pPr indent="0" lvl="0" marL="0" marR="0" rtl="0" algn="ctr">
                  <a:lnSpc>
                    <a:spcPct val="90000"/>
                  </a:lnSpc>
                  <a:spcBef>
                    <a:spcPts val="0"/>
                  </a:spcBef>
                  <a:spcAft>
                    <a:spcPts val="0"/>
                  </a:spcAft>
                  <a:buNone/>
                </a:pPr>
                <a:r>
                  <a:rPr lang="en-US" sz="500">
                    <a:solidFill>
                      <a:schemeClr val="lt1"/>
                    </a:solidFill>
                    <a:latin typeface="Calibri"/>
                    <a:ea typeface="Calibri"/>
                    <a:cs typeface="Calibri"/>
                    <a:sym typeface="Calibri"/>
                  </a:rPr>
                  <a:t>main.rkt</a:t>
                </a:r>
                <a:endParaRPr sz="500">
                  <a:solidFill>
                    <a:schemeClr val="lt1"/>
                  </a:solidFill>
                  <a:latin typeface="Calibri"/>
                  <a:ea typeface="Calibri"/>
                  <a:cs typeface="Calibri"/>
                  <a:sym typeface="Calibri"/>
                </a:endParaRPr>
              </a:p>
            </p:txBody>
          </p:sp>
          <p:sp>
            <p:nvSpPr>
              <p:cNvPr id="340" name="Google Shape;340;p11"/>
              <p:cNvSpPr/>
              <p:nvPr/>
            </p:nvSpPr>
            <p:spPr>
              <a:xfrm rot="2929860">
                <a:off x="924830" y="1561261"/>
                <a:ext cx="384105" cy="12590"/>
              </a:xfrm>
              <a:custGeom>
                <a:rect b="b" l="l" r="r" t="t"/>
                <a:pathLst>
                  <a:path extrusionOk="0" h="120000" w="120000">
                    <a:moveTo>
                      <a:pt x="0" y="60000"/>
                    </a:moveTo>
                    <a:lnTo>
                      <a:pt x="120000" y="60000"/>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1" name="Google Shape;341;p11"/>
              <p:cNvSpPr txBox="1"/>
              <p:nvPr/>
            </p:nvSpPr>
            <p:spPr>
              <a:xfrm rot="2929860">
                <a:off x="1107280" y="1557953"/>
                <a:ext cx="19205" cy="1920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400">
                  <a:solidFill>
                    <a:schemeClr val="dk1"/>
                  </a:solidFill>
                  <a:latin typeface="Calibri"/>
                  <a:ea typeface="Calibri"/>
                  <a:cs typeface="Calibri"/>
                  <a:sym typeface="Calibri"/>
                </a:endParaRPr>
              </a:p>
            </p:txBody>
          </p:sp>
          <p:sp>
            <p:nvSpPr>
              <p:cNvPr id="342" name="Google Shape;342;p11"/>
              <p:cNvSpPr/>
              <p:nvPr/>
            </p:nvSpPr>
            <p:spPr>
              <a:xfrm>
                <a:off x="1243307" y="1600200"/>
                <a:ext cx="434003" cy="22385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3" name="Google Shape;343;p11"/>
              <p:cNvSpPr txBox="1"/>
              <p:nvPr/>
            </p:nvSpPr>
            <p:spPr>
              <a:xfrm>
                <a:off x="1249864" y="1606757"/>
                <a:ext cx="420889" cy="210742"/>
              </a:xfrm>
              <a:prstGeom prst="rect">
                <a:avLst/>
              </a:prstGeom>
              <a:noFill/>
              <a:ln>
                <a:noFill/>
              </a:ln>
            </p:spPr>
            <p:txBody>
              <a:bodyPr anchorCtr="0" anchor="ctr" bIns="3175" lIns="3175" spcFirstLastPara="1" rIns="3175" wrap="square" tIns="3175">
                <a:noAutofit/>
              </a:bodyPr>
              <a:lstStyle/>
              <a:p>
                <a:pPr indent="0" lvl="0" marL="0" marR="0" rtl="0" algn="ctr">
                  <a:lnSpc>
                    <a:spcPct val="90000"/>
                  </a:lnSpc>
                  <a:spcBef>
                    <a:spcPts val="0"/>
                  </a:spcBef>
                  <a:spcAft>
                    <a:spcPts val="0"/>
                  </a:spcAft>
                  <a:buNone/>
                </a:pPr>
                <a:r>
                  <a:rPr lang="en-US" sz="500">
                    <a:solidFill>
                      <a:schemeClr val="lt1"/>
                    </a:solidFill>
                    <a:latin typeface="Calibri"/>
                    <a:ea typeface="Calibri"/>
                    <a:cs typeface="Calibri"/>
                    <a:sym typeface="Calibri"/>
                  </a:rPr>
                  <a:t>module1.rkt</a:t>
                </a:r>
                <a:endParaRPr sz="500">
                  <a:solidFill>
                    <a:schemeClr val="lt1"/>
                  </a:solidFill>
                  <a:latin typeface="Calibri"/>
                  <a:ea typeface="Calibri"/>
                  <a:cs typeface="Calibri"/>
                  <a:sym typeface="Calibri"/>
                </a:endParaRPr>
              </a:p>
            </p:txBody>
          </p:sp>
          <p:sp>
            <p:nvSpPr>
              <p:cNvPr id="344" name="Google Shape;344;p11"/>
              <p:cNvSpPr/>
              <p:nvPr/>
            </p:nvSpPr>
            <p:spPr>
              <a:xfrm rot="3804751">
                <a:off x="834409" y="1669291"/>
                <a:ext cx="564947" cy="12590"/>
              </a:xfrm>
              <a:custGeom>
                <a:rect b="b" l="l" r="r" t="t"/>
                <a:pathLst>
                  <a:path extrusionOk="0" h="120000" w="120000">
                    <a:moveTo>
                      <a:pt x="0" y="60000"/>
                    </a:moveTo>
                    <a:lnTo>
                      <a:pt x="120000" y="60000"/>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5" name="Google Shape;345;p11"/>
              <p:cNvSpPr txBox="1"/>
              <p:nvPr/>
            </p:nvSpPr>
            <p:spPr>
              <a:xfrm rot="3804751">
                <a:off x="1102759" y="1661463"/>
                <a:ext cx="28247" cy="28247"/>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400">
                  <a:solidFill>
                    <a:schemeClr val="dk1"/>
                  </a:solidFill>
                  <a:latin typeface="Calibri"/>
                  <a:ea typeface="Calibri"/>
                  <a:cs typeface="Calibri"/>
                  <a:sym typeface="Calibri"/>
                </a:endParaRPr>
              </a:p>
            </p:txBody>
          </p:sp>
          <p:sp>
            <p:nvSpPr>
              <p:cNvPr id="346" name="Google Shape;346;p11"/>
              <p:cNvSpPr/>
              <p:nvPr/>
            </p:nvSpPr>
            <p:spPr>
              <a:xfrm>
                <a:off x="1243307" y="1816261"/>
                <a:ext cx="447712" cy="22385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7" name="Google Shape;347;p11"/>
              <p:cNvSpPr txBox="1"/>
              <p:nvPr/>
            </p:nvSpPr>
            <p:spPr>
              <a:xfrm>
                <a:off x="1249864" y="1822818"/>
                <a:ext cx="434598" cy="210742"/>
              </a:xfrm>
              <a:prstGeom prst="rect">
                <a:avLst/>
              </a:prstGeom>
              <a:noFill/>
              <a:ln>
                <a:noFill/>
              </a:ln>
            </p:spPr>
            <p:txBody>
              <a:bodyPr anchorCtr="0" anchor="ctr" bIns="3175" lIns="3175" spcFirstLastPara="1" rIns="3175" wrap="square" tIns="3175">
                <a:noAutofit/>
              </a:bodyPr>
              <a:lstStyle/>
              <a:p>
                <a:pPr indent="0" lvl="0" marL="0" marR="0" rtl="0" algn="ctr">
                  <a:lnSpc>
                    <a:spcPct val="90000"/>
                  </a:lnSpc>
                  <a:spcBef>
                    <a:spcPts val="0"/>
                  </a:spcBef>
                  <a:spcAft>
                    <a:spcPts val="0"/>
                  </a:spcAft>
                  <a:buNone/>
                </a:pPr>
                <a:r>
                  <a:rPr lang="en-US" sz="500">
                    <a:solidFill>
                      <a:schemeClr val="lt1"/>
                    </a:solidFill>
                    <a:latin typeface="Calibri"/>
                    <a:ea typeface="Calibri"/>
                    <a:cs typeface="Calibri"/>
                    <a:sym typeface="Calibri"/>
                  </a:rPr>
                  <a:t>module2.rkt</a:t>
                </a:r>
                <a:endParaRPr sz="500">
                  <a:solidFill>
                    <a:schemeClr val="lt1"/>
                  </a:solidFill>
                  <a:latin typeface="Calibri"/>
                  <a:ea typeface="Calibri"/>
                  <a:cs typeface="Calibri"/>
                  <a:sym typeface="Calibri"/>
                </a:endParaRPr>
              </a:p>
            </p:txBody>
          </p:sp>
          <p:sp>
            <p:nvSpPr>
              <p:cNvPr id="348" name="Google Shape;348;p11"/>
              <p:cNvSpPr/>
              <p:nvPr/>
            </p:nvSpPr>
            <p:spPr>
              <a:xfrm rot="4240874">
                <a:off x="734730" y="1777323"/>
                <a:ext cx="764304" cy="12590"/>
              </a:xfrm>
              <a:custGeom>
                <a:rect b="b" l="l" r="r" t="t"/>
                <a:pathLst>
                  <a:path extrusionOk="0" h="120000" w="120000">
                    <a:moveTo>
                      <a:pt x="0" y="60000"/>
                    </a:moveTo>
                    <a:lnTo>
                      <a:pt x="120000" y="60000"/>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49" name="Google Shape;349;p11"/>
              <p:cNvSpPr txBox="1"/>
              <p:nvPr/>
            </p:nvSpPr>
            <p:spPr>
              <a:xfrm rot="4240874">
                <a:off x="1097775" y="1764511"/>
                <a:ext cx="38215" cy="3821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400">
                  <a:solidFill>
                    <a:schemeClr val="dk1"/>
                  </a:solidFill>
                  <a:latin typeface="Calibri"/>
                  <a:ea typeface="Calibri"/>
                  <a:cs typeface="Calibri"/>
                  <a:sym typeface="Calibri"/>
                </a:endParaRPr>
              </a:p>
            </p:txBody>
          </p:sp>
          <p:sp>
            <p:nvSpPr>
              <p:cNvPr id="350" name="Google Shape;350;p11"/>
              <p:cNvSpPr/>
              <p:nvPr/>
            </p:nvSpPr>
            <p:spPr>
              <a:xfrm>
                <a:off x="1243307" y="2032325"/>
                <a:ext cx="447712" cy="22385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51" name="Google Shape;351;p11"/>
              <p:cNvSpPr txBox="1"/>
              <p:nvPr/>
            </p:nvSpPr>
            <p:spPr>
              <a:xfrm>
                <a:off x="1249864" y="2038882"/>
                <a:ext cx="434598" cy="210742"/>
              </a:xfrm>
              <a:prstGeom prst="rect">
                <a:avLst/>
              </a:prstGeom>
              <a:noFill/>
              <a:ln>
                <a:noFill/>
              </a:ln>
            </p:spPr>
            <p:txBody>
              <a:bodyPr anchorCtr="0" anchor="ctr" bIns="3175" lIns="3175" spcFirstLastPara="1" rIns="3175" wrap="square" tIns="3175">
                <a:noAutofit/>
              </a:bodyPr>
              <a:lstStyle/>
              <a:p>
                <a:pPr indent="0" lvl="0" marL="0" marR="0" rtl="0" algn="ctr">
                  <a:lnSpc>
                    <a:spcPct val="90000"/>
                  </a:lnSpc>
                  <a:spcBef>
                    <a:spcPts val="0"/>
                  </a:spcBef>
                  <a:spcAft>
                    <a:spcPts val="0"/>
                  </a:spcAft>
                  <a:buNone/>
                </a:pPr>
                <a:r>
                  <a:rPr lang="en-US" sz="500">
                    <a:solidFill>
                      <a:schemeClr val="lt1"/>
                    </a:solidFill>
                    <a:latin typeface="Calibri"/>
                    <a:ea typeface="Calibri"/>
                    <a:cs typeface="Calibri"/>
                    <a:sym typeface="Calibri"/>
                  </a:rPr>
                  <a:t>module3.rkt</a:t>
                </a:r>
                <a:endParaRPr sz="500">
                  <a:solidFill>
                    <a:schemeClr val="lt1"/>
                  </a:solidFill>
                  <a:latin typeface="Calibri"/>
                  <a:ea typeface="Calibri"/>
                  <a:cs typeface="Calibri"/>
                  <a:sym typeface="Calibri"/>
                </a:endParaRPr>
              </a:p>
            </p:txBody>
          </p:sp>
        </p:grpSp>
        <p:sp>
          <p:nvSpPr>
            <p:cNvPr id="352" name="Google Shape;352;p11"/>
            <p:cNvSpPr/>
            <p:nvPr/>
          </p:nvSpPr>
          <p:spPr>
            <a:xfrm>
              <a:off x="2514600" y="1524000"/>
              <a:ext cx="1052373" cy="60238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.git</a:t>
              </a:r>
              <a:endParaRPr sz="1800">
                <a:solidFill>
                  <a:schemeClr val="lt1"/>
                </a:solidFill>
                <a:latin typeface="Calibri"/>
                <a:ea typeface="Calibri"/>
                <a:cs typeface="Calibri"/>
                <a:sym typeface="Calibri"/>
              </a:endParaRPr>
            </a:p>
          </p:txBody>
        </p:sp>
        <p:sp>
          <p:nvSpPr>
            <p:cNvPr id="353" name="Google Shape;353;p11"/>
            <p:cNvSpPr/>
            <p:nvPr/>
          </p:nvSpPr>
          <p:spPr>
            <a:xfrm>
              <a:off x="4114800" y="1250086"/>
              <a:ext cx="914400" cy="1150214"/>
            </a:xfrm>
            <a:prstGeom prst="flowChartMagneticDisk">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354" name="Google Shape;354;p11"/>
            <p:cNvCxnSpPr>
              <a:stCxn id="352" idx="3"/>
              <a:endCxn id="353" idx="2"/>
            </p:cNvCxnSpPr>
            <p:nvPr/>
          </p:nvCxnSpPr>
          <p:spPr>
            <a:xfrm>
              <a:off x="3566973" y="1825193"/>
              <a:ext cx="547800" cy="0"/>
            </a:xfrm>
            <a:prstGeom prst="straightConnector1">
              <a:avLst/>
            </a:prstGeom>
            <a:noFill/>
            <a:ln cap="flat" cmpd="sng" w="9525">
              <a:solidFill>
                <a:srgbClr val="4A7DBA"/>
              </a:solidFill>
              <a:prstDash val="solid"/>
              <a:round/>
              <a:headEnd len="sm" w="sm" type="none"/>
              <a:tailEnd len="med" w="med" type="stealth"/>
            </a:ln>
          </p:spPr>
        </p:cxnSp>
        <p:cxnSp>
          <p:nvCxnSpPr>
            <p:cNvPr id="355" name="Google Shape;355;p11"/>
            <p:cNvCxnSpPr>
              <a:endCxn id="352" idx="1"/>
            </p:cNvCxnSpPr>
            <p:nvPr/>
          </p:nvCxnSpPr>
          <p:spPr>
            <a:xfrm flipH="1" rot="10800000">
              <a:off x="1905000" y="1825193"/>
              <a:ext cx="609600" cy="689400"/>
            </a:xfrm>
            <a:prstGeom prst="straightConnector1">
              <a:avLst/>
            </a:prstGeom>
            <a:noFill/>
            <a:ln cap="flat" cmpd="sng" w="9525">
              <a:solidFill>
                <a:srgbClr val="4A7DBA"/>
              </a:solidFill>
              <a:prstDash val="solid"/>
              <a:round/>
              <a:headEnd len="sm" w="sm" type="none"/>
              <a:tailEnd len="med" w="med" type="stealth"/>
            </a:ln>
          </p:spPr>
        </p:cxnSp>
      </p:grpSp>
      <p:sp>
        <p:nvSpPr>
          <p:cNvPr id="356" name="Google Shape;356;p11"/>
          <p:cNvSpPr/>
          <p:nvPr/>
        </p:nvSpPr>
        <p:spPr>
          <a:xfrm>
            <a:off x="5867400" y="2300412"/>
            <a:ext cx="704850" cy="911490"/>
          </a:xfrm>
          <a:prstGeom prst="flowChartMagneticDisk">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357" name="Google Shape;357;p11"/>
          <p:cNvSpPr/>
          <p:nvPr/>
        </p:nvSpPr>
        <p:spPr>
          <a:xfrm>
            <a:off x="4038600" y="2438417"/>
            <a:ext cx="1295400" cy="635480"/>
          </a:xfrm>
          <a:prstGeom prst="rightArrow">
            <a:avLst>
              <a:gd fmla="val 50000" name="adj1"/>
              <a:gd fmla="val 50000" name="adj2"/>
            </a:avLst>
          </a:prstGeom>
          <a:solidFill>
            <a:srgbClr val="FABF8E"/>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push</a:t>
            </a:r>
            <a:endParaRPr sz="1800">
              <a:solidFill>
                <a:schemeClr val="dk1"/>
              </a:solidFill>
              <a:latin typeface="Calibri"/>
              <a:ea typeface="Calibri"/>
              <a:cs typeface="Calibri"/>
              <a:sym typeface="Calibri"/>
            </a:endParaRPr>
          </a:p>
        </p:txBody>
      </p:sp>
      <p:sp>
        <p:nvSpPr>
          <p:cNvPr id="358" name="Google Shape;358;p11"/>
          <p:cNvSpPr txBox="1"/>
          <p:nvPr/>
        </p:nvSpPr>
        <p:spPr>
          <a:xfrm>
            <a:off x="4800601" y="3810000"/>
            <a:ext cx="42672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At the end of each work session, you need to save your changes on the server.  This is called a “push”.</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Now all your data is backed up.</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You can retrieve it, on your machine or some other machine.</a:t>
            </a:r>
            <a:endParaRPr/>
          </a:p>
          <a:p>
            <a:pPr indent="-285750" lvl="0" marL="285750" marR="0" rtl="0" algn="l">
              <a:spcBef>
                <a:spcPts val="0"/>
              </a:spcBef>
              <a:spcAft>
                <a:spcPts val="0"/>
              </a:spcAft>
              <a:buClr>
                <a:schemeClr val="dk1"/>
              </a:buClr>
              <a:buSzPts val="1800"/>
              <a:buFont typeface="Arial"/>
              <a:buChar char="•"/>
            </a:pPr>
            <a:r>
              <a:rPr lang="en-US" sz="1800">
                <a:solidFill>
                  <a:schemeClr val="dk1"/>
                </a:solidFill>
                <a:latin typeface="Calibri"/>
                <a:ea typeface="Calibri"/>
                <a:cs typeface="Calibri"/>
                <a:sym typeface="Calibri"/>
              </a:rPr>
              <a:t>We can retrieve it (that’s how we collect homework)</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59" name="Google Shape;359;p11"/>
          <p:cNvSpPr txBox="1"/>
          <p:nvPr/>
        </p:nvSpPr>
        <p:spPr>
          <a:xfrm>
            <a:off x="1558128" y="1600200"/>
            <a:ext cx="1954574"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your local machine</a:t>
            </a:r>
            <a:endParaRPr sz="1800">
              <a:solidFill>
                <a:schemeClr val="dk1"/>
              </a:solidFill>
              <a:latin typeface="Calibri"/>
              <a:ea typeface="Calibri"/>
              <a:cs typeface="Calibri"/>
              <a:sym typeface="Calibri"/>
            </a:endParaRPr>
          </a:p>
        </p:txBody>
      </p:sp>
      <p:sp>
        <p:nvSpPr>
          <p:cNvPr id="360" name="Google Shape;360;p11"/>
          <p:cNvSpPr txBox="1"/>
          <p:nvPr/>
        </p:nvSpPr>
        <p:spPr>
          <a:xfrm>
            <a:off x="5867400" y="1461700"/>
            <a:ext cx="3048000"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server, somewhere on the internet, eg. github.com</a:t>
            </a:r>
            <a:endParaRPr sz="1800">
              <a:solidFill>
                <a:schemeClr val="dk1"/>
              </a:solidFill>
              <a:latin typeface="Calibri"/>
              <a:ea typeface="Calibri"/>
              <a:cs typeface="Calibri"/>
              <a:sym typeface="Calibri"/>
            </a:endParaRPr>
          </a:p>
        </p:txBody>
      </p:sp>
      <p:sp>
        <p:nvSpPr>
          <p:cNvPr id="361" name="Google Shape;361;p11"/>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65" name="Shape 365"/>
        <p:cNvGrpSpPr/>
        <p:nvPr/>
      </p:nvGrpSpPr>
      <p:grpSpPr>
        <a:xfrm>
          <a:off x="0" y="0"/>
          <a:ext cx="0" cy="0"/>
          <a:chOff x="0" y="0"/>
          <a:chExt cx="0" cy="0"/>
        </a:xfrm>
      </p:grpSpPr>
      <p:sp>
        <p:nvSpPr>
          <p:cNvPr id="366" name="Google Shape;366;p12"/>
          <p:cNvSpPr txBox="1"/>
          <p:nvPr>
            <p:ph type="title"/>
          </p:nvPr>
        </p:nvSpPr>
        <p:spPr>
          <a:xfrm>
            <a:off x="457200" y="274638"/>
            <a:ext cx="8229600" cy="1143000"/>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Synchronizing with the server (2)</a:t>
            </a:r>
            <a:endParaRPr/>
          </a:p>
        </p:txBody>
      </p:sp>
      <p:grpSp>
        <p:nvGrpSpPr>
          <p:cNvPr id="367" name="Google Shape;367;p12"/>
          <p:cNvGrpSpPr/>
          <p:nvPr/>
        </p:nvGrpSpPr>
        <p:grpSpPr>
          <a:xfrm>
            <a:off x="677065" y="2300412"/>
            <a:ext cx="2819400" cy="1703056"/>
            <a:chOff x="1371600" y="1250086"/>
            <a:chExt cx="3657600" cy="2149095"/>
          </a:xfrm>
        </p:grpSpPr>
        <p:grpSp>
          <p:nvGrpSpPr>
            <p:cNvPr id="368" name="Google Shape;368;p12"/>
            <p:cNvGrpSpPr/>
            <p:nvPr/>
          </p:nvGrpSpPr>
          <p:grpSpPr>
            <a:xfrm>
              <a:off x="1371600" y="2073809"/>
              <a:ext cx="1703387" cy="1325372"/>
              <a:chOff x="0" y="930809"/>
              <a:chExt cx="1703387" cy="1325372"/>
            </a:xfrm>
          </p:grpSpPr>
          <p:sp>
            <p:nvSpPr>
              <p:cNvPr id="369" name="Google Shape;369;p12"/>
              <p:cNvSpPr/>
              <p:nvPr/>
            </p:nvSpPr>
            <p:spPr>
              <a:xfrm>
                <a:off x="0" y="954574"/>
                <a:ext cx="447712" cy="22385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0" name="Google Shape;370;p12"/>
              <p:cNvSpPr txBox="1"/>
              <p:nvPr/>
            </p:nvSpPr>
            <p:spPr>
              <a:xfrm>
                <a:off x="6557" y="961131"/>
                <a:ext cx="434598" cy="210742"/>
              </a:xfrm>
              <a:prstGeom prst="rect">
                <a:avLst/>
              </a:prstGeom>
              <a:noFill/>
              <a:ln>
                <a:noFill/>
              </a:ln>
            </p:spPr>
            <p:txBody>
              <a:bodyPr anchorCtr="0" anchor="ctr" bIns="3175" lIns="3175" spcFirstLastPara="1" rIns="3175" wrap="square" tIns="3175">
                <a:noAutofit/>
              </a:bodyPr>
              <a:lstStyle/>
              <a:p>
                <a:pPr indent="0" lvl="0" marL="0" marR="0" rtl="0" algn="ctr">
                  <a:lnSpc>
                    <a:spcPct val="90000"/>
                  </a:lnSpc>
                  <a:spcBef>
                    <a:spcPts val="0"/>
                  </a:spcBef>
                  <a:spcAft>
                    <a:spcPts val="0"/>
                  </a:spcAft>
                  <a:buNone/>
                </a:pPr>
                <a:r>
                  <a:rPr lang="en-US" sz="500">
                    <a:solidFill>
                      <a:schemeClr val="lt1"/>
                    </a:solidFill>
                    <a:latin typeface="Calibri"/>
                    <a:ea typeface="Calibri"/>
                    <a:cs typeface="Calibri"/>
                    <a:sym typeface="Calibri"/>
                  </a:rPr>
                  <a:t>my-project</a:t>
                </a:r>
                <a:endParaRPr sz="500">
                  <a:solidFill>
                    <a:schemeClr val="lt1"/>
                  </a:solidFill>
                  <a:latin typeface="Calibri"/>
                  <a:ea typeface="Calibri"/>
                  <a:cs typeface="Calibri"/>
                  <a:sym typeface="Calibri"/>
                </a:endParaRPr>
              </a:p>
            </p:txBody>
          </p:sp>
          <p:sp>
            <p:nvSpPr>
              <p:cNvPr id="371" name="Google Shape;371;p12"/>
              <p:cNvSpPr/>
              <p:nvPr/>
            </p:nvSpPr>
            <p:spPr>
              <a:xfrm>
                <a:off x="447712" y="1060207"/>
                <a:ext cx="95033" cy="12590"/>
              </a:xfrm>
              <a:custGeom>
                <a:rect b="b" l="l" r="r" t="t"/>
                <a:pathLst>
                  <a:path extrusionOk="0" h="120000" w="120000">
                    <a:moveTo>
                      <a:pt x="0" y="60000"/>
                    </a:moveTo>
                    <a:lnTo>
                      <a:pt x="120000" y="60000"/>
                    </a:lnTo>
                  </a:path>
                </a:pathLst>
              </a:custGeom>
              <a:noFill/>
              <a:ln cap="flat" cmpd="sng" w="25400">
                <a:solidFill>
                  <a:srgbClr val="3B64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2" name="Google Shape;372;p12"/>
              <p:cNvSpPr txBox="1"/>
              <p:nvPr/>
            </p:nvSpPr>
            <p:spPr>
              <a:xfrm>
                <a:off x="492853" y="1064126"/>
                <a:ext cx="4751" cy="475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400">
                  <a:solidFill>
                    <a:schemeClr val="dk1"/>
                  </a:solidFill>
                  <a:latin typeface="Calibri"/>
                  <a:ea typeface="Calibri"/>
                  <a:cs typeface="Calibri"/>
                  <a:sym typeface="Calibri"/>
                </a:endParaRPr>
              </a:p>
            </p:txBody>
          </p:sp>
          <p:sp>
            <p:nvSpPr>
              <p:cNvPr id="373" name="Google Shape;373;p12"/>
              <p:cNvSpPr/>
              <p:nvPr/>
            </p:nvSpPr>
            <p:spPr>
              <a:xfrm>
                <a:off x="542745" y="954574"/>
                <a:ext cx="447712" cy="22385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4" name="Google Shape;374;p12"/>
              <p:cNvSpPr txBox="1"/>
              <p:nvPr/>
            </p:nvSpPr>
            <p:spPr>
              <a:xfrm>
                <a:off x="549302" y="961131"/>
                <a:ext cx="434598" cy="210742"/>
              </a:xfrm>
              <a:prstGeom prst="rect">
                <a:avLst/>
              </a:prstGeom>
              <a:noFill/>
              <a:ln>
                <a:noFill/>
              </a:ln>
            </p:spPr>
            <p:txBody>
              <a:bodyPr anchorCtr="0" anchor="ctr" bIns="3175" lIns="3175" spcFirstLastPara="1" rIns="3175" wrap="square" tIns="3175">
                <a:noAutofit/>
              </a:bodyPr>
              <a:lstStyle/>
              <a:p>
                <a:pPr indent="0" lvl="0" marL="0" marR="0" rtl="0" algn="ctr">
                  <a:lnSpc>
                    <a:spcPct val="90000"/>
                  </a:lnSpc>
                  <a:spcBef>
                    <a:spcPts val="0"/>
                  </a:spcBef>
                  <a:spcAft>
                    <a:spcPts val="0"/>
                  </a:spcAft>
                  <a:buNone/>
                </a:pPr>
                <a:r>
                  <a:rPr lang="en-US" sz="500">
                    <a:solidFill>
                      <a:schemeClr val="lt1"/>
                    </a:solidFill>
                    <a:latin typeface="Calibri"/>
                    <a:ea typeface="Calibri"/>
                    <a:cs typeface="Calibri"/>
                    <a:sym typeface="Calibri"/>
                  </a:rPr>
                  <a:t>docs</a:t>
                </a:r>
                <a:endParaRPr sz="500">
                  <a:solidFill>
                    <a:schemeClr val="lt1"/>
                  </a:solidFill>
                  <a:latin typeface="Calibri"/>
                  <a:ea typeface="Calibri"/>
                  <a:cs typeface="Calibri"/>
                  <a:sym typeface="Calibri"/>
                </a:endParaRPr>
              </a:p>
            </p:txBody>
          </p:sp>
          <p:sp>
            <p:nvSpPr>
              <p:cNvPr id="375" name="Google Shape;375;p12"/>
              <p:cNvSpPr/>
              <p:nvPr/>
            </p:nvSpPr>
            <p:spPr>
              <a:xfrm rot="-307215">
                <a:off x="989926" y="1048324"/>
                <a:ext cx="266280" cy="12590"/>
              </a:xfrm>
              <a:custGeom>
                <a:rect b="b" l="l" r="r" t="t"/>
                <a:pathLst>
                  <a:path extrusionOk="0" h="120000" w="120000">
                    <a:moveTo>
                      <a:pt x="0" y="60000"/>
                    </a:moveTo>
                    <a:lnTo>
                      <a:pt x="120000" y="60000"/>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6" name="Google Shape;376;p12"/>
              <p:cNvSpPr txBox="1"/>
              <p:nvPr/>
            </p:nvSpPr>
            <p:spPr>
              <a:xfrm rot="-307215">
                <a:off x="1116409" y="1047963"/>
                <a:ext cx="13314" cy="13314"/>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400">
                  <a:solidFill>
                    <a:schemeClr val="dk1"/>
                  </a:solidFill>
                  <a:latin typeface="Calibri"/>
                  <a:ea typeface="Calibri"/>
                  <a:cs typeface="Calibri"/>
                  <a:sym typeface="Calibri"/>
                </a:endParaRPr>
              </a:p>
            </p:txBody>
          </p:sp>
          <p:sp>
            <p:nvSpPr>
              <p:cNvPr id="377" name="Google Shape;377;p12"/>
              <p:cNvSpPr/>
              <p:nvPr/>
            </p:nvSpPr>
            <p:spPr>
              <a:xfrm>
                <a:off x="1255675" y="930809"/>
                <a:ext cx="447712" cy="22385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8" name="Google Shape;378;p12"/>
              <p:cNvSpPr txBox="1"/>
              <p:nvPr/>
            </p:nvSpPr>
            <p:spPr>
              <a:xfrm>
                <a:off x="1262232" y="937366"/>
                <a:ext cx="434598" cy="210742"/>
              </a:xfrm>
              <a:prstGeom prst="rect">
                <a:avLst/>
              </a:prstGeom>
              <a:noFill/>
              <a:ln>
                <a:noFill/>
              </a:ln>
            </p:spPr>
            <p:txBody>
              <a:bodyPr anchorCtr="0" anchor="ctr" bIns="3175" lIns="3175" spcFirstLastPara="1" rIns="3175" wrap="square" tIns="3175">
                <a:noAutofit/>
              </a:bodyPr>
              <a:lstStyle/>
              <a:p>
                <a:pPr indent="0" lvl="0" marL="0" marR="0" rtl="0" algn="ctr">
                  <a:lnSpc>
                    <a:spcPct val="90000"/>
                  </a:lnSpc>
                  <a:spcBef>
                    <a:spcPts val="0"/>
                  </a:spcBef>
                  <a:spcAft>
                    <a:spcPts val="0"/>
                  </a:spcAft>
                  <a:buNone/>
                </a:pPr>
                <a:r>
                  <a:rPr lang="en-US" sz="500">
                    <a:solidFill>
                      <a:schemeClr val="lt1"/>
                    </a:solidFill>
                    <a:latin typeface="Calibri"/>
                    <a:ea typeface="Calibri"/>
                    <a:cs typeface="Calibri"/>
                    <a:sym typeface="Calibri"/>
                  </a:rPr>
                  <a:t>manual.docx</a:t>
                </a:r>
                <a:endParaRPr sz="500">
                  <a:solidFill>
                    <a:schemeClr val="lt1"/>
                  </a:solidFill>
                  <a:latin typeface="Calibri"/>
                  <a:ea typeface="Calibri"/>
                  <a:cs typeface="Calibri"/>
                  <a:sym typeface="Calibri"/>
                </a:endParaRPr>
              </a:p>
            </p:txBody>
          </p:sp>
          <p:sp>
            <p:nvSpPr>
              <p:cNvPr id="379" name="Google Shape;379;p12"/>
              <p:cNvSpPr/>
              <p:nvPr/>
            </p:nvSpPr>
            <p:spPr>
              <a:xfrm rot="2156824">
                <a:off x="959874" y="1154480"/>
                <a:ext cx="321184" cy="12590"/>
              </a:xfrm>
              <a:custGeom>
                <a:rect b="b" l="l" r="r" t="t"/>
                <a:pathLst>
                  <a:path extrusionOk="0" h="120000" w="120000">
                    <a:moveTo>
                      <a:pt x="0" y="60000"/>
                    </a:moveTo>
                    <a:lnTo>
                      <a:pt x="120000" y="60000"/>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0" name="Google Shape;380;p12"/>
              <p:cNvSpPr txBox="1"/>
              <p:nvPr/>
            </p:nvSpPr>
            <p:spPr>
              <a:xfrm rot="2156824">
                <a:off x="1112437" y="1152746"/>
                <a:ext cx="16059" cy="1605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400">
                  <a:solidFill>
                    <a:schemeClr val="dk1"/>
                  </a:solidFill>
                  <a:latin typeface="Calibri"/>
                  <a:ea typeface="Calibri"/>
                  <a:cs typeface="Calibri"/>
                  <a:sym typeface="Calibri"/>
                </a:endParaRPr>
              </a:p>
            </p:txBody>
          </p:sp>
          <p:sp>
            <p:nvSpPr>
              <p:cNvPr id="381" name="Google Shape;381;p12"/>
              <p:cNvSpPr/>
              <p:nvPr/>
            </p:nvSpPr>
            <p:spPr>
              <a:xfrm>
                <a:off x="1250475" y="1143121"/>
                <a:ext cx="447712" cy="22385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2" name="Google Shape;382;p12"/>
              <p:cNvSpPr txBox="1"/>
              <p:nvPr/>
            </p:nvSpPr>
            <p:spPr>
              <a:xfrm>
                <a:off x="1257032" y="1149678"/>
                <a:ext cx="434598" cy="210742"/>
              </a:xfrm>
              <a:prstGeom prst="rect">
                <a:avLst/>
              </a:prstGeom>
              <a:noFill/>
              <a:ln>
                <a:noFill/>
              </a:ln>
            </p:spPr>
            <p:txBody>
              <a:bodyPr anchorCtr="0" anchor="ctr" bIns="3175" lIns="3175" spcFirstLastPara="1" rIns="3175" wrap="square" tIns="3175">
                <a:noAutofit/>
              </a:bodyPr>
              <a:lstStyle/>
              <a:p>
                <a:pPr indent="0" lvl="0" marL="0" marR="0" rtl="0" algn="ctr">
                  <a:lnSpc>
                    <a:spcPct val="90000"/>
                  </a:lnSpc>
                  <a:spcBef>
                    <a:spcPts val="0"/>
                  </a:spcBef>
                  <a:spcAft>
                    <a:spcPts val="0"/>
                  </a:spcAft>
                  <a:buNone/>
                </a:pPr>
                <a:r>
                  <a:rPr lang="en-US" sz="500">
                    <a:solidFill>
                      <a:schemeClr val="lt1"/>
                    </a:solidFill>
                    <a:latin typeface="Calibri"/>
                    <a:ea typeface="Calibri"/>
                    <a:cs typeface="Calibri"/>
                    <a:sym typeface="Calibri"/>
                  </a:rPr>
                  <a:t>user_docs.docx</a:t>
                </a:r>
                <a:endParaRPr sz="500">
                  <a:solidFill>
                    <a:schemeClr val="lt1"/>
                  </a:solidFill>
                  <a:latin typeface="Calibri"/>
                  <a:ea typeface="Calibri"/>
                  <a:cs typeface="Calibri"/>
                  <a:sym typeface="Calibri"/>
                </a:endParaRPr>
              </a:p>
            </p:txBody>
          </p:sp>
          <p:sp>
            <p:nvSpPr>
              <p:cNvPr id="383" name="Google Shape;383;p12"/>
              <p:cNvSpPr/>
              <p:nvPr/>
            </p:nvSpPr>
            <p:spPr>
              <a:xfrm rot="4504370">
                <a:off x="310763" y="1238448"/>
                <a:ext cx="368931" cy="12590"/>
              </a:xfrm>
              <a:custGeom>
                <a:rect b="b" l="l" r="r" t="t"/>
                <a:pathLst>
                  <a:path extrusionOk="0" h="120000" w="120000">
                    <a:moveTo>
                      <a:pt x="0" y="60000"/>
                    </a:moveTo>
                    <a:lnTo>
                      <a:pt x="120000" y="60000"/>
                    </a:lnTo>
                  </a:path>
                </a:pathLst>
              </a:custGeom>
              <a:noFill/>
              <a:ln cap="flat" cmpd="sng" w="25400">
                <a:solidFill>
                  <a:srgbClr val="3B64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4" name="Google Shape;384;p12"/>
              <p:cNvSpPr txBox="1"/>
              <p:nvPr/>
            </p:nvSpPr>
            <p:spPr>
              <a:xfrm rot="4504370">
                <a:off x="486005" y="1235520"/>
                <a:ext cx="18446" cy="1844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400">
                  <a:solidFill>
                    <a:schemeClr val="dk1"/>
                  </a:solidFill>
                  <a:latin typeface="Calibri"/>
                  <a:ea typeface="Calibri"/>
                  <a:cs typeface="Calibri"/>
                  <a:sym typeface="Calibri"/>
                </a:endParaRPr>
              </a:p>
            </p:txBody>
          </p:sp>
          <p:sp>
            <p:nvSpPr>
              <p:cNvPr id="385" name="Google Shape;385;p12"/>
              <p:cNvSpPr/>
              <p:nvPr/>
            </p:nvSpPr>
            <p:spPr>
              <a:xfrm>
                <a:off x="542745" y="1311056"/>
                <a:ext cx="447712" cy="22385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6" name="Google Shape;386;p12"/>
              <p:cNvSpPr txBox="1"/>
              <p:nvPr/>
            </p:nvSpPr>
            <p:spPr>
              <a:xfrm>
                <a:off x="549302" y="1317613"/>
                <a:ext cx="434598" cy="210742"/>
              </a:xfrm>
              <a:prstGeom prst="rect">
                <a:avLst/>
              </a:prstGeom>
              <a:noFill/>
              <a:ln>
                <a:noFill/>
              </a:ln>
            </p:spPr>
            <p:txBody>
              <a:bodyPr anchorCtr="0" anchor="ctr" bIns="3175" lIns="3175" spcFirstLastPara="1" rIns="3175" wrap="square" tIns="3175">
                <a:noAutofit/>
              </a:bodyPr>
              <a:lstStyle/>
              <a:p>
                <a:pPr indent="0" lvl="0" marL="0" marR="0" rtl="0" algn="ctr">
                  <a:lnSpc>
                    <a:spcPct val="90000"/>
                  </a:lnSpc>
                  <a:spcBef>
                    <a:spcPts val="0"/>
                  </a:spcBef>
                  <a:spcAft>
                    <a:spcPts val="0"/>
                  </a:spcAft>
                  <a:buNone/>
                </a:pPr>
                <a:r>
                  <a:rPr lang="en-US" sz="500">
                    <a:solidFill>
                      <a:schemeClr val="lt1"/>
                    </a:solidFill>
                    <a:latin typeface="Calibri"/>
                    <a:ea typeface="Calibri"/>
                    <a:cs typeface="Calibri"/>
                    <a:sym typeface="Calibri"/>
                  </a:rPr>
                  <a:t>src</a:t>
                </a:r>
                <a:endParaRPr sz="500">
                  <a:solidFill>
                    <a:schemeClr val="lt1"/>
                  </a:solidFill>
                  <a:latin typeface="Calibri"/>
                  <a:ea typeface="Calibri"/>
                  <a:cs typeface="Calibri"/>
                  <a:sym typeface="Calibri"/>
                </a:endParaRPr>
              </a:p>
            </p:txBody>
          </p:sp>
          <p:sp>
            <p:nvSpPr>
              <p:cNvPr id="387" name="Google Shape;387;p12"/>
              <p:cNvSpPr/>
              <p:nvPr/>
            </p:nvSpPr>
            <p:spPr>
              <a:xfrm rot="1095096">
                <a:off x="983691" y="1458812"/>
                <a:ext cx="268993" cy="12590"/>
              </a:xfrm>
              <a:custGeom>
                <a:rect b="b" l="l" r="r" t="t"/>
                <a:pathLst>
                  <a:path extrusionOk="0" h="120000" w="120000">
                    <a:moveTo>
                      <a:pt x="0" y="60000"/>
                    </a:moveTo>
                    <a:lnTo>
                      <a:pt x="120000" y="60000"/>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88" name="Google Shape;388;p12"/>
              <p:cNvSpPr txBox="1"/>
              <p:nvPr/>
            </p:nvSpPr>
            <p:spPr>
              <a:xfrm rot="1095096">
                <a:off x="1111463" y="1458382"/>
                <a:ext cx="13449" cy="1344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400">
                  <a:solidFill>
                    <a:schemeClr val="dk1"/>
                  </a:solidFill>
                  <a:latin typeface="Calibri"/>
                  <a:ea typeface="Calibri"/>
                  <a:cs typeface="Calibri"/>
                  <a:sym typeface="Calibri"/>
                </a:endParaRPr>
              </a:p>
            </p:txBody>
          </p:sp>
          <p:sp>
            <p:nvSpPr>
              <p:cNvPr id="389" name="Google Shape;389;p12"/>
              <p:cNvSpPr/>
              <p:nvPr/>
            </p:nvSpPr>
            <p:spPr>
              <a:xfrm>
                <a:off x="1245918" y="1395302"/>
                <a:ext cx="447712" cy="22385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0" name="Google Shape;390;p12"/>
              <p:cNvSpPr txBox="1"/>
              <p:nvPr/>
            </p:nvSpPr>
            <p:spPr>
              <a:xfrm>
                <a:off x="1252475" y="1401859"/>
                <a:ext cx="434598" cy="210742"/>
              </a:xfrm>
              <a:prstGeom prst="rect">
                <a:avLst/>
              </a:prstGeom>
              <a:noFill/>
              <a:ln>
                <a:noFill/>
              </a:ln>
            </p:spPr>
            <p:txBody>
              <a:bodyPr anchorCtr="0" anchor="ctr" bIns="3175" lIns="3175" spcFirstLastPara="1" rIns="3175" wrap="square" tIns="3175">
                <a:noAutofit/>
              </a:bodyPr>
              <a:lstStyle/>
              <a:p>
                <a:pPr indent="0" lvl="0" marL="0" marR="0" rtl="0" algn="ctr">
                  <a:lnSpc>
                    <a:spcPct val="90000"/>
                  </a:lnSpc>
                  <a:spcBef>
                    <a:spcPts val="0"/>
                  </a:spcBef>
                  <a:spcAft>
                    <a:spcPts val="0"/>
                  </a:spcAft>
                  <a:buNone/>
                </a:pPr>
                <a:r>
                  <a:rPr lang="en-US" sz="500">
                    <a:solidFill>
                      <a:schemeClr val="lt1"/>
                    </a:solidFill>
                    <a:latin typeface="Calibri"/>
                    <a:ea typeface="Calibri"/>
                    <a:cs typeface="Calibri"/>
                    <a:sym typeface="Calibri"/>
                  </a:rPr>
                  <a:t>main.rkt</a:t>
                </a:r>
                <a:endParaRPr sz="500">
                  <a:solidFill>
                    <a:schemeClr val="lt1"/>
                  </a:solidFill>
                  <a:latin typeface="Calibri"/>
                  <a:ea typeface="Calibri"/>
                  <a:cs typeface="Calibri"/>
                  <a:sym typeface="Calibri"/>
                </a:endParaRPr>
              </a:p>
            </p:txBody>
          </p:sp>
          <p:sp>
            <p:nvSpPr>
              <p:cNvPr id="391" name="Google Shape;391;p12"/>
              <p:cNvSpPr/>
              <p:nvPr/>
            </p:nvSpPr>
            <p:spPr>
              <a:xfrm rot="2929860">
                <a:off x="924830" y="1561261"/>
                <a:ext cx="384105" cy="12590"/>
              </a:xfrm>
              <a:custGeom>
                <a:rect b="b" l="l" r="r" t="t"/>
                <a:pathLst>
                  <a:path extrusionOk="0" h="120000" w="120000">
                    <a:moveTo>
                      <a:pt x="0" y="60000"/>
                    </a:moveTo>
                    <a:lnTo>
                      <a:pt x="120000" y="60000"/>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2" name="Google Shape;392;p12"/>
              <p:cNvSpPr txBox="1"/>
              <p:nvPr/>
            </p:nvSpPr>
            <p:spPr>
              <a:xfrm rot="2929860">
                <a:off x="1107280" y="1557953"/>
                <a:ext cx="19205" cy="1920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400">
                  <a:solidFill>
                    <a:schemeClr val="dk1"/>
                  </a:solidFill>
                  <a:latin typeface="Calibri"/>
                  <a:ea typeface="Calibri"/>
                  <a:cs typeface="Calibri"/>
                  <a:sym typeface="Calibri"/>
                </a:endParaRPr>
              </a:p>
            </p:txBody>
          </p:sp>
          <p:sp>
            <p:nvSpPr>
              <p:cNvPr id="393" name="Google Shape;393;p12"/>
              <p:cNvSpPr/>
              <p:nvPr/>
            </p:nvSpPr>
            <p:spPr>
              <a:xfrm>
                <a:off x="1243307" y="1600200"/>
                <a:ext cx="434003" cy="22385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4" name="Google Shape;394;p12"/>
              <p:cNvSpPr txBox="1"/>
              <p:nvPr/>
            </p:nvSpPr>
            <p:spPr>
              <a:xfrm>
                <a:off x="1249864" y="1606757"/>
                <a:ext cx="420889" cy="210742"/>
              </a:xfrm>
              <a:prstGeom prst="rect">
                <a:avLst/>
              </a:prstGeom>
              <a:noFill/>
              <a:ln>
                <a:noFill/>
              </a:ln>
            </p:spPr>
            <p:txBody>
              <a:bodyPr anchorCtr="0" anchor="ctr" bIns="3175" lIns="3175" spcFirstLastPara="1" rIns="3175" wrap="square" tIns="3175">
                <a:noAutofit/>
              </a:bodyPr>
              <a:lstStyle/>
              <a:p>
                <a:pPr indent="0" lvl="0" marL="0" marR="0" rtl="0" algn="ctr">
                  <a:lnSpc>
                    <a:spcPct val="90000"/>
                  </a:lnSpc>
                  <a:spcBef>
                    <a:spcPts val="0"/>
                  </a:spcBef>
                  <a:spcAft>
                    <a:spcPts val="0"/>
                  </a:spcAft>
                  <a:buNone/>
                </a:pPr>
                <a:r>
                  <a:rPr lang="en-US" sz="500">
                    <a:solidFill>
                      <a:schemeClr val="lt1"/>
                    </a:solidFill>
                    <a:latin typeface="Calibri"/>
                    <a:ea typeface="Calibri"/>
                    <a:cs typeface="Calibri"/>
                    <a:sym typeface="Calibri"/>
                  </a:rPr>
                  <a:t>module1.rkt</a:t>
                </a:r>
                <a:endParaRPr sz="500">
                  <a:solidFill>
                    <a:schemeClr val="lt1"/>
                  </a:solidFill>
                  <a:latin typeface="Calibri"/>
                  <a:ea typeface="Calibri"/>
                  <a:cs typeface="Calibri"/>
                  <a:sym typeface="Calibri"/>
                </a:endParaRPr>
              </a:p>
            </p:txBody>
          </p:sp>
          <p:sp>
            <p:nvSpPr>
              <p:cNvPr id="395" name="Google Shape;395;p12"/>
              <p:cNvSpPr/>
              <p:nvPr/>
            </p:nvSpPr>
            <p:spPr>
              <a:xfrm rot="3804751">
                <a:off x="834409" y="1669291"/>
                <a:ext cx="564947" cy="12590"/>
              </a:xfrm>
              <a:custGeom>
                <a:rect b="b" l="l" r="r" t="t"/>
                <a:pathLst>
                  <a:path extrusionOk="0" h="120000" w="120000">
                    <a:moveTo>
                      <a:pt x="0" y="60000"/>
                    </a:moveTo>
                    <a:lnTo>
                      <a:pt x="120000" y="60000"/>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6" name="Google Shape;396;p12"/>
              <p:cNvSpPr txBox="1"/>
              <p:nvPr/>
            </p:nvSpPr>
            <p:spPr>
              <a:xfrm rot="3804751">
                <a:off x="1102759" y="1661463"/>
                <a:ext cx="28247" cy="28247"/>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400">
                  <a:solidFill>
                    <a:schemeClr val="dk1"/>
                  </a:solidFill>
                  <a:latin typeface="Calibri"/>
                  <a:ea typeface="Calibri"/>
                  <a:cs typeface="Calibri"/>
                  <a:sym typeface="Calibri"/>
                </a:endParaRPr>
              </a:p>
            </p:txBody>
          </p:sp>
          <p:sp>
            <p:nvSpPr>
              <p:cNvPr id="397" name="Google Shape;397;p12"/>
              <p:cNvSpPr/>
              <p:nvPr/>
            </p:nvSpPr>
            <p:spPr>
              <a:xfrm>
                <a:off x="1243307" y="1816261"/>
                <a:ext cx="447712" cy="22385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98" name="Google Shape;398;p12"/>
              <p:cNvSpPr txBox="1"/>
              <p:nvPr/>
            </p:nvSpPr>
            <p:spPr>
              <a:xfrm>
                <a:off x="1249864" y="1822818"/>
                <a:ext cx="434598" cy="210742"/>
              </a:xfrm>
              <a:prstGeom prst="rect">
                <a:avLst/>
              </a:prstGeom>
              <a:noFill/>
              <a:ln>
                <a:noFill/>
              </a:ln>
            </p:spPr>
            <p:txBody>
              <a:bodyPr anchorCtr="0" anchor="ctr" bIns="3175" lIns="3175" spcFirstLastPara="1" rIns="3175" wrap="square" tIns="3175">
                <a:noAutofit/>
              </a:bodyPr>
              <a:lstStyle/>
              <a:p>
                <a:pPr indent="0" lvl="0" marL="0" marR="0" rtl="0" algn="ctr">
                  <a:lnSpc>
                    <a:spcPct val="90000"/>
                  </a:lnSpc>
                  <a:spcBef>
                    <a:spcPts val="0"/>
                  </a:spcBef>
                  <a:spcAft>
                    <a:spcPts val="0"/>
                  </a:spcAft>
                  <a:buNone/>
                </a:pPr>
                <a:r>
                  <a:rPr lang="en-US" sz="500">
                    <a:solidFill>
                      <a:schemeClr val="lt1"/>
                    </a:solidFill>
                    <a:latin typeface="Calibri"/>
                    <a:ea typeface="Calibri"/>
                    <a:cs typeface="Calibri"/>
                    <a:sym typeface="Calibri"/>
                  </a:rPr>
                  <a:t>module2.rkt</a:t>
                </a:r>
                <a:endParaRPr sz="500">
                  <a:solidFill>
                    <a:schemeClr val="lt1"/>
                  </a:solidFill>
                  <a:latin typeface="Calibri"/>
                  <a:ea typeface="Calibri"/>
                  <a:cs typeface="Calibri"/>
                  <a:sym typeface="Calibri"/>
                </a:endParaRPr>
              </a:p>
            </p:txBody>
          </p:sp>
          <p:sp>
            <p:nvSpPr>
              <p:cNvPr id="399" name="Google Shape;399;p12"/>
              <p:cNvSpPr/>
              <p:nvPr/>
            </p:nvSpPr>
            <p:spPr>
              <a:xfrm rot="4240874">
                <a:off x="734730" y="1777323"/>
                <a:ext cx="764304" cy="12590"/>
              </a:xfrm>
              <a:custGeom>
                <a:rect b="b" l="l" r="r" t="t"/>
                <a:pathLst>
                  <a:path extrusionOk="0" h="120000" w="120000">
                    <a:moveTo>
                      <a:pt x="0" y="60000"/>
                    </a:moveTo>
                    <a:lnTo>
                      <a:pt x="120000" y="60000"/>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0" name="Google Shape;400;p12"/>
              <p:cNvSpPr txBox="1"/>
              <p:nvPr/>
            </p:nvSpPr>
            <p:spPr>
              <a:xfrm rot="4240874">
                <a:off x="1097775" y="1764511"/>
                <a:ext cx="38215" cy="38215"/>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400">
                  <a:solidFill>
                    <a:schemeClr val="dk1"/>
                  </a:solidFill>
                  <a:latin typeface="Calibri"/>
                  <a:ea typeface="Calibri"/>
                  <a:cs typeface="Calibri"/>
                  <a:sym typeface="Calibri"/>
                </a:endParaRPr>
              </a:p>
            </p:txBody>
          </p:sp>
          <p:sp>
            <p:nvSpPr>
              <p:cNvPr id="401" name="Google Shape;401;p12"/>
              <p:cNvSpPr/>
              <p:nvPr/>
            </p:nvSpPr>
            <p:spPr>
              <a:xfrm>
                <a:off x="1243307" y="2032325"/>
                <a:ext cx="447712" cy="22385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02" name="Google Shape;402;p12"/>
              <p:cNvSpPr txBox="1"/>
              <p:nvPr/>
            </p:nvSpPr>
            <p:spPr>
              <a:xfrm>
                <a:off x="1249864" y="2038882"/>
                <a:ext cx="434598" cy="210742"/>
              </a:xfrm>
              <a:prstGeom prst="rect">
                <a:avLst/>
              </a:prstGeom>
              <a:noFill/>
              <a:ln>
                <a:noFill/>
              </a:ln>
            </p:spPr>
            <p:txBody>
              <a:bodyPr anchorCtr="0" anchor="ctr" bIns="3175" lIns="3175" spcFirstLastPara="1" rIns="3175" wrap="square" tIns="3175">
                <a:noAutofit/>
              </a:bodyPr>
              <a:lstStyle/>
              <a:p>
                <a:pPr indent="0" lvl="0" marL="0" marR="0" rtl="0" algn="ctr">
                  <a:lnSpc>
                    <a:spcPct val="90000"/>
                  </a:lnSpc>
                  <a:spcBef>
                    <a:spcPts val="0"/>
                  </a:spcBef>
                  <a:spcAft>
                    <a:spcPts val="0"/>
                  </a:spcAft>
                  <a:buNone/>
                </a:pPr>
                <a:r>
                  <a:rPr lang="en-US" sz="500">
                    <a:solidFill>
                      <a:schemeClr val="lt1"/>
                    </a:solidFill>
                    <a:latin typeface="Calibri"/>
                    <a:ea typeface="Calibri"/>
                    <a:cs typeface="Calibri"/>
                    <a:sym typeface="Calibri"/>
                  </a:rPr>
                  <a:t>module3.rkt</a:t>
                </a:r>
                <a:endParaRPr sz="500">
                  <a:solidFill>
                    <a:schemeClr val="lt1"/>
                  </a:solidFill>
                  <a:latin typeface="Calibri"/>
                  <a:ea typeface="Calibri"/>
                  <a:cs typeface="Calibri"/>
                  <a:sym typeface="Calibri"/>
                </a:endParaRPr>
              </a:p>
            </p:txBody>
          </p:sp>
        </p:grpSp>
        <p:sp>
          <p:nvSpPr>
            <p:cNvPr id="403" name="Google Shape;403;p12"/>
            <p:cNvSpPr/>
            <p:nvPr/>
          </p:nvSpPr>
          <p:spPr>
            <a:xfrm>
              <a:off x="2514600" y="1524000"/>
              <a:ext cx="1052373" cy="60238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.git</a:t>
              </a:r>
              <a:endParaRPr sz="1800">
                <a:solidFill>
                  <a:schemeClr val="lt1"/>
                </a:solidFill>
                <a:latin typeface="Calibri"/>
                <a:ea typeface="Calibri"/>
                <a:cs typeface="Calibri"/>
                <a:sym typeface="Calibri"/>
              </a:endParaRPr>
            </a:p>
          </p:txBody>
        </p:sp>
        <p:sp>
          <p:nvSpPr>
            <p:cNvPr id="404" name="Google Shape;404;p12"/>
            <p:cNvSpPr/>
            <p:nvPr/>
          </p:nvSpPr>
          <p:spPr>
            <a:xfrm>
              <a:off x="4114800" y="1250086"/>
              <a:ext cx="914400" cy="1150214"/>
            </a:xfrm>
            <a:prstGeom prst="flowChartMagneticDisk">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405" name="Google Shape;405;p12"/>
            <p:cNvCxnSpPr>
              <a:stCxn id="403" idx="3"/>
              <a:endCxn id="404" idx="2"/>
            </p:cNvCxnSpPr>
            <p:nvPr/>
          </p:nvCxnSpPr>
          <p:spPr>
            <a:xfrm>
              <a:off x="3566973" y="1825193"/>
              <a:ext cx="547800" cy="0"/>
            </a:xfrm>
            <a:prstGeom prst="straightConnector1">
              <a:avLst/>
            </a:prstGeom>
            <a:noFill/>
            <a:ln cap="flat" cmpd="sng" w="9525">
              <a:solidFill>
                <a:srgbClr val="4A7DBA"/>
              </a:solidFill>
              <a:prstDash val="solid"/>
              <a:round/>
              <a:headEnd len="sm" w="sm" type="none"/>
              <a:tailEnd len="med" w="med" type="stealth"/>
            </a:ln>
          </p:spPr>
        </p:cxnSp>
        <p:cxnSp>
          <p:nvCxnSpPr>
            <p:cNvPr id="406" name="Google Shape;406;p12"/>
            <p:cNvCxnSpPr>
              <a:endCxn id="403" idx="1"/>
            </p:cNvCxnSpPr>
            <p:nvPr/>
          </p:nvCxnSpPr>
          <p:spPr>
            <a:xfrm flipH="1" rot="10800000">
              <a:off x="1905000" y="1825193"/>
              <a:ext cx="609600" cy="689400"/>
            </a:xfrm>
            <a:prstGeom prst="straightConnector1">
              <a:avLst/>
            </a:prstGeom>
            <a:noFill/>
            <a:ln cap="flat" cmpd="sng" w="9525">
              <a:solidFill>
                <a:srgbClr val="4A7DBA"/>
              </a:solidFill>
              <a:prstDash val="solid"/>
              <a:round/>
              <a:headEnd len="sm" w="sm" type="none"/>
              <a:tailEnd len="med" w="med" type="stealth"/>
            </a:ln>
          </p:spPr>
        </p:cxnSp>
      </p:grpSp>
      <p:sp>
        <p:nvSpPr>
          <p:cNvPr id="407" name="Google Shape;407;p12"/>
          <p:cNvSpPr/>
          <p:nvPr/>
        </p:nvSpPr>
        <p:spPr>
          <a:xfrm>
            <a:off x="5867400" y="2300412"/>
            <a:ext cx="704850" cy="911490"/>
          </a:xfrm>
          <a:prstGeom prst="flowChartMagneticDisk">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sp>
        <p:nvSpPr>
          <p:cNvPr id="408" name="Google Shape;408;p12"/>
          <p:cNvSpPr/>
          <p:nvPr/>
        </p:nvSpPr>
        <p:spPr>
          <a:xfrm flipH="1">
            <a:off x="3733800" y="2438417"/>
            <a:ext cx="1905000" cy="635480"/>
          </a:xfrm>
          <a:prstGeom prst="rightArrow">
            <a:avLst>
              <a:gd fmla="val 50000" name="adj1"/>
              <a:gd fmla="val 50000" name="adj2"/>
            </a:avLst>
          </a:prstGeom>
          <a:solidFill>
            <a:srgbClr val="FFFF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pull</a:t>
            </a:r>
            <a:endParaRPr sz="1800">
              <a:solidFill>
                <a:schemeClr val="dk1"/>
              </a:solidFill>
              <a:latin typeface="Calibri"/>
              <a:ea typeface="Calibri"/>
              <a:cs typeface="Calibri"/>
              <a:sym typeface="Calibri"/>
            </a:endParaRPr>
          </a:p>
        </p:txBody>
      </p:sp>
      <p:sp>
        <p:nvSpPr>
          <p:cNvPr id="409" name="Google Shape;409;p12"/>
          <p:cNvSpPr txBox="1"/>
          <p:nvPr/>
        </p:nvSpPr>
        <p:spPr>
          <a:xfrm>
            <a:off x="4800601" y="3810000"/>
            <a:ext cx="4267200" cy="2862322"/>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To retrieve your data from the server, you do a “pull”.  A “pull” takes the data from the server and puts it both in your local mini-fs and in your ordinary files.</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If your local file has changed, git will merge the changes if possible.  If it can’t figure out how to the merge, you will get an error message.  We'll learn how to deal with these in the next lesson.</a:t>
            </a:r>
            <a:endParaRPr sz="1800">
              <a:solidFill>
                <a:schemeClr val="dk1"/>
              </a:solidFill>
              <a:latin typeface="Calibri"/>
              <a:ea typeface="Calibri"/>
              <a:cs typeface="Calibri"/>
              <a:sym typeface="Calibri"/>
            </a:endParaRPr>
          </a:p>
        </p:txBody>
      </p:sp>
      <p:sp>
        <p:nvSpPr>
          <p:cNvPr id="410" name="Google Shape;410;p12"/>
          <p:cNvSpPr txBox="1"/>
          <p:nvPr/>
        </p:nvSpPr>
        <p:spPr>
          <a:xfrm>
            <a:off x="1558128" y="1600200"/>
            <a:ext cx="1954574"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your local machine</a:t>
            </a:r>
            <a:endParaRPr sz="1800">
              <a:solidFill>
                <a:schemeClr val="dk1"/>
              </a:solidFill>
              <a:latin typeface="Calibri"/>
              <a:ea typeface="Calibri"/>
              <a:cs typeface="Calibri"/>
              <a:sym typeface="Calibri"/>
            </a:endParaRPr>
          </a:p>
        </p:txBody>
      </p:sp>
      <p:sp>
        <p:nvSpPr>
          <p:cNvPr id="411" name="Google Shape;411;p12"/>
          <p:cNvSpPr txBox="1"/>
          <p:nvPr/>
        </p:nvSpPr>
        <p:spPr>
          <a:xfrm>
            <a:off x="5867400" y="1461700"/>
            <a:ext cx="3048000" cy="646331"/>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a server, somewhere on the internet, eg. github.com</a:t>
            </a:r>
            <a:endParaRPr sz="1800">
              <a:solidFill>
                <a:schemeClr val="dk1"/>
              </a:solidFill>
              <a:latin typeface="Calibri"/>
              <a:ea typeface="Calibri"/>
              <a:cs typeface="Calibri"/>
              <a:sym typeface="Calibri"/>
            </a:endParaRPr>
          </a:p>
        </p:txBody>
      </p:sp>
      <p:sp>
        <p:nvSpPr>
          <p:cNvPr id="412" name="Google Shape;412;p12"/>
          <p:cNvSpPr/>
          <p:nvPr/>
        </p:nvSpPr>
        <p:spPr>
          <a:xfrm flipH="1" rot="-5400000">
            <a:off x="2514925" y="3303920"/>
            <a:ext cx="755170" cy="714190"/>
          </a:xfrm>
          <a:prstGeom prst="bentUpArrow">
            <a:avLst>
              <a:gd fmla="val 36663" name="adj1"/>
              <a:gd fmla="val 33042" name="adj2"/>
              <a:gd fmla="val 34502" name="adj3"/>
            </a:avLst>
          </a:prstGeom>
          <a:solidFill>
            <a:srgbClr val="FFFF00"/>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pull</a:t>
            </a:r>
            <a:endParaRPr sz="1800">
              <a:solidFill>
                <a:schemeClr val="dk1"/>
              </a:solidFill>
              <a:latin typeface="Calibri"/>
              <a:ea typeface="Calibri"/>
              <a:cs typeface="Calibri"/>
              <a:sym typeface="Calibri"/>
            </a:endParaRPr>
          </a:p>
        </p:txBody>
      </p:sp>
      <p:sp>
        <p:nvSpPr>
          <p:cNvPr id="413" name="Google Shape;413;p1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7" name="Shape 417"/>
        <p:cNvGrpSpPr/>
        <p:nvPr/>
      </p:nvGrpSpPr>
      <p:grpSpPr>
        <a:xfrm>
          <a:off x="0" y="0"/>
          <a:ext cx="0" cy="0"/>
          <a:chOff x="0" y="0"/>
          <a:chExt cx="0" cy="0"/>
        </a:xfrm>
      </p:grpSpPr>
      <p:sp>
        <p:nvSpPr>
          <p:cNvPr id="418" name="Google Shape;418;p15"/>
          <p:cNvSpPr txBox="1"/>
          <p:nvPr>
            <p:ph type="title"/>
          </p:nvPr>
        </p:nvSpPr>
        <p:spPr>
          <a:xfrm>
            <a:off x="457200" y="274638"/>
            <a:ext cx="8229600" cy="1143000"/>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Your workflow (2)</a:t>
            </a:r>
            <a:endParaRPr/>
          </a:p>
        </p:txBody>
      </p:sp>
      <p:grpSp>
        <p:nvGrpSpPr>
          <p:cNvPr id="419" name="Google Shape;419;p15"/>
          <p:cNvGrpSpPr/>
          <p:nvPr/>
        </p:nvGrpSpPr>
        <p:grpSpPr>
          <a:xfrm>
            <a:off x="4076700" y="1546554"/>
            <a:ext cx="990600" cy="4766378"/>
            <a:chOff x="4076700" y="1546554"/>
            <a:chExt cx="990600" cy="4766378"/>
          </a:xfrm>
        </p:grpSpPr>
        <p:sp>
          <p:nvSpPr>
            <p:cNvPr id="420" name="Google Shape;420;p15"/>
            <p:cNvSpPr txBox="1"/>
            <p:nvPr/>
          </p:nvSpPr>
          <p:spPr>
            <a:xfrm>
              <a:off x="4082143" y="1546554"/>
              <a:ext cx="979714" cy="369332"/>
            </a:xfrm>
            <a:prstGeom prst="rect">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sync</a:t>
              </a:r>
              <a:endParaRPr sz="1800">
                <a:solidFill>
                  <a:schemeClr val="dk1"/>
                </a:solidFill>
                <a:latin typeface="Calibri"/>
                <a:ea typeface="Calibri"/>
                <a:cs typeface="Calibri"/>
                <a:sym typeface="Calibri"/>
              </a:endParaRPr>
            </a:p>
          </p:txBody>
        </p:sp>
        <p:sp>
          <p:nvSpPr>
            <p:cNvPr id="421" name="Google Shape;421;p15"/>
            <p:cNvSpPr txBox="1"/>
            <p:nvPr/>
          </p:nvSpPr>
          <p:spPr>
            <a:xfrm>
              <a:off x="4082143" y="2174703"/>
              <a:ext cx="979714" cy="369332"/>
            </a:xfrm>
            <a:prstGeom prst="rect">
              <a:avLst/>
            </a:prstGeom>
            <a:solidFill>
              <a:srgbClr val="B6DDE7"/>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edit</a:t>
              </a:r>
              <a:endParaRPr sz="1800">
                <a:solidFill>
                  <a:schemeClr val="dk1"/>
                </a:solidFill>
                <a:latin typeface="Calibri"/>
                <a:ea typeface="Calibri"/>
                <a:cs typeface="Calibri"/>
                <a:sym typeface="Calibri"/>
              </a:endParaRPr>
            </a:p>
          </p:txBody>
        </p:sp>
        <p:sp>
          <p:nvSpPr>
            <p:cNvPr id="422" name="Google Shape;422;p15"/>
            <p:cNvSpPr txBox="1"/>
            <p:nvPr/>
          </p:nvSpPr>
          <p:spPr>
            <a:xfrm>
              <a:off x="4076700" y="2802852"/>
              <a:ext cx="990600" cy="369332"/>
            </a:xfrm>
            <a:prstGeom prst="rect">
              <a:avLst/>
            </a:prstGeom>
            <a:solidFill>
              <a:srgbClr val="FABF8E"/>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commit</a:t>
              </a:r>
              <a:endParaRPr sz="1800">
                <a:solidFill>
                  <a:schemeClr val="dk1"/>
                </a:solidFill>
                <a:latin typeface="Calibri"/>
                <a:ea typeface="Calibri"/>
                <a:cs typeface="Calibri"/>
                <a:sym typeface="Calibri"/>
              </a:endParaRPr>
            </a:p>
          </p:txBody>
        </p:sp>
        <p:sp>
          <p:nvSpPr>
            <p:cNvPr id="423" name="Google Shape;423;p15"/>
            <p:cNvSpPr txBox="1"/>
            <p:nvPr/>
          </p:nvSpPr>
          <p:spPr>
            <a:xfrm>
              <a:off x="4082143" y="3431001"/>
              <a:ext cx="979714" cy="369332"/>
            </a:xfrm>
            <a:prstGeom prst="rect">
              <a:avLst/>
            </a:prstGeom>
            <a:solidFill>
              <a:srgbClr val="B6DDE7"/>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edit</a:t>
              </a:r>
              <a:endParaRPr sz="1800">
                <a:solidFill>
                  <a:schemeClr val="dk1"/>
                </a:solidFill>
                <a:latin typeface="Calibri"/>
                <a:ea typeface="Calibri"/>
                <a:cs typeface="Calibri"/>
                <a:sym typeface="Calibri"/>
              </a:endParaRPr>
            </a:p>
          </p:txBody>
        </p:sp>
        <p:sp>
          <p:nvSpPr>
            <p:cNvPr id="424" name="Google Shape;424;p15"/>
            <p:cNvSpPr txBox="1"/>
            <p:nvPr/>
          </p:nvSpPr>
          <p:spPr>
            <a:xfrm>
              <a:off x="4076700" y="4059150"/>
              <a:ext cx="990600" cy="369332"/>
            </a:xfrm>
            <a:prstGeom prst="rect">
              <a:avLst/>
            </a:prstGeom>
            <a:solidFill>
              <a:srgbClr val="FABF8E"/>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commit</a:t>
              </a:r>
              <a:endParaRPr sz="1800">
                <a:solidFill>
                  <a:schemeClr val="dk1"/>
                </a:solidFill>
                <a:latin typeface="Calibri"/>
                <a:ea typeface="Calibri"/>
                <a:cs typeface="Calibri"/>
                <a:sym typeface="Calibri"/>
              </a:endParaRPr>
            </a:p>
          </p:txBody>
        </p:sp>
        <p:sp>
          <p:nvSpPr>
            <p:cNvPr id="425" name="Google Shape;425;p15"/>
            <p:cNvSpPr txBox="1"/>
            <p:nvPr/>
          </p:nvSpPr>
          <p:spPr>
            <a:xfrm>
              <a:off x="4082143" y="4687299"/>
              <a:ext cx="979714" cy="369332"/>
            </a:xfrm>
            <a:prstGeom prst="rect">
              <a:avLst/>
            </a:prstGeom>
            <a:solidFill>
              <a:srgbClr val="B6DDE7"/>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edit</a:t>
              </a:r>
              <a:endParaRPr sz="1800">
                <a:solidFill>
                  <a:schemeClr val="dk1"/>
                </a:solidFill>
                <a:latin typeface="Calibri"/>
                <a:ea typeface="Calibri"/>
                <a:cs typeface="Calibri"/>
                <a:sym typeface="Calibri"/>
              </a:endParaRPr>
            </a:p>
          </p:txBody>
        </p:sp>
        <p:sp>
          <p:nvSpPr>
            <p:cNvPr id="426" name="Google Shape;426;p15"/>
            <p:cNvSpPr txBox="1"/>
            <p:nvPr/>
          </p:nvSpPr>
          <p:spPr>
            <a:xfrm>
              <a:off x="4076700" y="5315448"/>
              <a:ext cx="990600" cy="369332"/>
            </a:xfrm>
            <a:prstGeom prst="rect">
              <a:avLst/>
            </a:prstGeom>
            <a:solidFill>
              <a:srgbClr val="FABF8E"/>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commit</a:t>
              </a:r>
              <a:endParaRPr sz="1800">
                <a:solidFill>
                  <a:schemeClr val="dk1"/>
                </a:solidFill>
                <a:latin typeface="Calibri"/>
                <a:ea typeface="Calibri"/>
                <a:cs typeface="Calibri"/>
                <a:sym typeface="Calibri"/>
              </a:endParaRPr>
            </a:p>
          </p:txBody>
        </p:sp>
        <p:sp>
          <p:nvSpPr>
            <p:cNvPr id="427" name="Google Shape;427;p15"/>
            <p:cNvSpPr txBox="1"/>
            <p:nvPr/>
          </p:nvSpPr>
          <p:spPr>
            <a:xfrm>
              <a:off x="4082143" y="5943600"/>
              <a:ext cx="979714" cy="369332"/>
            </a:xfrm>
            <a:prstGeom prst="rect">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sync</a:t>
              </a:r>
              <a:endParaRPr sz="1800">
                <a:solidFill>
                  <a:schemeClr val="dk1"/>
                </a:solidFill>
                <a:latin typeface="Calibri"/>
                <a:ea typeface="Calibri"/>
                <a:cs typeface="Calibri"/>
                <a:sym typeface="Calibri"/>
              </a:endParaRPr>
            </a:p>
          </p:txBody>
        </p:sp>
        <p:cxnSp>
          <p:nvCxnSpPr>
            <p:cNvPr id="428" name="Google Shape;428;p15"/>
            <p:cNvCxnSpPr>
              <a:stCxn id="420" idx="2"/>
              <a:endCxn id="421" idx="0"/>
            </p:cNvCxnSpPr>
            <p:nvPr/>
          </p:nvCxnSpPr>
          <p:spPr>
            <a:xfrm>
              <a:off x="4572000" y="1915886"/>
              <a:ext cx="0" cy="258900"/>
            </a:xfrm>
            <a:prstGeom prst="straightConnector1">
              <a:avLst/>
            </a:prstGeom>
            <a:noFill/>
            <a:ln cap="flat" cmpd="sng" w="9525">
              <a:solidFill>
                <a:srgbClr val="4A7DBA"/>
              </a:solidFill>
              <a:prstDash val="solid"/>
              <a:round/>
              <a:headEnd len="sm" w="sm" type="none"/>
              <a:tailEnd len="med" w="med" type="stealth"/>
            </a:ln>
          </p:spPr>
        </p:cxnSp>
        <p:cxnSp>
          <p:nvCxnSpPr>
            <p:cNvPr id="429" name="Google Shape;429;p15"/>
            <p:cNvCxnSpPr>
              <a:stCxn id="421" idx="2"/>
              <a:endCxn id="422" idx="0"/>
            </p:cNvCxnSpPr>
            <p:nvPr/>
          </p:nvCxnSpPr>
          <p:spPr>
            <a:xfrm>
              <a:off x="4572000" y="2544035"/>
              <a:ext cx="0" cy="258900"/>
            </a:xfrm>
            <a:prstGeom prst="straightConnector1">
              <a:avLst/>
            </a:prstGeom>
            <a:noFill/>
            <a:ln cap="flat" cmpd="sng" w="9525">
              <a:solidFill>
                <a:srgbClr val="4A7DBA"/>
              </a:solidFill>
              <a:prstDash val="solid"/>
              <a:round/>
              <a:headEnd len="sm" w="sm" type="none"/>
              <a:tailEnd len="med" w="med" type="stealth"/>
            </a:ln>
          </p:spPr>
        </p:cxnSp>
        <p:cxnSp>
          <p:nvCxnSpPr>
            <p:cNvPr id="430" name="Google Shape;430;p15"/>
            <p:cNvCxnSpPr>
              <a:stCxn id="422" idx="2"/>
              <a:endCxn id="423" idx="0"/>
            </p:cNvCxnSpPr>
            <p:nvPr/>
          </p:nvCxnSpPr>
          <p:spPr>
            <a:xfrm>
              <a:off x="4572000" y="3172184"/>
              <a:ext cx="0" cy="258900"/>
            </a:xfrm>
            <a:prstGeom prst="straightConnector1">
              <a:avLst/>
            </a:prstGeom>
            <a:noFill/>
            <a:ln cap="flat" cmpd="sng" w="9525">
              <a:solidFill>
                <a:srgbClr val="4A7DBA"/>
              </a:solidFill>
              <a:prstDash val="solid"/>
              <a:round/>
              <a:headEnd len="sm" w="sm" type="none"/>
              <a:tailEnd len="med" w="med" type="stealth"/>
            </a:ln>
          </p:spPr>
        </p:cxnSp>
        <p:cxnSp>
          <p:nvCxnSpPr>
            <p:cNvPr id="431" name="Google Shape;431;p15"/>
            <p:cNvCxnSpPr>
              <a:stCxn id="423" idx="2"/>
              <a:endCxn id="424" idx="0"/>
            </p:cNvCxnSpPr>
            <p:nvPr/>
          </p:nvCxnSpPr>
          <p:spPr>
            <a:xfrm>
              <a:off x="4572000" y="3800333"/>
              <a:ext cx="0" cy="258900"/>
            </a:xfrm>
            <a:prstGeom prst="straightConnector1">
              <a:avLst/>
            </a:prstGeom>
            <a:noFill/>
            <a:ln cap="flat" cmpd="sng" w="9525">
              <a:solidFill>
                <a:srgbClr val="4A7DBA"/>
              </a:solidFill>
              <a:prstDash val="solid"/>
              <a:round/>
              <a:headEnd len="sm" w="sm" type="none"/>
              <a:tailEnd len="med" w="med" type="stealth"/>
            </a:ln>
          </p:spPr>
        </p:cxnSp>
        <p:cxnSp>
          <p:nvCxnSpPr>
            <p:cNvPr id="432" name="Google Shape;432;p15"/>
            <p:cNvCxnSpPr>
              <a:stCxn id="424" idx="2"/>
              <a:endCxn id="425" idx="0"/>
            </p:cNvCxnSpPr>
            <p:nvPr/>
          </p:nvCxnSpPr>
          <p:spPr>
            <a:xfrm>
              <a:off x="4572000" y="4428482"/>
              <a:ext cx="0" cy="258900"/>
            </a:xfrm>
            <a:prstGeom prst="straightConnector1">
              <a:avLst/>
            </a:prstGeom>
            <a:noFill/>
            <a:ln cap="flat" cmpd="sng" w="9525">
              <a:solidFill>
                <a:srgbClr val="4A7DBA"/>
              </a:solidFill>
              <a:prstDash val="solid"/>
              <a:round/>
              <a:headEnd len="sm" w="sm" type="none"/>
              <a:tailEnd len="med" w="med" type="stealth"/>
            </a:ln>
          </p:spPr>
        </p:cxnSp>
        <p:cxnSp>
          <p:nvCxnSpPr>
            <p:cNvPr id="433" name="Google Shape;433;p15"/>
            <p:cNvCxnSpPr>
              <a:stCxn id="425" idx="2"/>
            </p:cNvCxnSpPr>
            <p:nvPr/>
          </p:nvCxnSpPr>
          <p:spPr>
            <a:xfrm>
              <a:off x="4572000" y="5056631"/>
              <a:ext cx="0" cy="258900"/>
            </a:xfrm>
            <a:prstGeom prst="straightConnector1">
              <a:avLst/>
            </a:prstGeom>
            <a:noFill/>
            <a:ln cap="flat" cmpd="sng" w="9525">
              <a:solidFill>
                <a:srgbClr val="4A7DBA"/>
              </a:solidFill>
              <a:prstDash val="solid"/>
              <a:round/>
              <a:headEnd len="sm" w="sm" type="none"/>
              <a:tailEnd len="med" w="med" type="stealth"/>
            </a:ln>
          </p:spPr>
        </p:cxnSp>
        <p:cxnSp>
          <p:nvCxnSpPr>
            <p:cNvPr id="434" name="Google Shape;434;p15"/>
            <p:cNvCxnSpPr>
              <a:stCxn id="426" idx="2"/>
              <a:endCxn id="427" idx="0"/>
            </p:cNvCxnSpPr>
            <p:nvPr/>
          </p:nvCxnSpPr>
          <p:spPr>
            <a:xfrm>
              <a:off x="4572000" y="5684780"/>
              <a:ext cx="0" cy="258900"/>
            </a:xfrm>
            <a:prstGeom prst="straightConnector1">
              <a:avLst/>
            </a:prstGeom>
            <a:noFill/>
            <a:ln cap="flat" cmpd="sng" w="9525">
              <a:solidFill>
                <a:srgbClr val="4A7DBA"/>
              </a:solidFill>
              <a:prstDash val="solid"/>
              <a:round/>
              <a:headEnd len="sm" w="sm" type="none"/>
              <a:tailEnd len="med" w="med" type="stealth"/>
            </a:ln>
          </p:spPr>
        </p:cxnSp>
      </p:grpSp>
      <p:sp>
        <p:nvSpPr>
          <p:cNvPr id="435" name="Google Shape;435;p15"/>
          <p:cNvSpPr txBox="1"/>
          <p:nvPr/>
        </p:nvSpPr>
        <p:spPr>
          <a:xfrm>
            <a:off x="6324600" y="2174703"/>
            <a:ext cx="2819400" cy="3416320"/>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Best practice: commit your work whenever you’ve gotten one part of your problem working, or before trying something that might fail.</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If your new stuff is screwed up, you can always “revert” to your last good commit.</a:t>
            </a:r>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(Remember: always “revert”, never “roll back”)</a:t>
            </a:r>
            <a:endParaRPr sz="1800">
              <a:solidFill>
                <a:schemeClr val="dk1"/>
              </a:solidFill>
              <a:latin typeface="Calibri"/>
              <a:ea typeface="Calibri"/>
              <a:cs typeface="Calibri"/>
              <a:sym typeface="Calibri"/>
            </a:endParaRPr>
          </a:p>
        </p:txBody>
      </p:sp>
      <p:sp>
        <p:nvSpPr>
          <p:cNvPr id="436" name="Google Shape;436;p1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0" name="Shape 440"/>
        <p:cNvGrpSpPr/>
        <p:nvPr/>
      </p:nvGrpSpPr>
      <p:grpSpPr>
        <a:xfrm>
          <a:off x="0" y="0"/>
          <a:ext cx="0" cy="0"/>
          <a:chOff x="0" y="0"/>
          <a:chExt cx="0" cy="0"/>
        </a:xfrm>
      </p:grpSpPr>
      <p:sp>
        <p:nvSpPr>
          <p:cNvPr id="441" name="Google Shape;441;p17"/>
          <p:cNvSpPr txBox="1"/>
          <p:nvPr>
            <p:ph type="title"/>
          </p:nvPr>
        </p:nvSpPr>
        <p:spPr>
          <a:xfrm>
            <a:off x="457200" y="274638"/>
            <a:ext cx="8229600" cy="1143000"/>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Your workflow with a partner</a:t>
            </a:r>
            <a:endParaRPr/>
          </a:p>
        </p:txBody>
      </p:sp>
      <p:grpSp>
        <p:nvGrpSpPr>
          <p:cNvPr id="442" name="Google Shape;442;p17"/>
          <p:cNvGrpSpPr/>
          <p:nvPr/>
        </p:nvGrpSpPr>
        <p:grpSpPr>
          <a:xfrm>
            <a:off x="914400" y="2564484"/>
            <a:ext cx="1676400" cy="2984899"/>
            <a:chOff x="4076700" y="1546554"/>
            <a:chExt cx="990600" cy="4846832"/>
          </a:xfrm>
        </p:grpSpPr>
        <p:sp>
          <p:nvSpPr>
            <p:cNvPr id="443" name="Google Shape;443;p17"/>
            <p:cNvSpPr txBox="1"/>
            <p:nvPr/>
          </p:nvSpPr>
          <p:spPr>
            <a:xfrm>
              <a:off x="4082143" y="1546554"/>
              <a:ext cx="979714" cy="449787"/>
            </a:xfrm>
            <a:prstGeom prst="rect">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sync</a:t>
              </a:r>
              <a:endParaRPr sz="1200">
                <a:solidFill>
                  <a:schemeClr val="dk1"/>
                </a:solidFill>
                <a:latin typeface="Calibri"/>
                <a:ea typeface="Calibri"/>
                <a:cs typeface="Calibri"/>
                <a:sym typeface="Calibri"/>
              </a:endParaRPr>
            </a:p>
          </p:txBody>
        </p:sp>
        <p:sp>
          <p:nvSpPr>
            <p:cNvPr id="444" name="Google Shape;444;p17"/>
            <p:cNvSpPr txBox="1"/>
            <p:nvPr/>
          </p:nvSpPr>
          <p:spPr>
            <a:xfrm>
              <a:off x="4082143" y="2174705"/>
              <a:ext cx="979714" cy="449787"/>
            </a:xfrm>
            <a:prstGeom prst="rect">
              <a:avLst/>
            </a:prstGeom>
            <a:solidFill>
              <a:srgbClr val="B6DDE7"/>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edit</a:t>
              </a:r>
              <a:endParaRPr sz="1200">
                <a:solidFill>
                  <a:schemeClr val="dk1"/>
                </a:solidFill>
                <a:latin typeface="Calibri"/>
                <a:ea typeface="Calibri"/>
                <a:cs typeface="Calibri"/>
                <a:sym typeface="Calibri"/>
              </a:endParaRPr>
            </a:p>
          </p:txBody>
        </p:sp>
        <p:sp>
          <p:nvSpPr>
            <p:cNvPr id="445" name="Google Shape;445;p17"/>
            <p:cNvSpPr txBox="1"/>
            <p:nvPr/>
          </p:nvSpPr>
          <p:spPr>
            <a:xfrm>
              <a:off x="4076700" y="2802852"/>
              <a:ext cx="990600" cy="449787"/>
            </a:xfrm>
            <a:prstGeom prst="rect">
              <a:avLst/>
            </a:prstGeom>
            <a:solidFill>
              <a:srgbClr val="FABF8E"/>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commit</a:t>
              </a:r>
              <a:endParaRPr sz="1200">
                <a:solidFill>
                  <a:schemeClr val="dk1"/>
                </a:solidFill>
                <a:latin typeface="Calibri"/>
                <a:ea typeface="Calibri"/>
                <a:cs typeface="Calibri"/>
                <a:sym typeface="Calibri"/>
              </a:endParaRPr>
            </a:p>
          </p:txBody>
        </p:sp>
        <p:sp>
          <p:nvSpPr>
            <p:cNvPr id="446" name="Google Shape;446;p17"/>
            <p:cNvSpPr txBox="1"/>
            <p:nvPr/>
          </p:nvSpPr>
          <p:spPr>
            <a:xfrm>
              <a:off x="4082143" y="3430999"/>
              <a:ext cx="979714" cy="449787"/>
            </a:xfrm>
            <a:prstGeom prst="rect">
              <a:avLst/>
            </a:prstGeom>
            <a:solidFill>
              <a:srgbClr val="B6DDE7"/>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edit</a:t>
              </a:r>
              <a:endParaRPr sz="1200">
                <a:solidFill>
                  <a:schemeClr val="dk1"/>
                </a:solidFill>
                <a:latin typeface="Calibri"/>
                <a:ea typeface="Calibri"/>
                <a:cs typeface="Calibri"/>
                <a:sym typeface="Calibri"/>
              </a:endParaRPr>
            </a:p>
          </p:txBody>
        </p:sp>
        <p:sp>
          <p:nvSpPr>
            <p:cNvPr id="447" name="Google Shape;447;p17"/>
            <p:cNvSpPr txBox="1"/>
            <p:nvPr/>
          </p:nvSpPr>
          <p:spPr>
            <a:xfrm>
              <a:off x="4076700" y="4059151"/>
              <a:ext cx="990600" cy="449787"/>
            </a:xfrm>
            <a:prstGeom prst="rect">
              <a:avLst/>
            </a:prstGeom>
            <a:solidFill>
              <a:srgbClr val="FABF8E"/>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commit</a:t>
              </a:r>
              <a:endParaRPr sz="1200">
                <a:solidFill>
                  <a:schemeClr val="dk1"/>
                </a:solidFill>
                <a:latin typeface="Calibri"/>
                <a:ea typeface="Calibri"/>
                <a:cs typeface="Calibri"/>
                <a:sym typeface="Calibri"/>
              </a:endParaRPr>
            </a:p>
          </p:txBody>
        </p:sp>
        <p:sp>
          <p:nvSpPr>
            <p:cNvPr id="448" name="Google Shape;448;p17"/>
            <p:cNvSpPr txBox="1"/>
            <p:nvPr/>
          </p:nvSpPr>
          <p:spPr>
            <a:xfrm>
              <a:off x="4082143" y="4687300"/>
              <a:ext cx="979714" cy="449787"/>
            </a:xfrm>
            <a:prstGeom prst="rect">
              <a:avLst/>
            </a:prstGeom>
            <a:solidFill>
              <a:srgbClr val="B6DDE7"/>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edit</a:t>
              </a:r>
              <a:endParaRPr sz="1200">
                <a:solidFill>
                  <a:schemeClr val="dk1"/>
                </a:solidFill>
                <a:latin typeface="Calibri"/>
                <a:ea typeface="Calibri"/>
                <a:cs typeface="Calibri"/>
                <a:sym typeface="Calibri"/>
              </a:endParaRPr>
            </a:p>
          </p:txBody>
        </p:sp>
        <p:sp>
          <p:nvSpPr>
            <p:cNvPr id="449" name="Google Shape;449;p17"/>
            <p:cNvSpPr txBox="1"/>
            <p:nvPr/>
          </p:nvSpPr>
          <p:spPr>
            <a:xfrm>
              <a:off x="4076700" y="5315448"/>
              <a:ext cx="990600" cy="449787"/>
            </a:xfrm>
            <a:prstGeom prst="rect">
              <a:avLst/>
            </a:prstGeom>
            <a:solidFill>
              <a:srgbClr val="FABF8E"/>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commit</a:t>
              </a:r>
              <a:endParaRPr sz="1200">
                <a:solidFill>
                  <a:schemeClr val="dk1"/>
                </a:solidFill>
                <a:latin typeface="Calibri"/>
                <a:ea typeface="Calibri"/>
                <a:cs typeface="Calibri"/>
                <a:sym typeface="Calibri"/>
              </a:endParaRPr>
            </a:p>
          </p:txBody>
        </p:sp>
        <p:sp>
          <p:nvSpPr>
            <p:cNvPr id="450" name="Google Shape;450;p17"/>
            <p:cNvSpPr txBox="1"/>
            <p:nvPr/>
          </p:nvSpPr>
          <p:spPr>
            <a:xfrm>
              <a:off x="4082143" y="5943599"/>
              <a:ext cx="979714" cy="449787"/>
            </a:xfrm>
            <a:prstGeom prst="rect">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sync</a:t>
              </a:r>
              <a:endParaRPr sz="1200">
                <a:solidFill>
                  <a:schemeClr val="dk1"/>
                </a:solidFill>
                <a:latin typeface="Calibri"/>
                <a:ea typeface="Calibri"/>
                <a:cs typeface="Calibri"/>
                <a:sym typeface="Calibri"/>
              </a:endParaRPr>
            </a:p>
          </p:txBody>
        </p:sp>
        <p:cxnSp>
          <p:nvCxnSpPr>
            <p:cNvPr id="451" name="Google Shape;451;p17"/>
            <p:cNvCxnSpPr>
              <a:stCxn id="443" idx="2"/>
              <a:endCxn id="444" idx="0"/>
            </p:cNvCxnSpPr>
            <p:nvPr/>
          </p:nvCxnSpPr>
          <p:spPr>
            <a:xfrm>
              <a:off x="4572000" y="1996341"/>
              <a:ext cx="0" cy="178500"/>
            </a:xfrm>
            <a:prstGeom prst="straightConnector1">
              <a:avLst/>
            </a:prstGeom>
            <a:noFill/>
            <a:ln cap="flat" cmpd="sng" w="9525">
              <a:solidFill>
                <a:srgbClr val="4A7DBA"/>
              </a:solidFill>
              <a:prstDash val="solid"/>
              <a:round/>
              <a:headEnd len="sm" w="sm" type="none"/>
              <a:tailEnd len="med" w="med" type="stealth"/>
            </a:ln>
          </p:spPr>
        </p:cxnSp>
        <p:cxnSp>
          <p:nvCxnSpPr>
            <p:cNvPr id="452" name="Google Shape;452;p17"/>
            <p:cNvCxnSpPr>
              <a:stCxn id="444" idx="2"/>
              <a:endCxn id="445" idx="0"/>
            </p:cNvCxnSpPr>
            <p:nvPr/>
          </p:nvCxnSpPr>
          <p:spPr>
            <a:xfrm>
              <a:off x="4572000" y="2624492"/>
              <a:ext cx="0" cy="178500"/>
            </a:xfrm>
            <a:prstGeom prst="straightConnector1">
              <a:avLst/>
            </a:prstGeom>
            <a:noFill/>
            <a:ln cap="flat" cmpd="sng" w="9525">
              <a:solidFill>
                <a:srgbClr val="4A7DBA"/>
              </a:solidFill>
              <a:prstDash val="solid"/>
              <a:round/>
              <a:headEnd len="sm" w="sm" type="none"/>
              <a:tailEnd len="med" w="med" type="stealth"/>
            </a:ln>
          </p:spPr>
        </p:cxnSp>
        <p:cxnSp>
          <p:nvCxnSpPr>
            <p:cNvPr id="453" name="Google Shape;453;p17"/>
            <p:cNvCxnSpPr>
              <a:stCxn id="445" idx="2"/>
              <a:endCxn id="446" idx="0"/>
            </p:cNvCxnSpPr>
            <p:nvPr/>
          </p:nvCxnSpPr>
          <p:spPr>
            <a:xfrm>
              <a:off x="4572000" y="3252639"/>
              <a:ext cx="0" cy="178500"/>
            </a:xfrm>
            <a:prstGeom prst="straightConnector1">
              <a:avLst/>
            </a:prstGeom>
            <a:noFill/>
            <a:ln cap="flat" cmpd="sng" w="9525">
              <a:solidFill>
                <a:srgbClr val="4A7DBA"/>
              </a:solidFill>
              <a:prstDash val="solid"/>
              <a:round/>
              <a:headEnd len="sm" w="sm" type="none"/>
              <a:tailEnd len="med" w="med" type="stealth"/>
            </a:ln>
          </p:spPr>
        </p:cxnSp>
        <p:cxnSp>
          <p:nvCxnSpPr>
            <p:cNvPr id="454" name="Google Shape;454;p17"/>
            <p:cNvCxnSpPr>
              <a:stCxn id="446" idx="2"/>
              <a:endCxn id="447" idx="0"/>
            </p:cNvCxnSpPr>
            <p:nvPr/>
          </p:nvCxnSpPr>
          <p:spPr>
            <a:xfrm>
              <a:off x="4572000" y="3880786"/>
              <a:ext cx="0" cy="178500"/>
            </a:xfrm>
            <a:prstGeom prst="straightConnector1">
              <a:avLst/>
            </a:prstGeom>
            <a:noFill/>
            <a:ln cap="flat" cmpd="sng" w="9525">
              <a:solidFill>
                <a:srgbClr val="4A7DBA"/>
              </a:solidFill>
              <a:prstDash val="solid"/>
              <a:round/>
              <a:headEnd len="sm" w="sm" type="none"/>
              <a:tailEnd len="med" w="med" type="stealth"/>
            </a:ln>
          </p:spPr>
        </p:cxnSp>
        <p:cxnSp>
          <p:nvCxnSpPr>
            <p:cNvPr id="455" name="Google Shape;455;p17"/>
            <p:cNvCxnSpPr>
              <a:stCxn id="447" idx="2"/>
              <a:endCxn id="448" idx="0"/>
            </p:cNvCxnSpPr>
            <p:nvPr/>
          </p:nvCxnSpPr>
          <p:spPr>
            <a:xfrm>
              <a:off x="4572000" y="4508938"/>
              <a:ext cx="0" cy="178500"/>
            </a:xfrm>
            <a:prstGeom prst="straightConnector1">
              <a:avLst/>
            </a:prstGeom>
            <a:noFill/>
            <a:ln cap="flat" cmpd="sng" w="9525">
              <a:solidFill>
                <a:srgbClr val="4A7DBA"/>
              </a:solidFill>
              <a:prstDash val="solid"/>
              <a:round/>
              <a:headEnd len="sm" w="sm" type="none"/>
              <a:tailEnd len="med" w="med" type="stealth"/>
            </a:ln>
          </p:spPr>
        </p:cxnSp>
        <p:cxnSp>
          <p:nvCxnSpPr>
            <p:cNvPr id="456" name="Google Shape;456;p17"/>
            <p:cNvCxnSpPr>
              <a:stCxn id="448" idx="2"/>
            </p:cNvCxnSpPr>
            <p:nvPr/>
          </p:nvCxnSpPr>
          <p:spPr>
            <a:xfrm>
              <a:off x="4572000" y="5137087"/>
              <a:ext cx="0" cy="178500"/>
            </a:xfrm>
            <a:prstGeom prst="straightConnector1">
              <a:avLst/>
            </a:prstGeom>
            <a:noFill/>
            <a:ln cap="flat" cmpd="sng" w="9525">
              <a:solidFill>
                <a:srgbClr val="4A7DBA"/>
              </a:solidFill>
              <a:prstDash val="solid"/>
              <a:round/>
              <a:headEnd len="sm" w="sm" type="none"/>
              <a:tailEnd len="med" w="med" type="stealth"/>
            </a:ln>
          </p:spPr>
        </p:cxnSp>
        <p:cxnSp>
          <p:nvCxnSpPr>
            <p:cNvPr id="457" name="Google Shape;457;p17"/>
            <p:cNvCxnSpPr>
              <a:stCxn id="449" idx="2"/>
              <a:endCxn id="450" idx="0"/>
            </p:cNvCxnSpPr>
            <p:nvPr/>
          </p:nvCxnSpPr>
          <p:spPr>
            <a:xfrm>
              <a:off x="4572000" y="5765235"/>
              <a:ext cx="0" cy="178500"/>
            </a:xfrm>
            <a:prstGeom prst="straightConnector1">
              <a:avLst/>
            </a:prstGeom>
            <a:noFill/>
            <a:ln cap="flat" cmpd="sng" w="9525">
              <a:solidFill>
                <a:srgbClr val="4A7DBA"/>
              </a:solidFill>
              <a:prstDash val="solid"/>
              <a:round/>
              <a:headEnd len="sm" w="sm" type="none"/>
              <a:tailEnd len="med" w="med" type="stealth"/>
            </a:ln>
          </p:spPr>
        </p:cxnSp>
      </p:grpSp>
      <p:grpSp>
        <p:nvGrpSpPr>
          <p:cNvPr id="458" name="Google Shape;458;p17"/>
          <p:cNvGrpSpPr/>
          <p:nvPr/>
        </p:nvGrpSpPr>
        <p:grpSpPr>
          <a:xfrm>
            <a:off x="3514411" y="2564484"/>
            <a:ext cx="1676400" cy="2984899"/>
            <a:chOff x="4076700" y="1546554"/>
            <a:chExt cx="990600" cy="4846832"/>
          </a:xfrm>
        </p:grpSpPr>
        <p:sp>
          <p:nvSpPr>
            <p:cNvPr id="459" name="Google Shape;459;p17"/>
            <p:cNvSpPr txBox="1"/>
            <p:nvPr/>
          </p:nvSpPr>
          <p:spPr>
            <a:xfrm>
              <a:off x="4082143" y="1546554"/>
              <a:ext cx="979714" cy="449787"/>
            </a:xfrm>
            <a:prstGeom prst="rect">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sync</a:t>
              </a:r>
              <a:endParaRPr sz="1200">
                <a:solidFill>
                  <a:schemeClr val="dk1"/>
                </a:solidFill>
                <a:latin typeface="Calibri"/>
                <a:ea typeface="Calibri"/>
                <a:cs typeface="Calibri"/>
                <a:sym typeface="Calibri"/>
              </a:endParaRPr>
            </a:p>
          </p:txBody>
        </p:sp>
        <p:sp>
          <p:nvSpPr>
            <p:cNvPr id="460" name="Google Shape;460;p17"/>
            <p:cNvSpPr txBox="1"/>
            <p:nvPr/>
          </p:nvSpPr>
          <p:spPr>
            <a:xfrm>
              <a:off x="4082143" y="2174705"/>
              <a:ext cx="979714" cy="449787"/>
            </a:xfrm>
            <a:prstGeom prst="rect">
              <a:avLst/>
            </a:prstGeom>
            <a:solidFill>
              <a:srgbClr val="B6DDE7"/>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edit</a:t>
              </a:r>
              <a:endParaRPr sz="1200">
                <a:solidFill>
                  <a:schemeClr val="dk1"/>
                </a:solidFill>
                <a:latin typeface="Calibri"/>
                <a:ea typeface="Calibri"/>
                <a:cs typeface="Calibri"/>
                <a:sym typeface="Calibri"/>
              </a:endParaRPr>
            </a:p>
          </p:txBody>
        </p:sp>
        <p:sp>
          <p:nvSpPr>
            <p:cNvPr id="461" name="Google Shape;461;p17"/>
            <p:cNvSpPr txBox="1"/>
            <p:nvPr/>
          </p:nvSpPr>
          <p:spPr>
            <a:xfrm>
              <a:off x="4076700" y="2802852"/>
              <a:ext cx="990600" cy="449787"/>
            </a:xfrm>
            <a:prstGeom prst="rect">
              <a:avLst/>
            </a:prstGeom>
            <a:solidFill>
              <a:srgbClr val="FABF8E"/>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commit</a:t>
              </a:r>
              <a:endParaRPr sz="1200">
                <a:solidFill>
                  <a:schemeClr val="dk1"/>
                </a:solidFill>
                <a:latin typeface="Calibri"/>
                <a:ea typeface="Calibri"/>
                <a:cs typeface="Calibri"/>
                <a:sym typeface="Calibri"/>
              </a:endParaRPr>
            </a:p>
          </p:txBody>
        </p:sp>
        <p:sp>
          <p:nvSpPr>
            <p:cNvPr id="462" name="Google Shape;462;p17"/>
            <p:cNvSpPr txBox="1"/>
            <p:nvPr/>
          </p:nvSpPr>
          <p:spPr>
            <a:xfrm>
              <a:off x="4082143" y="3430999"/>
              <a:ext cx="979714" cy="449787"/>
            </a:xfrm>
            <a:prstGeom prst="rect">
              <a:avLst/>
            </a:prstGeom>
            <a:solidFill>
              <a:srgbClr val="B6DDE7"/>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edit</a:t>
              </a:r>
              <a:endParaRPr sz="1200">
                <a:solidFill>
                  <a:schemeClr val="dk1"/>
                </a:solidFill>
                <a:latin typeface="Calibri"/>
                <a:ea typeface="Calibri"/>
                <a:cs typeface="Calibri"/>
                <a:sym typeface="Calibri"/>
              </a:endParaRPr>
            </a:p>
          </p:txBody>
        </p:sp>
        <p:sp>
          <p:nvSpPr>
            <p:cNvPr id="463" name="Google Shape;463;p17"/>
            <p:cNvSpPr txBox="1"/>
            <p:nvPr/>
          </p:nvSpPr>
          <p:spPr>
            <a:xfrm>
              <a:off x="4076700" y="4059151"/>
              <a:ext cx="990600" cy="449787"/>
            </a:xfrm>
            <a:prstGeom prst="rect">
              <a:avLst/>
            </a:prstGeom>
            <a:solidFill>
              <a:srgbClr val="FABF8E"/>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commit</a:t>
              </a:r>
              <a:endParaRPr sz="1200">
                <a:solidFill>
                  <a:schemeClr val="dk1"/>
                </a:solidFill>
                <a:latin typeface="Calibri"/>
                <a:ea typeface="Calibri"/>
                <a:cs typeface="Calibri"/>
                <a:sym typeface="Calibri"/>
              </a:endParaRPr>
            </a:p>
          </p:txBody>
        </p:sp>
        <p:sp>
          <p:nvSpPr>
            <p:cNvPr id="464" name="Google Shape;464;p17"/>
            <p:cNvSpPr txBox="1"/>
            <p:nvPr/>
          </p:nvSpPr>
          <p:spPr>
            <a:xfrm>
              <a:off x="4082143" y="4687300"/>
              <a:ext cx="979714" cy="449787"/>
            </a:xfrm>
            <a:prstGeom prst="rect">
              <a:avLst/>
            </a:prstGeom>
            <a:solidFill>
              <a:srgbClr val="B6DDE7"/>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edit</a:t>
              </a:r>
              <a:endParaRPr sz="1200">
                <a:solidFill>
                  <a:schemeClr val="dk1"/>
                </a:solidFill>
                <a:latin typeface="Calibri"/>
                <a:ea typeface="Calibri"/>
                <a:cs typeface="Calibri"/>
                <a:sym typeface="Calibri"/>
              </a:endParaRPr>
            </a:p>
          </p:txBody>
        </p:sp>
        <p:sp>
          <p:nvSpPr>
            <p:cNvPr id="465" name="Google Shape;465;p17"/>
            <p:cNvSpPr txBox="1"/>
            <p:nvPr/>
          </p:nvSpPr>
          <p:spPr>
            <a:xfrm>
              <a:off x="4076700" y="5315448"/>
              <a:ext cx="990600" cy="449787"/>
            </a:xfrm>
            <a:prstGeom prst="rect">
              <a:avLst/>
            </a:prstGeom>
            <a:solidFill>
              <a:srgbClr val="FABF8E"/>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commit</a:t>
              </a:r>
              <a:endParaRPr sz="1200">
                <a:solidFill>
                  <a:schemeClr val="dk1"/>
                </a:solidFill>
                <a:latin typeface="Calibri"/>
                <a:ea typeface="Calibri"/>
                <a:cs typeface="Calibri"/>
                <a:sym typeface="Calibri"/>
              </a:endParaRPr>
            </a:p>
          </p:txBody>
        </p:sp>
        <p:sp>
          <p:nvSpPr>
            <p:cNvPr id="466" name="Google Shape;466;p17"/>
            <p:cNvSpPr txBox="1"/>
            <p:nvPr/>
          </p:nvSpPr>
          <p:spPr>
            <a:xfrm>
              <a:off x="4082143" y="5943599"/>
              <a:ext cx="979714" cy="449787"/>
            </a:xfrm>
            <a:prstGeom prst="rect">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sync</a:t>
              </a:r>
              <a:endParaRPr sz="1200">
                <a:solidFill>
                  <a:schemeClr val="dk1"/>
                </a:solidFill>
                <a:latin typeface="Calibri"/>
                <a:ea typeface="Calibri"/>
                <a:cs typeface="Calibri"/>
                <a:sym typeface="Calibri"/>
              </a:endParaRPr>
            </a:p>
          </p:txBody>
        </p:sp>
        <p:cxnSp>
          <p:nvCxnSpPr>
            <p:cNvPr id="467" name="Google Shape;467;p17"/>
            <p:cNvCxnSpPr>
              <a:stCxn id="459" idx="2"/>
              <a:endCxn id="460" idx="0"/>
            </p:cNvCxnSpPr>
            <p:nvPr/>
          </p:nvCxnSpPr>
          <p:spPr>
            <a:xfrm>
              <a:off x="4572000" y="1996341"/>
              <a:ext cx="0" cy="178500"/>
            </a:xfrm>
            <a:prstGeom prst="straightConnector1">
              <a:avLst/>
            </a:prstGeom>
            <a:noFill/>
            <a:ln cap="flat" cmpd="sng" w="9525">
              <a:solidFill>
                <a:srgbClr val="4A7DBA"/>
              </a:solidFill>
              <a:prstDash val="solid"/>
              <a:round/>
              <a:headEnd len="sm" w="sm" type="none"/>
              <a:tailEnd len="med" w="med" type="stealth"/>
            </a:ln>
          </p:spPr>
        </p:cxnSp>
        <p:cxnSp>
          <p:nvCxnSpPr>
            <p:cNvPr id="468" name="Google Shape;468;p17"/>
            <p:cNvCxnSpPr>
              <a:stCxn id="460" idx="2"/>
              <a:endCxn id="461" idx="0"/>
            </p:cNvCxnSpPr>
            <p:nvPr/>
          </p:nvCxnSpPr>
          <p:spPr>
            <a:xfrm>
              <a:off x="4572000" y="2624492"/>
              <a:ext cx="0" cy="178500"/>
            </a:xfrm>
            <a:prstGeom prst="straightConnector1">
              <a:avLst/>
            </a:prstGeom>
            <a:noFill/>
            <a:ln cap="flat" cmpd="sng" w="9525">
              <a:solidFill>
                <a:srgbClr val="4A7DBA"/>
              </a:solidFill>
              <a:prstDash val="solid"/>
              <a:round/>
              <a:headEnd len="sm" w="sm" type="none"/>
              <a:tailEnd len="med" w="med" type="stealth"/>
            </a:ln>
          </p:spPr>
        </p:cxnSp>
        <p:cxnSp>
          <p:nvCxnSpPr>
            <p:cNvPr id="469" name="Google Shape;469;p17"/>
            <p:cNvCxnSpPr>
              <a:stCxn id="461" idx="2"/>
              <a:endCxn id="462" idx="0"/>
            </p:cNvCxnSpPr>
            <p:nvPr/>
          </p:nvCxnSpPr>
          <p:spPr>
            <a:xfrm>
              <a:off x="4572000" y="3252639"/>
              <a:ext cx="0" cy="178500"/>
            </a:xfrm>
            <a:prstGeom prst="straightConnector1">
              <a:avLst/>
            </a:prstGeom>
            <a:noFill/>
            <a:ln cap="flat" cmpd="sng" w="9525">
              <a:solidFill>
                <a:srgbClr val="4A7DBA"/>
              </a:solidFill>
              <a:prstDash val="solid"/>
              <a:round/>
              <a:headEnd len="sm" w="sm" type="none"/>
              <a:tailEnd len="med" w="med" type="stealth"/>
            </a:ln>
          </p:spPr>
        </p:cxnSp>
        <p:cxnSp>
          <p:nvCxnSpPr>
            <p:cNvPr id="470" name="Google Shape;470;p17"/>
            <p:cNvCxnSpPr>
              <a:stCxn id="462" idx="2"/>
              <a:endCxn id="463" idx="0"/>
            </p:cNvCxnSpPr>
            <p:nvPr/>
          </p:nvCxnSpPr>
          <p:spPr>
            <a:xfrm>
              <a:off x="4572000" y="3880786"/>
              <a:ext cx="0" cy="178500"/>
            </a:xfrm>
            <a:prstGeom prst="straightConnector1">
              <a:avLst/>
            </a:prstGeom>
            <a:noFill/>
            <a:ln cap="flat" cmpd="sng" w="9525">
              <a:solidFill>
                <a:srgbClr val="4A7DBA"/>
              </a:solidFill>
              <a:prstDash val="solid"/>
              <a:round/>
              <a:headEnd len="sm" w="sm" type="none"/>
              <a:tailEnd len="med" w="med" type="stealth"/>
            </a:ln>
          </p:spPr>
        </p:cxnSp>
        <p:cxnSp>
          <p:nvCxnSpPr>
            <p:cNvPr id="471" name="Google Shape;471;p17"/>
            <p:cNvCxnSpPr>
              <a:stCxn id="463" idx="2"/>
              <a:endCxn id="464" idx="0"/>
            </p:cNvCxnSpPr>
            <p:nvPr/>
          </p:nvCxnSpPr>
          <p:spPr>
            <a:xfrm>
              <a:off x="4572000" y="4508938"/>
              <a:ext cx="0" cy="178500"/>
            </a:xfrm>
            <a:prstGeom prst="straightConnector1">
              <a:avLst/>
            </a:prstGeom>
            <a:noFill/>
            <a:ln cap="flat" cmpd="sng" w="9525">
              <a:solidFill>
                <a:srgbClr val="4A7DBA"/>
              </a:solidFill>
              <a:prstDash val="solid"/>
              <a:round/>
              <a:headEnd len="sm" w="sm" type="none"/>
              <a:tailEnd len="med" w="med" type="stealth"/>
            </a:ln>
          </p:spPr>
        </p:cxnSp>
        <p:cxnSp>
          <p:nvCxnSpPr>
            <p:cNvPr id="472" name="Google Shape;472;p17"/>
            <p:cNvCxnSpPr>
              <a:stCxn id="464" idx="2"/>
            </p:cNvCxnSpPr>
            <p:nvPr/>
          </p:nvCxnSpPr>
          <p:spPr>
            <a:xfrm>
              <a:off x="4572000" y="5137087"/>
              <a:ext cx="0" cy="178500"/>
            </a:xfrm>
            <a:prstGeom prst="straightConnector1">
              <a:avLst/>
            </a:prstGeom>
            <a:noFill/>
            <a:ln cap="flat" cmpd="sng" w="9525">
              <a:solidFill>
                <a:srgbClr val="4A7DBA"/>
              </a:solidFill>
              <a:prstDash val="solid"/>
              <a:round/>
              <a:headEnd len="sm" w="sm" type="none"/>
              <a:tailEnd len="med" w="med" type="stealth"/>
            </a:ln>
          </p:spPr>
        </p:cxnSp>
        <p:cxnSp>
          <p:nvCxnSpPr>
            <p:cNvPr id="473" name="Google Shape;473;p17"/>
            <p:cNvCxnSpPr>
              <a:stCxn id="465" idx="2"/>
              <a:endCxn id="466" idx="0"/>
            </p:cNvCxnSpPr>
            <p:nvPr/>
          </p:nvCxnSpPr>
          <p:spPr>
            <a:xfrm>
              <a:off x="4572000" y="5765235"/>
              <a:ext cx="0" cy="178500"/>
            </a:xfrm>
            <a:prstGeom prst="straightConnector1">
              <a:avLst/>
            </a:prstGeom>
            <a:noFill/>
            <a:ln cap="flat" cmpd="sng" w="9525">
              <a:solidFill>
                <a:srgbClr val="4A7DBA"/>
              </a:solidFill>
              <a:prstDash val="solid"/>
              <a:round/>
              <a:headEnd len="sm" w="sm" type="none"/>
              <a:tailEnd len="med" w="med" type="stealth"/>
            </a:ln>
          </p:spPr>
        </p:cxnSp>
      </p:grpSp>
      <p:grpSp>
        <p:nvGrpSpPr>
          <p:cNvPr id="474" name="Google Shape;474;p17"/>
          <p:cNvGrpSpPr/>
          <p:nvPr/>
        </p:nvGrpSpPr>
        <p:grpSpPr>
          <a:xfrm>
            <a:off x="6239189" y="2564484"/>
            <a:ext cx="1676400" cy="2984899"/>
            <a:chOff x="4076700" y="1546554"/>
            <a:chExt cx="990600" cy="4846832"/>
          </a:xfrm>
        </p:grpSpPr>
        <p:sp>
          <p:nvSpPr>
            <p:cNvPr id="475" name="Google Shape;475;p17"/>
            <p:cNvSpPr txBox="1"/>
            <p:nvPr/>
          </p:nvSpPr>
          <p:spPr>
            <a:xfrm>
              <a:off x="4082143" y="1546554"/>
              <a:ext cx="979714" cy="449787"/>
            </a:xfrm>
            <a:prstGeom prst="rect">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sync</a:t>
              </a:r>
              <a:endParaRPr sz="1200">
                <a:solidFill>
                  <a:schemeClr val="dk1"/>
                </a:solidFill>
                <a:latin typeface="Calibri"/>
                <a:ea typeface="Calibri"/>
                <a:cs typeface="Calibri"/>
                <a:sym typeface="Calibri"/>
              </a:endParaRPr>
            </a:p>
          </p:txBody>
        </p:sp>
        <p:sp>
          <p:nvSpPr>
            <p:cNvPr id="476" name="Google Shape;476;p17"/>
            <p:cNvSpPr txBox="1"/>
            <p:nvPr/>
          </p:nvSpPr>
          <p:spPr>
            <a:xfrm>
              <a:off x="4082143" y="2174705"/>
              <a:ext cx="979714" cy="449787"/>
            </a:xfrm>
            <a:prstGeom prst="rect">
              <a:avLst/>
            </a:prstGeom>
            <a:solidFill>
              <a:srgbClr val="B6DDE7"/>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edit</a:t>
              </a:r>
              <a:endParaRPr sz="1200">
                <a:solidFill>
                  <a:schemeClr val="dk1"/>
                </a:solidFill>
                <a:latin typeface="Calibri"/>
                <a:ea typeface="Calibri"/>
                <a:cs typeface="Calibri"/>
                <a:sym typeface="Calibri"/>
              </a:endParaRPr>
            </a:p>
          </p:txBody>
        </p:sp>
        <p:sp>
          <p:nvSpPr>
            <p:cNvPr id="477" name="Google Shape;477;p17"/>
            <p:cNvSpPr txBox="1"/>
            <p:nvPr/>
          </p:nvSpPr>
          <p:spPr>
            <a:xfrm>
              <a:off x="4076700" y="2802852"/>
              <a:ext cx="990600" cy="449787"/>
            </a:xfrm>
            <a:prstGeom prst="rect">
              <a:avLst/>
            </a:prstGeom>
            <a:solidFill>
              <a:srgbClr val="FABF8E"/>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commit</a:t>
              </a:r>
              <a:endParaRPr sz="1200">
                <a:solidFill>
                  <a:schemeClr val="dk1"/>
                </a:solidFill>
                <a:latin typeface="Calibri"/>
                <a:ea typeface="Calibri"/>
                <a:cs typeface="Calibri"/>
                <a:sym typeface="Calibri"/>
              </a:endParaRPr>
            </a:p>
          </p:txBody>
        </p:sp>
        <p:sp>
          <p:nvSpPr>
            <p:cNvPr id="478" name="Google Shape;478;p17"/>
            <p:cNvSpPr txBox="1"/>
            <p:nvPr/>
          </p:nvSpPr>
          <p:spPr>
            <a:xfrm>
              <a:off x="4082143" y="3430999"/>
              <a:ext cx="979714" cy="449787"/>
            </a:xfrm>
            <a:prstGeom prst="rect">
              <a:avLst/>
            </a:prstGeom>
            <a:solidFill>
              <a:srgbClr val="B6DDE7"/>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edit</a:t>
              </a:r>
              <a:endParaRPr sz="1200">
                <a:solidFill>
                  <a:schemeClr val="dk1"/>
                </a:solidFill>
                <a:latin typeface="Calibri"/>
                <a:ea typeface="Calibri"/>
                <a:cs typeface="Calibri"/>
                <a:sym typeface="Calibri"/>
              </a:endParaRPr>
            </a:p>
          </p:txBody>
        </p:sp>
        <p:sp>
          <p:nvSpPr>
            <p:cNvPr id="479" name="Google Shape;479;p17"/>
            <p:cNvSpPr txBox="1"/>
            <p:nvPr/>
          </p:nvSpPr>
          <p:spPr>
            <a:xfrm>
              <a:off x="4076700" y="4059151"/>
              <a:ext cx="990600" cy="449787"/>
            </a:xfrm>
            <a:prstGeom prst="rect">
              <a:avLst/>
            </a:prstGeom>
            <a:solidFill>
              <a:srgbClr val="FABF8E"/>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commit</a:t>
              </a:r>
              <a:endParaRPr sz="1200">
                <a:solidFill>
                  <a:schemeClr val="dk1"/>
                </a:solidFill>
                <a:latin typeface="Calibri"/>
                <a:ea typeface="Calibri"/>
                <a:cs typeface="Calibri"/>
                <a:sym typeface="Calibri"/>
              </a:endParaRPr>
            </a:p>
          </p:txBody>
        </p:sp>
        <p:sp>
          <p:nvSpPr>
            <p:cNvPr id="480" name="Google Shape;480;p17"/>
            <p:cNvSpPr txBox="1"/>
            <p:nvPr/>
          </p:nvSpPr>
          <p:spPr>
            <a:xfrm>
              <a:off x="4082143" y="4687300"/>
              <a:ext cx="979714" cy="449787"/>
            </a:xfrm>
            <a:prstGeom prst="rect">
              <a:avLst/>
            </a:prstGeom>
            <a:solidFill>
              <a:srgbClr val="B6DDE7"/>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edit</a:t>
              </a:r>
              <a:endParaRPr sz="1200">
                <a:solidFill>
                  <a:schemeClr val="dk1"/>
                </a:solidFill>
                <a:latin typeface="Calibri"/>
                <a:ea typeface="Calibri"/>
                <a:cs typeface="Calibri"/>
                <a:sym typeface="Calibri"/>
              </a:endParaRPr>
            </a:p>
          </p:txBody>
        </p:sp>
        <p:sp>
          <p:nvSpPr>
            <p:cNvPr id="481" name="Google Shape;481;p17"/>
            <p:cNvSpPr txBox="1"/>
            <p:nvPr/>
          </p:nvSpPr>
          <p:spPr>
            <a:xfrm>
              <a:off x="4076700" y="5315448"/>
              <a:ext cx="990600" cy="449787"/>
            </a:xfrm>
            <a:prstGeom prst="rect">
              <a:avLst/>
            </a:prstGeom>
            <a:solidFill>
              <a:srgbClr val="FABF8E"/>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commit</a:t>
              </a:r>
              <a:endParaRPr sz="1200">
                <a:solidFill>
                  <a:schemeClr val="dk1"/>
                </a:solidFill>
                <a:latin typeface="Calibri"/>
                <a:ea typeface="Calibri"/>
                <a:cs typeface="Calibri"/>
                <a:sym typeface="Calibri"/>
              </a:endParaRPr>
            </a:p>
          </p:txBody>
        </p:sp>
        <p:sp>
          <p:nvSpPr>
            <p:cNvPr id="482" name="Google Shape;482;p17"/>
            <p:cNvSpPr txBox="1"/>
            <p:nvPr/>
          </p:nvSpPr>
          <p:spPr>
            <a:xfrm>
              <a:off x="4082143" y="5943599"/>
              <a:ext cx="979714" cy="449787"/>
            </a:xfrm>
            <a:prstGeom prst="rect">
              <a:avLst/>
            </a:prstGeom>
            <a:solidFill>
              <a:srgbClr val="FFFF00"/>
            </a:solid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sync</a:t>
              </a:r>
              <a:endParaRPr sz="1200">
                <a:solidFill>
                  <a:schemeClr val="dk1"/>
                </a:solidFill>
                <a:latin typeface="Calibri"/>
                <a:ea typeface="Calibri"/>
                <a:cs typeface="Calibri"/>
                <a:sym typeface="Calibri"/>
              </a:endParaRPr>
            </a:p>
          </p:txBody>
        </p:sp>
        <p:cxnSp>
          <p:nvCxnSpPr>
            <p:cNvPr id="483" name="Google Shape;483;p17"/>
            <p:cNvCxnSpPr>
              <a:stCxn id="475" idx="2"/>
              <a:endCxn id="476" idx="0"/>
            </p:cNvCxnSpPr>
            <p:nvPr/>
          </p:nvCxnSpPr>
          <p:spPr>
            <a:xfrm>
              <a:off x="4572000" y="1996341"/>
              <a:ext cx="0" cy="178500"/>
            </a:xfrm>
            <a:prstGeom prst="straightConnector1">
              <a:avLst/>
            </a:prstGeom>
            <a:noFill/>
            <a:ln cap="flat" cmpd="sng" w="9525">
              <a:solidFill>
                <a:srgbClr val="4A7DBA"/>
              </a:solidFill>
              <a:prstDash val="solid"/>
              <a:round/>
              <a:headEnd len="sm" w="sm" type="none"/>
              <a:tailEnd len="med" w="med" type="stealth"/>
            </a:ln>
          </p:spPr>
        </p:cxnSp>
        <p:cxnSp>
          <p:nvCxnSpPr>
            <p:cNvPr id="484" name="Google Shape;484;p17"/>
            <p:cNvCxnSpPr>
              <a:stCxn id="476" idx="2"/>
              <a:endCxn id="477" idx="0"/>
            </p:cNvCxnSpPr>
            <p:nvPr/>
          </p:nvCxnSpPr>
          <p:spPr>
            <a:xfrm>
              <a:off x="4572000" y="2624492"/>
              <a:ext cx="0" cy="178500"/>
            </a:xfrm>
            <a:prstGeom prst="straightConnector1">
              <a:avLst/>
            </a:prstGeom>
            <a:noFill/>
            <a:ln cap="flat" cmpd="sng" w="9525">
              <a:solidFill>
                <a:srgbClr val="4A7DBA"/>
              </a:solidFill>
              <a:prstDash val="solid"/>
              <a:round/>
              <a:headEnd len="sm" w="sm" type="none"/>
              <a:tailEnd len="med" w="med" type="stealth"/>
            </a:ln>
          </p:spPr>
        </p:cxnSp>
        <p:cxnSp>
          <p:nvCxnSpPr>
            <p:cNvPr id="485" name="Google Shape;485;p17"/>
            <p:cNvCxnSpPr>
              <a:stCxn id="477" idx="2"/>
              <a:endCxn id="478" idx="0"/>
            </p:cNvCxnSpPr>
            <p:nvPr/>
          </p:nvCxnSpPr>
          <p:spPr>
            <a:xfrm>
              <a:off x="4572000" y="3252639"/>
              <a:ext cx="0" cy="178500"/>
            </a:xfrm>
            <a:prstGeom prst="straightConnector1">
              <a:avLst/>
            </a:prstGeom>
            <a:noFill/>
            <a:ln cap="flat" cmpd="sng" w="9525">
              <a:solidFill>
                <a:srgbClr val="4A7DBA"/>
              </a:solidFill>
              <a:prstDash val="solid"/>
              <a:round/>
              <a:headEnd len="sm" w="sm" type="none"/>
              <a:tailEnd len="med" w="med" type="stealth"/>
            </a:ln>
          </p:spPr>
        </p:cxnSp>
        <p:cxnSp>
          <p:nvCxnSpPr>
            <p:cNvPr id="486" name="Google Shape;486;p17"/>
            <p:cNvCxnSpPr>
              <a:stCxn id="478" idx="2"/>
              <a:endCxn id="479" idx="0"/>
            </p:cNvCxnSpPr>
            <p:nvPr/>
          </p:nvCxnSpPr>
          <p:spPr>
            <a:xfrm>
              <a:off x="4572000" y="3880786"/>
              <a:ext cx="0" cy="178500"/>
            </a:xfrm>
            <a:prstGeom prst="straightConnector1">
              <a:avLst/>
            </a:prstGeom>
            <a:noFill/>
            <a:ln cap="flat" cmpd="sng" w="9525">
              <a:solidFill>
                <a:srgbClr val="4A7DBA"/>
              </a:solidFill>
              <a:prstDash val="solid"/>
              <a:round/>
              <a:headEnd len="sm" w="sm" type="none"/>
              <a:tailEnd len="med" w="med" type="stealth"/>
            </a:ln>
          </p:spPr>
        </p:cxnSp>
        <p:cxnSp>
          <p:nvCxnSpPr>
            <p:cNvPr id="487" name="Google Shape;487;p17"/>
            <p:cNvCxnSpPr>
              <a:stCxn id="479" idx="2"/>
              <a:endCxn id="480" idx="0"/>
            </p:cNvCxnSpPr>
            <p:nvPr/>
          </p:nvCxnSpPr>
          <p:spPr>
            <a:xfrm>
              <a:off x="4572000" y="4508938"/>
              <a:ext cx="0" cy="178500"/>
            </a:xfrm>
            <a:prstGeom prst="straightConnector1">
              <a:avLst/>
            </a:prstGeom>
            <a:noFill/>
            <a:ln cap="flat" cmpd="sng" w="9525">
              <a:solidFill>
                <a:srgbClr val="4A7DBA"/>
              </a:solidFill>
              <a:prstDash val="solid"/>
              <a:round/>
              <a:headEnd len="sm" w="sm" type="none"/>
              <a:tailEnd len="med" w="med" type="stealth"/>
            </a:ln>
          </p:spPr>
        </p:cxnSp>
        <p:cxnSp>
          <p:nvCxnSpPr>
            <p:cNvPr id="488" name="Google Shape;488;p17"/>
            <p:cNvCxnSpPr>
              <a:stCxn id="480" idx="2"/>
            </p:cNvCxnSpPr>
            <p:nvPr/>
          </p:nvCxnSpPr>
          <p:spPr>
            <a:xfrm>
              <a:off x="4572000" y="5137087"/>
              <a:ext cx="0" cy="178500"/>
            </a:xfrm>
            <a:prstGeom prst="straightConnector1">
              <a:avLst/>
            </a:prstGeom>
            <a:noFill/>
            <a:ln cap="flat" cmpd="sng" w="9525">
              <a:solidFill>
                <a:srgbClr val="4A7DBA"/>
              </a:solidFill>
              <a:prstDash val="solid"/>
              <a:round/>
              <a:headEnd len="sm" w="sm" type="none"/>
              <a:tailEnd len="med" w="med" type="stealth"/>
            </a:ln>
          </p:spPr>
        </p:cxnSp>
        <p:cxnSp>
          <p:nvCxnSpPr>
            <p:cNvPr id="489" name="Google Shape;489;p17"/>
            <p:cNvCxnSpPr>
              <a:stCxn id="481" idx="2"/>
              <a:endCxn id="482" idx="0"/>
            </p:cNvCxnSpPr>
            <p:nvPr/>
          </p:nvCxnSpPr>
          <p:spPr>
            <a:xfrm>
              <a:off x="4572000" y="5765235"/>
              <a:ext cx="0" cy="178500"/>
            </a:xfrm>
            <a:prstGeom prst="straightConnector1">
              <a:avLst/>
            </a:prstGeom>
            <a:noFill/>
            <a:ln cap="flat" cmpd="sng" w="9525">
              <a:solidFill>
                <a:srgbClr val="4A7DBA"/>
              </a:solidFill>
              <a:prstDash val="solid"/>
              <a:round/>
              <a:headEnd len="sm" w="sm" type="none"/>
              <a:tailEnd len="med" w="med" type="stealth"/>
            </a:ln>
          </p:spPr>
        </p:cxnSp>
      </p:grpSp>
      <p:sp>
        <p:nvSpPr>
          <p:cNvPr id="490" name="Google Shape;490;p17"/>
          <p:cNvSpPr txBox="1"/>
          <p:nvPr/>
        </p:nvSpPr>
        <p:spPr>
          <a:xfrm>
            <a:off x="1490957" y="1905000"/>
            <a:ext cx="523285"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You</a:t>
            </a:r>
            <a:endParaRPr sz="1800">
              <a:solidFill>
                <a:schemeClr val="dk1"/>
              </a:solidFill>
              <a:latin typeface="Calibri"/>
              <a:ea typeface="Calibri"/>
              <a:cs typeface="Calibri"/>
              <a:sym typeface="Calibri"/>
            </a:endParaRPr>
          </a:p>
        </p:txBody>
      </p:sp>
      <p:sp>
        <p:nvSpPr>
          <p:cNvPr id="491" name="Google Shape;491;p17"/>
          <p:cNvSpPr txBox="1"/>
          <p:nvPr/>
        </p:nvSpPr>
        <p:spPr>
          <a:xfrm>
            <a:off x="6815746" y="1905000"/>
            <a:ext cx="523285" cy="369332"/>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You</a:t>
            </a:r>
            <a:endParaRPr sz="1800">
              <a:solidFill>
                <a:schemeClr val="dk1"/>
              </a:solidFill>
              <a:latin typeface="Calibri"/>
              <a:ea typeface="Calibri"/>
              <a:cs typeface="Calibri"/>
              <a:sym typeface="Calibri"/>
            </a:endParaRPr>
          </a:p>
        </p:txBody>
      </p:sp>
      <p:sp>
        <p:nvSpPr>
          <p:cNvPr id="492" name="Google Shape;492;p17"/>
          <p:cNvSpPr txBox="1"/>
          <p:nvPr/>
        </p:nvSpPr>
        <p:spPr>
          <a:xfrm>
            <a:off x="3419456" y="1351002"/>
            <a:ext cx="1876463" cy="923330"/>
          </a:xfrm>
          <a:prstGeom prst="rect">
            <a:avLst/>
          </a:prstGeom>
          <a:noFill/>
          <a:ln cap="flat" cmpd="sng" w="9525">
            <a:solidFill>
              <a:schemeClr val="dk1"/>
            </a:solidFill>
            <a:prstDash val="solid"/>
            <a:round/>
            <a:headEnd len="sm" w="sm" type="none"/>
            <a:tailEnd len="sm" w="sm" type="none"/>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Your Partner (or you on another computer)</a:t>
            </a:r>
            <a:endParaRPr sz="1800">
              <a:solidFill>
                <a:schemeClr val="dk1"/>
              </a:solidFill>
              <a:latin typeface="Calibri"/>
              <a:ea typeface="Calibri"/>
              <a:cs typeface="Calibri"/>
              <a:sym typeface="Calibri"/>
            </a:endParaRPr>
          </a:p>
        </p:txBody>
      </p:sp>
      <p:cxnSp>
        <p:nvCxnSpPr>
          <p:cNvPr id="493" name="Google Shape;493;p17"/>
          <p:cNvCxnSpPr>
            <a:stCxn id="450" idx="3"/>
            <a:endCxn id="459" idx="1"/>
          </p:cNvCxnSpPr>
          <p:nvPr/>
        </p:nvCxnSpPr>
        <p:spPr>
          <a:xfrm flipH="1" rot="10800000">
            <a:off x="2581589" y="2703083"/>
            <a:ext cx="942000" cy="2707800"/>
          </a:xfrm>
          <a:prstGeom prst="bentConnector3">
            <a:avLst>
              <a:gd fmla="val 50002" name="adj1"/>
            </a:avLst>
          </a:prstGeom>
          <a:noFill/>
          <a:ln cap="flat" cmpd="sng" w="9525">
            <a:solidFill>
              <a:srgbClr val="4A7DBA"/>
            </a:solidFill>
            <a:prstDash val="solid"/>
            <a:round/>
            <a:headEnd len="sm" w="sm" type="none"/>
            <a:tailEnd len="med" w="med" type="stealth"/>
          </a:ln>
        </p:spPr>
      </p:cxnSp>
      <p:cxnSp>
        <p:nvCxnSpPr>
          <p:cNvPr id="494" name="Google Shape;494;p17"/>
          <p:cNvCxnSpPr>
            <a:stCxn id="466" idx="3"/>
            <a:endCxn id="475" idx="1"/>
          </p:cNvCxnSpPr>
          <p:nvPr/>
        </p:nvCxnSpPr>
        <p:spPr>
          <a:xfrm flipH="1" rot="10800000">
            <a:off x="5181600" y="2703083"/>
            <a:ext cx="1066800" cy="2707800"/>
          </a:xfrm>
          <a:prstGeom prst="bentConnector3">
            <a:avLst>
              <a:gd fmla="val 50000" name="adj1"/>
            </a:avLst>
          </a:prstGeom>
          <a:noFill/>
          <a:ln cap="flat" cmpd="sng" w="9525">
            <a:solidFill>
              <a:srgbClr val="4A7DBA"/>
            </a:solidFill>
            <a:prstDash val="solid"/>
            <a:round/>
            <a:headEnd len="sm" w="sm" type="none"/>
            <a:tailEnd len="med" w="med" type="stealth"/>
          </a:ln>
        </p:spPr>
      </p:cxnSp>
      <p:sp>
        <p:nvSpPr>
          <p:cNvPr id="495" name="Google Shape;495;p17"/>
          <p:cNvSpPr/>
          <p:nvPr/>
        </p:nvSpPr>
        <p:spPr>
          <a:xfrm>
            <a:off x="2014242" y="5753100"/>
            <a:ext cx="2295211" cy="914400"/>
          </a:xfrm>
          <a:prstGeom prst="parallelogram">
            <a:avLst>
              <a:gd fmla="val 25000"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Your partner gets your work from the server</a:t>
            </a:r>
            <a:endParaRPr sz="1800">
              <a:solidFill>
                <a:schemeClr val="dk1"/>
              </a:solidFill>
              <a:latin typeface="Calibri"/>
              <a:ea typeface="Calibri"/>
              <a:cs typeface="Calibri"/>
              <a:sym typeface="Calibri"/>
            </a:endParaRPr>
          </a:p>
        </p:txBody>
      </p:sp>
      <p:sp>
        <p:nvSpPr>
          <p:cNvPr id="496" name="Google Shape;496;p17"/>
          <p:cNvSpPr/>
          <p:nvPr/>
        </p:nvSpPr>
        <p:spPr>
          <a:xfrm>
            <a:off x="5100794" y="5753100"/>
            <a:ext cx="2295211" cy="914400"/>
          </a:xfrm>
          <a:prstGeom prst="parallelogram">
            <a:avLst>
              <a:gd fmla="val 25000" name="adj"/>
            </a:avLst>
          </a:prstGeom>
          <a:gradFill>
            <a:gsLst>
              <a:gs pos="0">
                <a:srgbClr val="FFA09D"/>
              </a:gs>
              <a:gs pos="35000">
                <a:srgbClr val="FFBCBC"/>
              </a:gs>
              <a:gs pos="100000">
                <a:srgbClr val="FFE2E2"/>
              </a:gs>
            </a:gsLst>
            <a:lin ang="16200000" scaled="0"/>
          </a:gradFill>
          <a:ln cap="flat" cmpd="sng" w="9525">
            <a:solidFill>
              <a:srgbClr val="BD4B48"/>
            </a:solidFill>
            <a:prstDash val="solid"/>
            <a:round/>
            <a:headEnd len="sm" w="sm" type="none"/>
            <a:tailEnd len="sm" w="sm" type="none"/>
          </a:ln>
          <a:effectLst>
            <a:outerShdw blurRad="40000" rotWithShape="0" dir="5400000" dist="20000">
              <a:srgbClr val="000000">
                <a:alpha val="37647"/>
              </a:srgbClr>
            </a:outerShdw>
          </a:effectLst>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You get your partner’s work from the server</a:t>
            </a:r>
            <a:endParaRPr sz="1800">
              <a:solidFill>
                <a:schemeClr val="dk1"/>
              </a:solidFill>
              <a:latin typeface="Calibri"/>
              <a:ea typeface="Calibri"/>
              <a:cs typeface="Calibri"/>
              <a:sym typeface="Calibri"/>
            </a:endParaRPr>
          </a:p>
        </p:txBody>
      </p:sp>
      <p:sp>
        <p:nvSpPr>
          <p:cNvPr id="497" name="Google Shape;497;p17"/>
          <p:cNvSpPr/>
          <p:nvPr/>
        </p:nvSpPr>
        <p:spPr>
          <a:xfrm>
            <a:off x="2745345" y="3747550"/>
            <a:ext cx="614520" cy="508919"/>
          </a:xfrm>
          <a:prstGeom prst="flowChartMagneticDisk">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server</a:t>
            </a:r>
            <a:endParaRPr sz="1200">
              <a:solidFill>
                <a:schemeClr val="dk1"/>
              </a:solidFill>
              <a:latin typeface="Calibri"/>
              <a:ea typeface="Calibri"/>
              <a:cs typeface="Calibri"/>
              <a:sym typeface="Calibri"/>
            </a:endParaRPr>
          </a:p>
        </p:txBody>
      </p:sp>
      <p:sp>
        <p:nvSpPr>
          <p:cNvPr id="498" name="Google Shape;498;p17"/>
          <p:cNvSpPr/>
          <p:nvPr/>
        </p:nvSpPr>
        <p:spPr>
          <a:xfrm>
            <a:off x="5407740" y="3802472"/>
            <a:ext cx="614520" cy="508919"/>
          </a:xfrm>
          <a:prstGeom prst="flowChartMagneticDisk">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200">
                <a:solidFill>
                  <a:schemeClr val="dk1"/>
                </a:solidFill>
                <a:latin typeface="Calibri"/>
                <a:ea typeface="Calibri"/>
                <a:cs typeface="Calibri"/>
                <a:sym typeface="Calibri"/>
              </a:rPr>
              <a:t>server</a:t>
            </a:r>
            <a:endParaRPr sz="1200">
              <a:solidFill>
                <a:schemeClr val="dk1"/>
              </a:solidFill>
              <a:latin typeface="Calibri"/>
              <a:ea typeface="Calibri"/>
              <a:cs typeface="Calibri"/>
              <a:sym typeface="Calibri"/>
            </a:endParaRPr>
          </a:p>
        </p:txBody>
      </p:sp>
      <p:sp>
        <p:nvSpPr>
          <p:cNvPr id="499" name="Google Shape;499;p1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
          <p:cNvSpPr txBox="1"/>
          <p:nvPr>
            <p:ph type="title"/>
          </p:nvPr>
        </p:nvSpPr>
        <p:spPr>
          <a:xfrm>
            <a:off x="457200" y="274638"/>
            <a:ext cx="8229600" cy="1143000"/>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Learning Objectives</a:t>
            </a:r>
            <a:endParaRPr/>
          </a:p>
        </p:txBody>
      </p:sp>
      <p:sp>
        <p:nvSpPr>
          <p:cNvPr id="98" name="Google Shape;98;p2"/>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At the end of this lesson you  should be able to explain:</a:t>
            </a:r>
            <a:endParaRPr/>
          </a:p>
          <a:p>
            <a:pPr indent="-285750" lvl="1" marL="742950" rtl="0" algn="l">
              <a:spcBef>
                <a:spcPts val="560"/>
              </a:spcBef>
              <a:spcAft>
                <a:spcPts val="0"/>
              </a:spcAft>
              <a:buClr>
                <a:schemeClr val="dk1"/>
              </a:buClr>
              <a:buSzPts val="2800"/>
              <a:buChar char="–"/>
            </a:pPr>
            <a:r>
              <a:rPr lang="en-US"/>
              <a:t>how git creates a mini-filesystem in your directory</a:t>
            </a:r>
            <a:endParaRPr/>
          </a:p>
          <a:p>
            <a:pPr indent="-285750" lvl="1" marL="742950" rtl="0" algn="l">
              <a:spcBef>
                <a:spcPts val="560"/>
              </a:spcBef>
              <a:spcAft>
                <a:spcPts val="0"/>
              </a:spcAft>
              <a:buClr>
                <a:schemeClr val="dk1"/>
              </a:buClr>
              <a:buSzPts val="2800"/>
              <a:buChar char="–"/>
            </a:pPr>
            <a:r>
              <a:rPr lang="en-US"/>
              <a:t>what commit, push, pull, and sync do</a:t>
            </a:r>
            <a:endParaRPr/>
          </a:p>
          <a:p>
            <a:pPr indent="-285750" lvl="1" marL="742950" rtl="0" algn="l">
              <a:spcBef>
                <a:spcPts val="560"/>
              </a:spcBef>
              <a:spcAft>
                <a:spcPts val="0"/>
              </a:spcAft>
              <a:buClr>
                <a:schemeClr val="dk1"/>
              </a:buClr>
              <a:buSzPts val="2800"/>
              <a:buChar char="–"/>
            </a:pPr>
            <a:r>
              <a:rPr lang="en-US"/>
              <a:t>the elements of the basic git workflow</a:t>
            </a:r>
            <a:endParaRPr/>
          </a:p>
          <a:p>
            <a:pPr indent="-285750" lvl="1" marL="742950" rtl="0" algn="l">
              <a:spcBef>
                <a:spcPts val="560"/>
              </a:spcBef>
              <a:spcAft>
                <a:spcPts val="0"/>
              </a:spcAft>
              <a:buClr>
                <a:schemeClr val="dk1"/>
              </a:buClr>
              <a:buSzPts val="2800"/>
              <a:buChar char="–"/>
            </a:pPr>
            <a:r>
              <a:rPr lang="en-US"/>
              <a:t>how git allows you to work across multiple computers</a:t>
            </a:r>
            <a:endParaRPr/>
          </a:p>
          <a:p>
            <a:pPr indent="-285750" lvl="1" marL="742950" rtl="0" algn="l">
              <a:spcBef>
                <a:spcPts val="560"/>
              </a:spcBef>
              <a:spcAft>
                <a:spcPts val="0"/>
              </a:spcAft>
              <a:buClr>
                <a:schemeClr val="dk1"/>
              </a:buClr>
              <a:buSzPts val="2800"/>
              <a:buChar char="–"/>
            </a:pPr>
            <a:r>
              <a:rPr lang="en-US"/>
              <a:t>how git allows you and a partner to work together</a:t>
            </a:r>
            <a:endParaRPr/>
          </a:p>
        </p:txBody>
      </p:sp>
      <p:sp>
        <p:nvSpPr>
          <p:cNvPr id="99" name="Google Shape;99;p2"/>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3" name="Shape 103"/>
        <p:cNvGrpSpPr/>
        <p:nvPr/>
      </p:nvGrpSpPr>
      <p:grpSpPr>
        <a:xfrm>
          <a:off x="0" y="0"/>
          <a:ext cx="0" cy="0"/>
          <a:chOff x="0" y="0"/>
          <a:chExt cx="0" cy="0"/>
        </a:xfrm>
      </p:grpSpPr>
      <p:sp>
        <p:nvSpPr>
          <p:cNvPr id="104" name="Google Shape;104;p3"/>
          <p:cNvSpPr txBox="1"/>
          <p:nvPr>
            <p:ph type="title"/>
          </p:nvPr>
        </p:nvSpPr>
        <p:spPr>
          <a:xfrm>
            <a:off x="457200" y="274638"/>
            <a:ext cx="8229600" cy="1143000"/>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Git is a </a:t>
            </a:r>
            <a:r>
              <a:rPr lang="en-US">
                <a:solidFill>
                  <a:srgbClr val="FF0000"/>
                </a:solidFill>
              </a:rPr>
              <a:t>distributed</a:t>
            </a:r>
            <a:r>
              <a:rPr lang="en-US"/>
              <a:t> version-control system</a:t>
            </a:r>
            <a:endParaRPr/>
          </a:p>
        </p:txBody>
      </p:sp>
      <p:sp>
        <p:nvSpPr>
          <p:cNvPr id="105" name="Google Shape;105;p3"/>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fontScale="92500" lnSpcReduction="10000"/>
          </a:bodyPr>
          <a:lstStyle/>
          <a:p>
            <a:pPr indent="-342900" lvl="0" marL="342900" rtl="0" algn="l">
              <a:spcBef>
                <a:spcPts val="0"/>
              </a:spcBef>
              <a:spcAft>
                <a:spcPts val="0"/>
              </a:spcAft>
              <a:buClr>
                <a:schemeClr val="dk1"/>
              </a:buClr>
              <a:buSzPct val="100000"/>
              <a:buChar char="•"/>
            </a:pPr>
            <a:r>
              <a:rPr lang="en-US"/>
              <a:t>You keep your files in a </a:t>
            </a:r>
            <a:r>
              <a:rPr i="1" lang="en-US"/>
              <a:t>repository</a:t>
            </a:r>
            <a:r>
              <a:rPr lang="en-US"/>
              <a:t> on your local machine.</a:t>
            </a:r>
            <a:endParaRPr/>
          </a:p>
          <a:p>
            <a:pPr indent="-342900" lvl="0" marL="342900" rtl="0" algn="l">
              <a:spcBef>
                <a:spcPts val="592"/>
              </a:spcBef>
              <a:spcAft>
                <a:spcPts val="0"/>
              </a:spcAft>
              <a:buClr>
                <a:schemeClr val="dk1"/>
              </a:buClr>
              <a:buSzPct val="100000"/>
              <a:buChar char="•"/>
            </a:pPr>
            <a:r>
              <a:rPr lang="en-US"/>
              <a:t>You synchronize your repository with a repository on a server.</a:t>
            </a:r>
            <a:endParaRPr/>
          </a:p>
          <a:p>
            <a:pPr indent="-342900" lvl="0" marL="342900" rtl="0" algn="l">
              <a:spcBef>
                <a:spcPts val="592"/>
              </a:spcBef>
              <a:spcAft>
                <a:spcPts val="0"/>
              </a:spcAft>
              <a:buClr>
                <a:schemeClr val="dk1"/>
              </a:buClr>
              <a:buSzPct val="100000"/>
              <a:buChar char="•"/>
            </a:pPr>
            <a:r>
              <a:rPr lang="en-US"/>
              <a:t>If you move from one machine to another, you can pick up the changes by synchronizing with the server.</a:t>
            </a:r>
            <a:endParaRPr/>
          </a:p>
          <a:p>
            <a:pPr indent="-342900" lvl="0" marL="342900" rtl="0" algn="l">
              <a:spcBef>
                <a:spcPts val="592"/>
              </a:spcBef>
              <a:spcAft>
                <a:spcPts val="0"/>
              </a:spcAft>
              <a:buClr>
                <a:schemeClr val="dk1"/>
              </a:buClr>
              <a:buSzPct val="100000"/>
              <a:buChar char="•"/>
            </a:pPr>
            <a:r>
              <a:rPr lang="en-US"/>
              <a:t>If your partner uploads some changes to your files, you can pick those up by synchronizing with the server.</a:t>
            </a:r>
            <a:endParaRPr/>
          </a:p>
        </p:txBody>
      </p:sp>
      <p:sp>
        <p:nvSpPr>
          <p:cNvPr id="106" name="Google Shape;106;p3"/>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0" name="Shape 110"/>
        <p:cNvGrpSpPr/>
        <p:nvPr/>
      </p:nvGrpSpPr>
      <p:grpSpPr>
        <a:xfrm>
          <a:off x="0" y="0"/>
          <a:ext cx="0" cy="0"/>
          <a:chOff x="0" y="0"/>
          <a:chExt cx="0" cy="0"/>
        </a:xfrm>
      </p:grpSpPr>
      <p:sp>
        <p:nvSpPr>
          <p:cNvPr id="111" name="Google Shape;111;p4"/>
          <p:cNvSpPr txBox="1"/>
          <p:nvPr>
            <p:ph type="title"/>
          </p:nvPr>
        </p:nvSpPr>
        <p:spPr>
          <a:xfrm>
            <a:off x="457200" y="274638"/>
            <a:ext cx="8229600" cy="1143000"/>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rmAutofit fontScale="90000"/>
          </a:bodyPr>
          <a:lstStyle/>
          <a:p>
            <a:pPr indent="0" lvl="0" marL="0" rtl="0" algn="ctr">
              <a:spcBef>
                <a:spcPts val="0"/>
              </a:spcBef>
              <a:spcAft>
                <a:spcPts val="0"/>
              </a:spcAft>
              <a:buClr>
                <a:schemeClr val="dk1"/>
              </a:buClr>
              <a:buSzPct val="100000"/>
              <a:buFont typeface="Calibri"/>
              <a:buNone/>
            </a:pPr>
            <a:r>
              <a:rPr lang="en-US"/>
              <a:t>Git is a distributed </a:t>
            </a:r>
            <a:r>
              <a:rPr lang="en-US">
                <a:solidFill>
                  <a:srgbClr val="FF0000"/>
                </a:solidFill>
              </a:rPr>
              <a:t>version-control</a:t>
            </a:r>
            <a:r>
              <a:rPr lang="en-US"/>
              <a:t> system</a:t>
            </a:r>
            <a:endParaRPr/>
          </a:p>
        </p:txBody>
      </p:sp>
      <p:sp>
        <p:nvSpPr>
          <p:cNvPr id="112" name="Google Shape;112;p4"/>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Terminology:  In git-speak, a “version” is called a “commit.”</a:t>
            </a:r>
            <a:endParaRPr/>
          </a:p>
          <a:p>
            <a:pPr indent="-342900" lvl="0" marL="342900" rtl="0" algn="l">
              <a:spcBef>
                <a:spcPts val="640"/>
              </a:spcBef>
              <a:spcAft>
                <a:spcPts val="0"/>
              </a:spcAft>
              <a:buClr>
                <a:schemeClr val="dk1"/>
              </a:buClr>
              <a:buSzPts val="3200"/>
              <a:buChar char="•"/>
            </a:pPr>
            <a:r>
              <a:rPr lang="en-US"/>
              <a:t>Git keeps track of the history of your commits, so you can go back and look at earlier versions, or just give up on the current version and go back some earlier version.</a:t>
            </a:r>
            <a:endParaRPr/>
          </a:p>
        </p:txBody>
      </p:sp>
      <p:sp>
        <p:nvSpPr>
          <p:cNvPr id="113" name="Google Shape;113;p4"/>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7" name="Shape 117"/>
        <p:cNvGrpSpPr/>
        <p:nvPr/>
      </p:nvGrpSpPr>
      <p:grpSpPr>
        <a:xfrm>
          <a:off x="0" y="0"/>
          <a:ext cx="0" cy="0"/>
          <a:chOff x="0" y="0"/>
          <a:chExt cx="0" cy="0"/>
        </a:xfrm>
      </p:grpSpPr>
      <p:sp>
        <p:nvSpPr>
          <p:cNvPr id="118" name="Google Shape;118;p5"/>
          <p:cNvSpPr txBox="1"/>
          <p:nvPr>
            <p:ph type="title"/>
          </p:nvPr>
        </p:nvSpPr>
        <p:spPr>
          <a:xfrm>
            <a:off x="457200" y="274638"/>
            <a:ext cx="8229600" cy="1143000"/>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A simple model of git</a:t>
            </a:r>
            <a:endParaRPr/>
          </a:p>
        </p:txBody>
      </p:sp>
      <p:sp>
        <p:nvSpPr>
          <p:cNvPr id="119" name="Google Shape;119;p5"/>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Most git documentation gets into details very quickly.</a:t>
            </a:r>
            <a:endParaRPr/>
          </a:p>
          <a:p>
            <a:pPr indent="-342900" lvl="0" marL="342900" rtl="0" algn="l">
              <a:spcBef>
                <a:spcPts val="640"/>
              </a:spcBef>
              <a:spcAft>
                <a:spcPts val="0"/>
              </a:spcAft>
              <a:buClr>
                <a:schemeClr val="dk1"/>
              </a:buClr>
              <a:buSzPts val="3200"/>
              <a:buChar char="•"/>
            </a:pPr>
            <a:r>
              <a:rPr lang="en-US"/>
              <a:t>Here’s a very simple model of what’s going on in git.</a:t>
            </a:r>
            <a:endParaRPr/>
          </a:p>
        </p:txBody>
      </p:sp>
      <p:sp>
        <p:nvSpPr>
          <p:cNvPr id="120" name="Google Shape;120;p5"/>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4" name="Shape 124"/>
        <p:cNvGrpSpPr/>
        <p:nvPr/>
      </p:nvGrpSpPr>
      <p:grpSpPr>
        <a:xfrm>
          <a:off x="0" y="0"/>
          <a:ext cx="0" cy="0"/>
          <a:chOff x="0" y="0"/>
          <a:chExt cx="0" cy="0"/>
        </a:xfrm>
      </p:grpSpPr>
      <p:sp>
        <p:nvSpPr>
          <p:cNvPr id="125" name="Google Shape;125;p6"/>
          <p:cNvSpPr txBox="1"/>
          <p:nvPr>
            <p:ph type="title"/>
          </p:nvPr>
        </p:nvSpPr>
        <p:spPr>
          <a:xfrm>
            <a:off x="457200" y="274638"/>
            <a:ext cx="8229600" cy="1143000"/>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Your files</a:t>
            </a:r>
            <a:endParaRPr/>
          </a:p>
        </p:txBody>
      </p:sp>
      <p:grpSp>
        <p:nvGrpSpPr>
          <p:cNvPr id="126" name="Google Shape;126;p6"/>
          <p:cNvGrpSpPr/>
          <p:nvPr/>
        </p:nvGrpSpPr>
        <p:grpSpPr>
          <a:xfrm>
            <a:off x="1524000" y="1836806"/>
            <a:ext cx="2209704" cy="1719193"/>
            <a:chOff x="0" y="1151006"/>
            <a:chExt cx="2209704" cy="1719193"/>
          </a:xfrm>
        </p:grpSpPr>
        <p:sp>
          <p:nvSpPr>
            <p:cNvPr id="127" name="Google Shape;127;p6"/>
            <p:cNvSpPr/>
            <p:nvPr/>
          </p:nvSpPr>
          <p:spPr>
            <a:xfrm>
              <a:off x="0" y="1181832"/>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28" name="Google Shape;128;p6"/>
            <p:cNvSpPr txBox="1"/>
            <p:nvPr/>
          </p:nvSpPr>
          <p:spPr>
            <a:xfrm>
              <a:off x="8505" y="1190337"/>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my-project</a:t>
              </a:r>
              <a:endParaRPr sz="600">
                <a:solidFill>
                  <a:schemeClr val="lt1"/>
                </a:solidFill>
                <a:latin typeface="Calibri"/>
                <a:ea typeface="Calibri"/>
                <a:cs typeface="Calibri"/>
                <a:sym typeface="Calibri"/>
              </a:endParaRPr>
            </a:p>
          </p:txBody>
        </p:sp>
        <p:sp>
          <p:nvSpPr>
            <p:cNvPr id="129" name="Google Shape;129;p6"/>
            <p:cNvSpPr/>
            <p:nvPr/>
          </p:nvSpPr>
          <p:spPr>
            <a:xfrm>
              <a:off x="580745" y="1320547"/>
              <a:ext cx="123404" cy="12941"/>
            </a:xfrm>
            <a:custGeom>
              <a:rect b="b" l="l" r="r" t="t"/>
              <a:pathLst>
                <a:path extrusionOk="0" h="120000" w="120000">
                  <a:moveTo>
                    <a:pt x="0" y="59995"/>
                  </a:moveTo>
                  <a:lnTo>
                    <a:pt x="120000" y="59995"/>
                  </a:lnTo>
                </a:path>
              </a:pathLst>
            </a:custGeom>
            <a:noFill/>
            <a:ln cap="flat" cmpd="sng" w="25400">
              <a:solidFill>
                <a:srgbClr val="3B64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0" name="Google Shape;130;p6"/>
            <p:cNvSpPr txBox="1"/>
            <p:nvPr/>
          </p:nvSpPr>
          <p:spPr>
            <a:xfrm>
              <a:off x="639363" y="1323933"/>
              <a:ext cx="6170" cy="617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131" name="Google Shape;131;p6"/>
            <p:cNvSpPr/>
            <p:nvPr/>
          </p:nvSpPr>
          <p:spPr>
            <a:xfrm>
              <a:off x="704150" y="1181832"/>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2" name="Google Shape;132;p6"/>
            <p:cNvSpPr txBox="1"/>
            <p:nvPr/>
          </p:nvSpPr>
          <p:spPr>
            <a:xfrm>
              <a:off x="712655" y="1190337"/>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docs</a:t>
              </a:r>
              <a:endParaRPr sz="600">
                <a:solidFill>
                  <a:schemeClr val="lt1"/>
                </a:solidFill>
                <a:latin typeface="Calibri"/>
                <a:ea typeface="Calibri"/>
                <a:cs typeface="Calibri"/>
                <a:sym typeface="Calibri"/>
              </a:endParaRPr>
            </a:p>
          </p:txBody>
        </p:sp>
        <p:sp>
          <p:nvSpPr>
            <p:cNvPr id="133" name="Google Shape;133;p6"/>
            <p:cNvSpPr/>
            <p:nvPr/>
          </p:nvSpPr>
          <p:spPr>
            <a:xfrm rot="-307182">
              <a:off x="1284207" y="1305134"/>
              <a:ext cx="345441"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4" name="Google Shape;134;p6"/>
            <p:cNvSpPr txBox="1"/>
            <p:nvPr/>
          </p:nvSpPr>
          <p:spPr>
            <a:xfrm rot="-307182">
              <a:off x="1448291" y="1302969"/>
              <a:ext cx="17272" cy="17272"/>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135" name="Google Shape;135;p6"/>
            <p:cNvSpPr/>
            <p:nvPr/>
          </p:nvSpPr>
          <p:spPr>
            <a:xfrm>
              <a:off x="1628959" y="1151006"/>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6" name="Google Shape;136;p6"/>
            <p:cNvSpPr txBox="1"/>
            <p:nvPr/>
          </p:nvSpPr>
          <p:spPr>
            <a:xfrm>
              <a:off x="1637464" y="1159511"/>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manual.docx</a:t>
              </a:r>
              <a:endParaRPr sz="600">
                <a:solidFill>
                  <a:schemeClr val="lt1"/>
                </a:solidFill>
                <a:latin typeface="Calibri"/>
                <a:ea typeface="Calibri"/>
                <a:cs typeface="Calibri"/>
                <a:sym typeface="Calibri"/>
              </a:endParaRPr>
            </a:p>
          </p:txBody>
        </p:sp>
        <p:sp>
          <p:nvSpPr>
            <p:cNvPr id="137" name="Google Shape;137;p6"/>
            <p:cNvSpPr/>
            <p:nvPr/>
          </p:nvSpPr>
          <p:spPr>
            <a:xfrm rot="2156824">
              <a:off x="1245225" y="1442834"/>
              <a:ext cx="416621"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38" name="Google Shape;138;p6"/>
            <p:cNvSpPr txBox="1"/>
            <p:nvPr/>
          </p:nvSpPr>
          <p:spPr>
            <a:xfrm rot="2156824">
              <a:off x="1443120" y="1438889"/>
              <a:ext cx="20831" cy="2083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139" name="Google Shape;139;p6"/>
            <p:cNvSpPr/>
            <p:nvPr/>
          </p:nvSpPr>
          <p:spPr>
            <a:xfrm>
              <a:off x="1622176" y="1426404"/>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0" name="Google Shape;140;p6"/>
            <p:cNvSpPr txBox="1"/>
            <p:nvPr/>
          </p:nvSpPr>
          <p:spPr>
            <a:xfrm>
              <a:off x="1630681" y="1434909"/>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user_docs.docx</a:t>
              </a:r>
              <a:endParaRPr sz="600">
                <a:solidFill>
                  <a:schemeClr val="lt1"/>
                </a:solidFill>
                <a:latin typeface="Calibri"/>
                <a:ea typeface="Calibri"/>
                <a:cs typeface="Calibri"/>
                <a:sym typeface="Calibri"/>
              </a:endParaRPr>
            </a:p>
          </p:txBody>
        </p:sp>
        <p:sp>
          <p:nvSpPr>
            <p:cNvPr id="141" name="Google Shape;141;p6"/>
            <p:cNvSpPr/>
            <p:nvPr/>
          </p:nvSpPr>
          <p:spPr>
            <a:xfrm rot="4503450">
              <a:off x="403152" y="1551751"/>
              <a:ext cx="478590" cy="12941"/>
            </a:xfrm>
            <a:custGeom>
              <a:rect b="b" l="l" r="r" t="t"/>
              <a:pathLst>
                <a:path extrusionOk="0" h="120000" w="120000">
                  <a:moveTo>
                    <a:pt x="0" y="59995"/>
                  </a:moveTo>
                  <a:lnTo>
                    <a:pt x="120000" y="59995"/>
                  </a:lnTo>
                </a:path>
              </a:pathLst>
            </a:custGeom>
            <a:noFill/>
            <a:ln cap="flat" cmpd="sng" w="25400">
              <a:solidFill>
                <a:srgbClr val="3B64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2" name="Google Shape;142;p6"/>
            <p:cNvSpPr txBox="1"/>
            <p:nvPr/>
          </p:nvSpPr>
          <p:spPr>
            <a:xfrm rot="4503450">
              <a:off x="630483" y="1546257"/>
              <a:ext cx="23929" cy="2392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143" name="Google Shape;143;p6"/>
            <p:cNvSpPr/>
            <p:nvPr/>
          </p:nvSpPr>
          <p:spPr>
            <a:xfrm>
              <a:off x="704150" y="1644239"/>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4" name="Google Shape;144;p6"/>
            <p:cNvSpPr txBox="1"/>
            <p:nvPr/>
          </p:nvSpPr>
          <p:spPr>
            <a:xfrm>
              <a:off x="712655" y="1652744"/>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src</a:t>
              </a:r>
              <a:endParaRPr sz="600">
                <a:solidFill>
                  <a:schemeClr val="lt1"/>
                </a:solidFill>
                <a:latin typeface="Calibri"/>
                <a:ea typeface="Calibri"/>
                <a:cs typeface="Calibri"/>
                <a:sym typeface="Calibri"/>
              </a:endParaRPr>
            </a:p>
          </p:txBody>
        </p:sp>
        <p:sp>
          <p:nvSpPr>
            <p:cNvPr id="145" name="Google Shape;145;p6"/>
            <p:cNvSpPr/>
            <p:nvPr/>
          </p:nvSpPr>
          <p:spPr>
            <a:xfrm rot="1095096">
              <a:off x="1276119" y="1837594"/>
              <a:ext cx="348921"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6" name="Google Shape;146;p6"/>
            <p:cNvSpPr txBox="1"/>
            <p:nvPr/>
          </p:nvSpPr>
          <p:spPr>
            <a:xfrm rot="1095096">
              <a:off x="1441857" y="1835342"/>
              <a:ext cx="17446" cy="1744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147" name="Google Shape;147;p6"/>
            <p:cNvSpPr/>
            <p:nvPr/>
          </p:nvSpPr>
          <p:spPr>
            <a:xfrm>
              <a:off x="1616264" y="1753518"/>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48" name="Google Shape;148;p6"/>
            <p:cNvSpPr txBox="1"/>
            <p:nvPr/>
          </p:nvSpPr>
          <p:spPr>
            <a:xfrm>
              <a:off x="1624769" y="1762023"/>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main.rkt</a:t>
              </a:r>
              <a:endParaRPr sz="600">
                <a:solidFill>
                  <a:schemeClr val="lt1"/>
                </a:solidFill>
                <a:latin typeface="Calibri"/>
                <a:ea typeface="Calibri"/>
                <a:cs typeface="Calibri"/>
                <a:sym typeface="Calibri"/>
              </a:endParaRPr>
            </a:p>
          </p:txBody>
        </p:sp>
        <p:sp>
          <p:nvSpPr>
            <p:cNvPr id="149" name="Google Shape;149;p6"/>
            <p:cNvSpPr/>
            <p:nvPr/>
          </p:nvSpPr>
          <p:spPr>
            <a:xfrm rot="2929860">
              <a:off x="1199767" y="1970485"/>
              <a:ext cx="498239"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0" name="Google Shape;150;p6"/>
            <p:cNvSpPr txBox="1"/>
            <p:nvPr/>
          </p:nvSpPr>
          <p:spPr>
            <a:xfrm rot="2929860">
              <a:off x="1436431" y="1964500"/>
              <a:ext cx="24911" cy="2491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151" name="Google Shape;151;p6"/>
            <p:cNvSpPr/>
            <p:nvPr/>
          </p:nvSpPr>
          <p:spPr>
            <a:xfrm>
              <a:off x="1612878" y="2019300"/>
              <a:ext cx="562963"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2" name="Google Shape;152;p6"/>
            <p:cNvSpPr txBox="1"/>
            <p:nvPr/>
          </p:nvSpPr>
          <p:spPr>
            <a:xfrm>
              <a:off x="1621383" y="2027805"/>
              <a:ext cx="545953"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module1.rkt</a:t>
              </a:r>
              <a:endParaRPr sz="600">
                <a:solidFill>
                  <a:schemeClr val="lt1"/>
                </a:solidFill>
                <a:latin typeface="Calibri"/>
                <a:ea typeface="Calibri"/>
                <a:cs typeface="Calibri"/>
                <a:sym typeface="Calibri"/>
              </a:endParaRPr>
            </a:p>
          </p:txBody>
        </p:sp>
        <p:sp>
          <p:nvSpPr>
            <p:cNvPr id="153" name="Google Shape;153;p6"/>
            <p:cNvSpPr/>
            <p:nvPr/>
          </p:nvSpPr>
          <p:spPr>
            <a:xfrm rot="3804751">
              <a:off x="1082479" y="2110616"/>
              <a:ext cx="732816"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4" name="Google Shape;154;p6"/>
            <p:cNvSpPr txBox="1"/>
            <p:nvPr/>
          </p:nvSpPr>
          <p:spPr>
            <a:xfrm rot="3804751">
              <a:off x="1430567" y="2098767"/>
              <a:ext cx="36640" cy="3664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155" name="Google Shape;155;p6"/>
            <p:cNvSpPr/>
            <p:nvPr/>
          </p:nvSpPr>
          <p:spPr>
            <a:xfrm>
              <a:off x="1612878" y="2299562"/>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6" name="Google Shape;156;p6"/>
            <p:cNvSpPr txBox="1"/>
            <p:nvPr/>
          </p:nvSpPr>
          <p:spPr>
            <a:xfrm>
              <a:off x="1621383" y="2308067"/>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module2.rkt</a:t>
              </a:r>
              <a:endParaRPr sz="600">
                <a:solidFill>
                  <a:schemeClr val="lt1"/>
                </a:solidFill>
                <a:latin typeface="Calibri"/>
                <a:ea typeface="Calibri"/>
                <a:cs typeface="Calibri"/>
                <a:sym typeface="Calibri"/>
              </a:endParaRPr>
            </a:p>
          </p:txBody>
        </p:sp>
        <p:sp>
          <p:nvSpPr>
            <p:cNvPr id="157" name="Google Shape;157;p6"/>
            <p:cNvSpPr/>
            <p:nvPr/>
          </p:nvSpPr>
          <p:spPr>
            <a:xfrm rot="4240874">
              <a:off x="953181" y="2250749"/>
              <a:ext cx="991411"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58" name="Google Shape;158;p6"/>
            <p:cNvSpPr txBox="1"/>
            <p:nvPr/>
          </p:nvSpPr>
          <p:spPr>
            <a:xfrm rot="4240874">
              <a:off x="1424102" y="2232434"/>
              <a:ext cx="49570" cy="4957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159" name="Google Shape;159;p6"/>
            <p:cNvSpPr/>
            <p:nvPr/>
          </p:nvSpPr>
          <p:spPr>
            <a:xfrm>
              <a:off x="1612878" y="2579827"/>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0" name="Google Shape;160;p6"/>
            <p:cNvSpPr txBox="1"/>
            <p:nvPr/>
          </p:nvSpPr>
          <p:spPr>
            <a:xfrm>
              <a:off x="1621383" y="2588332"/>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module3.rkt</a:t>
              </a:r>
              <a:endParaRPr sz="600">
                <a:solidFill>
                  <a:schemeClr val="lt1"/>
                </a:solidFill>
                <a:latin typeface="Calibri"/>
                <a:ea typeface="Calibri"/>
                <a:cs typeface="Calibri"/>
                <a:sym typeface="Calibri"/>
              </a:endParaRPr>
            </a:p>
          </p:txBody>
        </p:sp>
      </p:grpSp>
      <p:sp>
        <p:nvSpPr>
          <p:cNvPr id="161" name="Google Shape;161;p6"/>
          <p:cNvSpPr/>
          <p:nvPr/>
        </p:nvSpPr>
        <p:spPr>
          <a:xfrm>
            <a:off x="1447800" y="4191000"/>
            <a:ext cx="2590800" cy="914400"/>
          </a:xfrm>
          <a:prstGeom prst="rect">
            <a:avLst/>
          </a:prstGeom>
          <a:solidFill>
            <a:srgbClr val="D6E3BC"/>
          </a:solidFill>
          <a:ln cap="flat" cmpd="sng" w="25400">
            <a:solidFill>
              <a:schemeClr val="accen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dk1"/>
                </a:solidFill>
                <a:latin typeface="Calibri"/>
                <a:ea typeface="Calibri"/>
                <a:cs typeface="Calibri"/>
                <a:sym typeface="Calibri"/>
              </a:rPr>
              <a:t>Here are your files, sitting in a directory called my-project</a:t>
            </a:r>
            <a:endParaRPr sz="1800">
              <a:solidFill>
                <a:schemeClr val="dk1"/>
              </a:solidFill>
              <a:latin typeface="Calibri"/>
              <a:ea typeface="Calibri"/>
              <a:cs typeface="Calibri"/>
              <a:sym typeface="Calibri"/>
            </a:endParaRPr>
          </a:p>
        </p:txBody>
      </p:sp>
      <p:sp>
        <p:nvSpPr>
          <p:cNvPr id="162" name="Google Shape;162;p6"/>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6" name="Shape 166"/>
        <p:cNvGrpSpPr/>
        <p:nvPr/>
      </p:nvGrpSpPr>
      <p:grpSpPr>
        <a:xfrm>
          <a:off x="0" y="0"/>
          <a:ext cx="0" cy="0"/>
          <a:chOff x="0" y="0"/>
          <a:chExt cx="0" cy="0"/>
        </a:xfrm>
      </p:grpSpPr>
      <p:sp>
        <p:nvSpPr>
          <p:cNvPr id="167" name="Google Shape;167;p7"/>
          <p:cNvSpPr txBox="1"/>
          <p:nvPr>
            <p:ph type="title"/>
          </p:nvPr>
        </p:nvSpPr>
        <p:spPr>
          <a:xfrm>
            <a:off x="457200" y="274638"/>
            <a:ext cx="8229600" cy="1143000"/>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Your files in your git repository</a:t>
            </a:r>
            <a:endParaRPr/>
          </a:p>
        </p:txBody>
      </p:sp>
      <p:grpSp>
        <p:nvGrpSpPr>
          <p:cNvPr id="168" name="Google Shape;168;p7"/>
          <p:cNvGrpSpPr/>
          <p:nvPr/>
        </p:nvGrpSpPr>
        <p:grpSpPr>
          <a:xfrm>
            <a:off x="1371600" y="2294006"/>
            <a:ext cx="2209704" cy="1719193"/>
            <a:chOff x="0" y="1151006"/>
            <a:chExt cx="2209704" cy="1719193"/>
          </a:xfrm>
        </p:grpSpPr>
        <p:sp>
          <p:nvSpPr>
            <p:cNvPr id="169" name="Google Shape;169;p7"/>
            <p:cNvSpPr/>
            <p:nvPr/>
          </p:nvSpPr>
          <p:spPr>
            <a:xfrm>
              <a:off x="0" y="1181832"/>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0" name="Google Shape;170;p7"/>
            <p:cNvSpPr txBox="1"/>
            <p:nvPr/>
          </p:nvSpPr>
          <p:spPr>
            <a:xfrm>
              <a:off x="8505" y="1190337"/>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my-project</a:t>
              </a:r>
              <a:endParaRPr sz="600">
                <a:solidFill>
                  <a:schemeClr val="lt1"/>
                </a:solidFill>
                <a:latin typeface="Calibri"/>
                <a:ea typeface="Calibri"/>
                <a:cs typeface="Calibri"/>
                <a:sym typeface="Calibri"/>
              </a:endParaRPr>
            </a:p>
          </p:txBody>
        </p:sp>
        <p:sp>
          <p:nvSpPr>
            <p:cNvPr id="171" name="Google Shape;171;p7"/>
            <p:cNvSpPr/>
            <p:nvPr/>
          </p:nvSpPr>
          <p:spPr>
            <a:xfrm>
              <a:off x="580745" y="1320547"/>
              <a:ext cx="123404" cy="12941"/>
            </a:xfrm>
            <a:custGeom>
              <a:rect b="b" l="l" r="r" t="t"/>
              <a:pathLst>
                <a:path extrusionOk="0" h="120000" w="120000">
                  <a:moveTo>
                    <a:pt x="0" y="59995"/>
                  </a:moveTo>
                  <a:lnTo>
                    <a:pt x="120000" y="59995"/>
                  </a:lnTo>
                </a:path>
              </a:pathLst>
            </a:custGeom>
            <a:noFill/>
            <a:ln cap="flat" cmpd="sng" w="25400">
              <a:solidFill>
                <a:srgbClr val="3B64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2" name="Google Shape;172;p7"/>
            <p:cNvSpPr txBox="1"/>
            <p:nvPr/>
          </p:nvSpPr>
          <p:spPr>
            <a:xfrm>
              <a:off x="639363" y="1323933"/>
              <a:ext cx="6170" cy="617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173" name="Google Shape;173;p7"/>
            <p:cNvSpPr/>
            <p:nvPr/>
          </p:nvSpPr>
          <p:spPr>
            <a:xfrm>
              <a:off x="704150" y="1181832"/>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4" name="Google Shape;174;p7"/>
            <p:cNvSpPr txBox="1"/>
            <p:nvPr/>
          </p:nvSpPr>
          <p:spPr>
            <a:xfrm>
              <a:off x="712655" y="1190337"/>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docs</a:t>
              </a:r>
              <a:endParaRPr sz="600">
                <a:solidFill>
                  <a:schemeClr val="lt1"/>
                </a:solidFill>
                <a:latin typeface="Calibri"/>
                <a:ea typeface="Calibri"/>
                <a:cs typeface="Calibri"/>
                <a:sym typeface="Calibri"/>
              </a:endParaRPr>
            </a:p>
          </p:txBody>
        </p:sp>
        <p:sp>
          <p:nvSpPr>
            <p:cNvPr id="175" name="Google Shape;175;p7"/>
            <p:cNvSpPr/>
            <p:nvPr/>
          </p:nvSpPr>
          <p:spPr>
            <a:xfrm rot="-307182">
              <a:off x="1284207" y="1305134"/>
              <a:ext cx="345441"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6" name="Google Shape;176;p7"/>
            <p:cNvSpPr txBox="1"/>
            <p:nvPr/>
          </p:nvSpPr>
          <p:spPr>
            <a:xfrm rot="-307182">
              <a:off x="1448291" y="1302969"/>
              <a:ext cx="17272" cy="17272"/>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177" name="Google Shape;177;p7"/>
            <p:cNvSpPr/>
            <p:nvPr/>
          </p:nvSpPr>
          <p:spPr>
            <a:xfrm>
              <a:off x="1628959" y="1151006"/>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78" name="Google Shape;178;p7"/>
            <p:cNvSpPr txBox="1"/>
            <p:nvPr/>
          </p:nvSpPr>
          <p:spPr>
            <a:xfrm>
              <a:off x="1637464" y="1159511"/>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manual.docx</a:t>
              </a:r>
              <a:endParaRPr sz="600">
                <a:solidFill>
                  <a:schemeClr val="lt1"/>
                </a:solidFill>
                <a:latin typeface="Calibri"/>
                <a:ea typeface="Calibri"/>
                <a:cs typeface="Calibri"/>
                <a:sym typeface="Calibri"/>
              </a:endParaRPr>
            </a:p>
          </p:txBody>
        </p:sp>
        <p:sp>
          <p:nvSpPr>
            <p:cNvPr id="179" name="Google Shape;179;p7"/>
            <p:cNvSpPr/>
            <p:nvPr/>
          </p:nvSpPr>
          <p:spPr>
            <a:xfrm rot="2156824">
              <a:off x="1245225" y="1442834"/>
              <a:ext cx="416621"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0" name="Google Shape;180;p7"/>
            <p:cNvSpPr txBox="1"/>
            <p:nvPr/>
          </p:nvSpPr>
          <p:spPr>
            <a:xfrm rot="2156824">
              <a:off x="1443120" y="1438889"/>
              <a:ext cx="20831" cy="2083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181" name="Google Shape;181;p7"/>
            <p:cNvSpPr/>
            <p:nvPr/>
          </p:nvSpPr>
          <p:spPr>
            <a:xfrm>
              <a:off x="1622176" y="1426404"/>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2" name="Google Shape;182;p7"/>
            <p:cNvSpPr txBox="1"/>
            <p:nvPr/>
          </p:nvSpPr>
          <p:spPr>
            <a:xfrm>
              <a:off x="1630681" y="1434909"/>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user_docs.docx</a:t>
              </a:r>
              <a:endParaRPr sz="600">
                <a:solidFill>
                  <a:schemeClr val="lt1"/>
                </a:solidFill>
                <a:latin typeface="Calibri"/>
                <a:ea typeface="Calibri"/>
                <a:cs typeface="Calibri"/>
                <a:sym typeface="Calibri"/>
              </a:endParaRPr>
            </a:p>
          </p:txBody>
        </p:sp>
        <p:sp>
          <p:nvSpPr>
            <p:cNvPr id="183" name="Google Shape;183;p7"/>
            <p:cNvSpPr/>
            <p:nvPr/>
          </p:nvSpPr>
          <p:spPr>
            <a:xfrm rot="4503450">
              <a:off x="403152" y="1551751"/>
              <a:ext cx="478590" cy="12941"/>
            </a:xfrm>
            <a:custGeom>
              <a:rect b="b" l="l" r="r" t="t"/>
              <a:pathLst>
                <a:path extrusionOk="0" h="120000" w="120000">
                  <a:moveTo>
                    <a:pt x="0" y="59995"/>
                  </a:moveTo>
                  <a:lnTo>
                    <a:pt x="120000" y="59995"/>
                  </a:lnTo>
                </a:path>
              </a:pathLst>
            </a:custGeom>
            <a:noFill/>
            <a:ln cap="flat" cmpd="sng" w="25400">
              <a:solidFill>
                <a:srgbClr val="3B64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4" name="Google Shape;184;p7"/>
            <p:cNvSpPr txBox="1"/>
            <p:nvPr/>
          </p:nvSpPr>
          <p:spPr>
            <a:xfrm rot="4503450">
              <a:off x="630483" y="1546257"/>
              <a:ext cx="23929" cy="2392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185" name="Google Shape;185;p7"/>
            <p:cNvSpPr/>
            <p:nvPr/>
          </p:nvSpPr>
          <p:spPr>
            <a:xfrm>
              <a:off x="704150" y="1644239"/>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6" name="Google Shape;186;p7"/>
            <p:cNvSpPr txBox="1"/>
            <p:nvPr/>
          </p:nvSpPr>
          <p:spPr>
            <a:xfrm>
              <a:off x="712655" y="1652744"/>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src</a:t>
              </a:r>
              <a:endParaRPr sz="600">
                <a:solidFill>
                  <a:schemeClr val="lt1"/>
                </a:solidFill>
                <a:latin typeface="Calibri"/>
                <a:ea typeface="Calibri"/>
                <a:cs typeface="Calibri"/>
                <a:sym typeface="Calibri"/>
              </a:endParaRPr>
            </a:p>
          </p:txBody>
        </p:sp>
        <p:sp>
          <p:nvSpPr>
            <p:cNvPr id="187" name="Google Shape;187;p7"/>
            <p:cNvSpPr/>
            <p:nvPr/>
          </p:nvSpPr>
          <p:spPr>
            <a:xfrm rot="1095096">
              <a:off x="1276119" y="1837594"/>
              <a:ext cx="348921"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88" name="Google Shape;188;p7"/>
            <p:cNvSpPr txBox="1"/>
            <p:nvPr/>
          </p:nvSpPr>
          <p:spPr>
            <a:xfrm rot="1095096">
              <a:off x="1441857" y="1835342"/>
              <a:ext cx="17446" cy="1744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189" name="Google Shape;189;p7"/>
            <p:cNvSpPr/>
            <p:nvPr/>
          </p:nvSpPr>
          <p:spPr>
            <a:xfrm>
              <a:off x="1616264" y="1753518"/>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0" name="Google Shape;190;p7"/>
            <p:cNvSpPr txBox="1"/>
            <p:nvPr/>
          </p:nvSpPr>
          <p:spPr>
            <a:xfrm>
              <a:off x="1624769" y="1762023"/>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main.rkt</a:t>
              </a:r>
              <a:endParaRPr sz="600">
                <a:solidFill>
                  <a:schemeClr val="lt1"/>
                </a:solidFill>
                <a:latin typeface="Calibri"/>
                <a:ea typeface="Calibri"/>
                <a:cs typeface="Calibri"/>
                <a:sym typeface="Calibri"/>
              </a:endParaRPr>
            </a:p>
          </p:txBody>
        </p:sp>
        <p:sp>
          <p:nvSpPr>
            <p:cNvPr id="191" name="Google Shape;191;p7"/>
            <p:cNvSpPr/>
            <p:nvPr/>
          </p:nvSpPr>
          <p:spPr>
            <a:xfrm rot="2929860">
              <a:off x="1199767" y="1970485"/>
              <a:ext cx="498239"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2" name="Google Shape;192;p7"/>
            <p:cNvSpPr txBox="1"/>
            <p:nvPr/>
          </p:nvSpPr>
          <p:spPr>
            <a:xfrm rot="2929860">
              <a:off x="1436431" y="1964500"/>
              <a:ext cx="24911" cy="2491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193" name="Google Shape;193;p7"/>
            <p:cNvSpPr/>
            <p:nvPr/>
          </p:nvSpPr>
          <p:spPr>
            <a:xfrm>
              <a:off x="1612878" y="2019300"/>
              <a:ext cx="562963"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4" name="Google Shape;194;p7"/>
            <p:cNvSpPr txBox="1"/>
            <p:nvPr/>
          </p:nvSpPr>
          <p:spPr>
            <a:xfrm>
              <a:off x="1621383" y="2027805"/>
              <a:ext cx="545953"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module1.rkt</a:t>
              </a:r>
              <a:endParaRPr sz="600">
                <a:solidFill>
                  <a:schemeClr val="lt1"/>
                </a:solidFill>
                <a:latin typeface="Calibri"/>
                <a:ea typeface="Calibri"/>
                <a:cs typeface="Calibri"/>
                <a:sym typeface="Calibri"/>
              </a:endParaRPr>
            </a:p>
          </p:txBody>
        </p:sp>
        <p:sp>
          <p:nvSpPr>
            <p:cNvPr id="195" name="Google Shape;195;p7"/>
            <p:cNvSpPr/>
            <p:nvPr/>
          </p:nvSpPr>
          <p:spPr>
            <a:xfrm rot="3804751">
              <a:off x="1082479" y="2110616"/>
              <a:ext cx="732816"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6" name="Google Shape;196;p7"/>
            <p:cNvSpPr txBox="1"/>
            <p:nvPr/>
          </p:nvSpPr>
          <p:spPr>
            <a:xfrm rot="3804751">
              <a:off x="1430567" y="2098767"/>
              <a:ext cx="36640" cy="3664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197" name="Google Shape;197;p7"/>
            <p:cNvSpPr/>
            <p:nvPr/>
          </p:nvSpPr>
          <p:spPr>
            <a:xfrm>
              <a:off x="1612878" y="2299562"/>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98" name="Google Shape;198;p7"/>
            <p:cNvSpPr txBox="1"/>
            <p:nvPr/>
          </p:nvSpPr>
          <p:spPr>
            <a:xfrm>
              <a:off x="1621383" y="2308067"/>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module2.rkt</a:t>
              </a:r>
              <a:endParaRPr sz="600">
                <a:solidFill>
                  <a:schemeClr val="lt1"/>
                </a:solidFill>
                <a:latin typeface="Calibri"/>
                <a:ea typeface="Calibri"/>
                <a:cs typeface="Calibri"/>
                <a:sym typeface="Calibri"/>
              </a:endParaRPr>
            </a:p>
          </p:txBody>
        </p:sp>
        <p:sp>
          <p:nvSpPr>
            <p:cNvPr id="199" name="Google Shape;199;p7"/>
            <p:cNvSpPr/>
            <p:nvPr/>
          </p:nvSpPr>
          <p:spPr>
            <a:xfrm rot="4240874">
              <a:off x="953181" y="2250749"/>
              <a:ext cx="991411"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0" name="Google Shape;200;p7"/>
            <p:cNvSpPr txBox="1"/>
            <p:nvPr/>
          </p:nvSpPr>
          <p:spPr>
            <a:xfrm rot="4240874">
              <a:off x="1424102" y="2232434"/>
              <a:ext cx="49570" cy="4957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01" name="Google Shape;201;p7"/>
            <p:cNvSpPr/>
            <p:nvPr/>
          </p:nvSpPr>
          <p:spPr>
            <a:xfrm>
              <a:off x="1612878" y="2579827"/>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2" name="Google Shape;202;p7"/>
            <p:cNvSpPr txBox="1"/>
            <p:nvPr/>
          </p:nvSpPr>
          <p:spPr>
            <a:xfrm>
              <a:off x="1621383" y="2588332"/>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module3.rkt</a:t>
              </a:r>
              <a:endParaRPr sz="600">
                <a:solidFill>
                  <a:schemeClr val="lt1"/>
                </a:solidFill>
                <a:latin typeface="Calibri"/>
                <a:ea typeface="Calibri"/>
                <a:cs typeface="Calibri"/>
                <a:sym typeface="Calibri"/>
              </a:endParaRPr>
            </a:p>
          </p:txBody>
        </p:sp>
      </p:grpSp>
      <p:sp>
        <p:nvSpPr>
          <p:cNvPr id="203" name="Google Shape;203;p7"/>
          <p:cNvSpPr/>
          <p:nvPr/>
        </p:nvSpPr>
        <p:spPr>
          <a:xfrm>
            <a:off x="2514600" y="1524000"/>
            <a:ext cx="1052373" cy="60238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.git</a:t>
            </a:r>
            <a:endParaRPr sz="1800">
              <a:solidFill>
                <a:schemeClr val="lt1"/>
              </a:solidFill>
              <a:latin typeface="Calibri"/>
              <a:ea typeface="Calibri"/>
              <a:cs typeface="Calibri"/>
              <a:sym typeface="Calibri"/>
            </a:endParaRPr>
          </a:p>
        </p:txBody>
      </p:sp>
      <p:sp>
        <p:nvSpPr>
          <p:cNvPr id="204" name="Google Shape;204;p7"/>
          <p:cNvSpPr/>
          <p:nvPr/>
        </p:nvSpPr>
        <p:spPr>
          <a:xfrm>
            <a:off x="4114800" y="1250086"/>
            <a:ext cx="914400" cy="1150214"/>
          </a:xfrm>
          <a:prstGeom prst="flowChartMagneticDisk">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05" name="Google Shape;205;p7"/>
          <p:cNvCxnSpPr>
            <a:stCxn id="203" idx="3"/>
            <a:endCxn id="204" idx="2"/>
          </p:cNvCxnSpPr>
          <p:nvPr/>
        </p:nvCxnSpPr>
        <p:spPr>
          <a:xfrm>
            <a:off x="3566973" y="1825193"/>
            <a:ext cx="547800" cy="0"/>
          </a:xfrm>
          <a:prstGeom prst="straightConnector1">
            <a:avLst/>
          </a:prstGeom>
          <a:noFill/>
          <a:ln cap="flat" cmpd="sng" w="9525">
            <a:solidFill>
              <a:srgbClr val="4A7DBA"/>
            </a:solidFill>
            <a:prstDash val="solid"/>
            <a:round/>
            <a:headEnd len="sm" w="sm" type="none"/>
            <a:tailEnd len="med" w="med" type="stealth"/>
          </a:ln>
        </p:spPr>
      </p:cxnSp>
      <p:cxnSp>
        <p:nvCxnSpPr>
          <p:cNvPr id="206" name="Google Shape;206;p7"/>
          <p:cNvCxnSpPr>
            <a:endCxn id="203" idx="1"/>
          </p:cNvCxnSpPr>
          <p:nvPr/>
        </p:nvCxnSpPr>
        <p:spPr>
          <a:xfrm flipH="1" rot="10800000">
            <a:off x="1905000" y="1825193"/>
            <a:ext cx="609600" cy="689400"/>
          </a:xfrm>
          <a:prstGeom prst="straightConnector1">
            <a:avLst/>
          </a:prstGeom>
          <a:noFill/>
          <a:ln cap="flat" cmpd="sng" w="9525">
            <a:solidFill>
              <a:srgbClr val="4A7DBA"/>
            </a:solidFill>
            <a:prstDash val="solid"/>
            <a:round/>
            <a:headEnd len="sm" w="sm" type="none"/>
            <a:tailEnd len="med" w="med" type="stealth"/>
          </a:ln>
        </p:spPr>
      </p:cxnSp>
      <p:sp>
        <p:nvSpPr>
          <p:cNvPr id="207" name="Google Shape;207;p7"/>
          <p:cNvSpPr txBox="1"/>
          <p:nvPr/>
        </p:nvSpPr>
        <p:spPr>
          <a:xfrm>
            <a:off x="3840886" y="2743200"/>
            <a:ext cx="4288561" cy="2585323"/>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When you have a git repository, you have an additional directory called .git, which points at a mini-filesystem.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This file system keeps all your data, plus the bells and whistles that git needs to do its job.  </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All this sits on your local machine.</a:t>
            </a:r>
            <a:endParaRPr sz="1800">
              <a:solidFill>
                <a:schemeClr val="dk1"/>
              </a:solidFill>
              <a:latin typeface="Calibri"/>
              <a:ea typeface="Calibri"/>
              <a:cs typeface="Calibri"/>
              <a:sym typeface="Calibri"/>
            </a:endParaRPr>
          </a:p>
        </p:txBody>
      </p:sp>
      <p:sp>
        <p:nvSpPr>
          <p:cNvPr id="208" name="Google Shape;208;p7"/>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12" name="Shape 212"/>
        <p:cNvGrpSpPr/>
        <p:nvPr/>
      </p:nvGrpSpPr>
      <p:grpSpPr>
        <a:xfrm>
          <a:off x="0" y="0"/>
          <a:ext cx="0" cy="0"/>
          <a:chOff x="0" y="0"/>
          <a:chExt cx="0" cy="0"/>
        </a:xfrm>
      </p:grpSpPr>
      <p:sp>
        <p:nvSpPr>
          <p:cNvPr id="213" name="Google Shape;213;p8"/>
          <p:cNvSpPr txBox="1"/>
          <p:nvPr>
            <p:ph type="title"/>
          </p:nvPr>
        </p:nvSpPr>
        <p:spPr>
          <a:xfrm>
            <a:off x="457200" y="274638"/>
            <a:ext cx="8229600" cy="1143000"/>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The git client</a:t>
            </a:r>
            <a:endParaRPr/>
          </a:p>
        </p:txBody>
      </p:sp>
      <p:grpSp>
        <p:nvGrpSpPr>
          <p:cNvPr id="214" name="Google Shape;214;p8"/>
          <p:cNvGrpSpPr/>
          <p:nvPr/>
        </p:nvGrpSpPr>
        <p:grpSpPr>
          <a:xfrm>
            <a:off x="1371600" y="2393086"/>
            <a:ext cx="3657600" cy="2763113"/>
            <a:chOff x="1371600" y="1250086"/>
            <a:chExt cx="3657600" cy="2763113"/>
          </a:xfrm>
        </p:grpSpPr>
        <p:grpSp>
          <p:nvGrpSpPr>
            <p:cNvPr id="215" name="Google Shape;215;p8"/>
            <p:cNvGrpSpPr/>
            <p:nvPr/>
          </p:nvGrpSpPr>
          <p:grpSpPr>
            <a:xfrm>
              <a:off x="1371600" y="2294006"/>
              <a:ext cx="2209704" cy="1719193"/>
              <a:chOff x="0" y="1151006"/>
              <a:chExt cx="2209704" cy="1719193"/>
            </a:xfrm>
          </p:grpSpPr>
          <p:sp>
            <p:nvSpPr>
              <p:cNvPr id="216" name="Google Shape;216;p8"/>
              <p:cNvSpPr/>
              <p:nvPr/>
            </p:nvSpPr>
            <p:spPr>
              <a:xfrm>
                <a:off x="0" y="1181832"/>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7" name="Google Shape;217;p8"/>
              <p:cNvSpPr txBox="1"/>
              <p:nvPr/>
            </p:nvSpPr>
            <p:spPr>
              <a:xfrm>
                <a:off x="8505" y="1190337"/>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my-project</a:t>
                </a:r>
                <a:endParaRPr sz="600">
                  <a:solidFill>
                    <a:schemeClr val="lt1"/>
                  </a:solidFill>
                  <a:latin typeface="Calibri"/>
                  <a:ea typeface="Calibri"/>
                  <a:cs typeface="Calibri"/>
                  <a:sym typeface="Calibri"/>
                </a:endParaRPr>
              </a:p>
            </p:txBody>
          </p:sp>
          <p:sp>
            <p:nvSpPr>
              <p:cNvPr id="218" name="Google Shape;218;p8"/>
              <p:cNvSpPr/>
              <p:nvPr/>
            </p:nvSpPr>
            <p:spPr>
              <a:xfrm>
                <a:off x="580745" y="1320547"/>
                <a:ext cx="123404" cy="12941"/>
              </a:xfrm>
              <a:custGeom>
                <a:rect b="b" l="l" r="r" t="t"/>
                <a:pathLst>
                  <a:path extrusionOk="0" h="120000" w="120000">
                    <a:moveTo>
                      <a:pt x="0" y="59995"/>
                    </a:moveTo>
                    <a:lnTo>
                      <a:pt x="120000" y="59995"/>
                    </a:lnTo>
                  </a:path>
                </a:pathLst>
              </a:custGeom>
              <a:noFill/>
              <a:ln cap="flat" cmpd="sng" w="25400">
                <a:solidFill>
                  <a:srgbClr val="3B64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9" name="Google Shape;219;p8"/>
              <p:cNvSpPr txBox="1"/>
              <p:nvPr/>
            </p:nvSpPr>
            <p:spPr>
              <a:xfrm>
                <a:off x="639363" y="1323933"/>
                <a:ext cx="6170" cy="617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20" name="Google Shape;220;p8"/>
              <p:cNvSpPr/>
              <p:nvPr/>
            </p:nvSpPr>
            <p:spPr>
              <a:xfrm>
                <a:off x="704150" y="1181832"/>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1" name="Google Shape;221;p8"/>
              <p:cNvSpPr txBox="1"/>
              <p:nvPr/>
            </p:nvSpPr>
            <p:spPr>
              <a:xfrm>
                <a:off x="712655" y="1190337"/>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docs</a:t>
                </a:r>
                <a:endParaRPr sz="600">
                  <a:solidFill>
                    <a:schemeClr val="lt1"/>
                  </a:solidFill>
                  <a:latin typeface="Calibri"/>
                  <a:ea typeface="Calibri"/>
                  <a:cs typeface="Calibri"/>
                  <a:sym typeface="Calibri"/>
                </a:endParaRPr>
              </a:p>
            </p:txBody>
          </p:sp>
          <p:sp>
            <p:nvSpPr>
              <p:cNvPr id="222" name="Google Shape;222;p8"/>
              <p:cNvSpPr/>
              <p:nvPr/>
            </p:nvSpPr>
            <p:spPr>
              <a:xfrm rot="-307182">
                <a:off x="1284207" y="1305134"/>
                <a:ext cx="345441"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3" name="Google Shape;223;p8"/>
              <p:cNvSpPr txBox="1"/>
              <p:nvPr/>
            </p:nvSpPr>
            <p:spPr>
              <a:xfrm rot="-307182">
                <a:off x="1448291" y="1302969"/>
                <a:ext cx="17272" cy="17272"/>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24" name="Google Shape;224;p8"/>
              <p:cNvSpPr/>
              <p:nvPr/>
            </p:nvSpPr>
            <p:spPr>
              <a:xfrm>
                <a:off x="1628959" y="1151006"/>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5" name="Google Shape;225;p8"/>
              <p:cNvSpPr txBox="1"/>
              <p:nvPr/>
            </p:nvSpPr>
            <p:spPr>
              <a:xfrm>
                <a:off x="1637464" y="1159511"/>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manual.docx</a:t>
                </a:r>
                <a:endParaRPr sz="600">
                  <a:solidFill>
                    <a:schemeClr val="lt1"/>
                  </a:solidFill>
                  <a:latin typeface="Calibri"/>
                  <a:ea typeface="Calibri"/>
                  <a:cs typeface="Calibri"/>
                  <a:sym typeface="Calibri"/>
                </a:endParaRPr>
              </a:p>
            </p:txBody>
          </p:sp>
          <p:sp>
            <p:nvSpPr>
              <p:cNvPr id="226" name="Google Shape;226;p8"/>
              <p:cNvSpPr/>
              <p:nvPr/>
            </p:nvSpPr>
            <p:spPr>
              <a:xfrm rot="2156824">
                <a:off x="1245225" y="1442834"/>
                <a:ext cx="416621"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7" name="Google Shape;227;p8"/>
              <p:cNvSpPr txBox="1"/>
              <p:nvPr/>
            </p:nvSpPr>
            <p:spPr>
              <a:xfrm rot="2156824">
                <a:off x="1443120" y="1438889"/>
                <a:ext cx="20831" cy="2083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28" name="Google Shape;228;p8"/>
              <p:cNvSpPr/>
              <p:nvPr/>
            </p:nvSpPr>
            <p:spPr>
              <a:xfrm>
                <a:off x="1622176" y="1426404"/>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29" name="Google Shape;229;p8"/>
              <p:cNvSpPr txBox="1"/>
              <p:nvPr/>
            </p:nvSpPr>
            <p:spPr>
              <a:xfrm>
                <a:off x="1630681" y="1434909"/>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user_docs.docx</a:t>
                </a:r>
                <a:endParaRPr sz="600">
                  <a:solidFill>
                    <a:schemeClr val="lt1"/>
                  </a:solidFill>
                  <a:latin typeface="Calibri"/>
                  <a:ea typeface="Calibri"/>
                  <a:cs typeface="Calibri"/>
                  <a:sym typeface="Calibri"/>
                </a:endParaRPr>
              </a:p>
            </p:txBody>
          </p:sp>
          <p:sp>
            <p:nvSpPr>
              <p:cNvPr id="230" name="Google Shape;230;p8"/>
              <p:cNvSpPr/>
              <p:nvPr/>
            </p:nvSpPr>
            <p:spPr>
              <a:xfrm rot="4503450">
                <a:off x="403152" y="1551751"/>
                <a:ext cx="478590" cy="12941"/>
              </a:xfrm>
              <a:custGeom>
                <a:rect b="b" l="l" r="r" t="t"/>
                <a:pathLst>
                  <a:path extrusionOk="0" h="120000" w="120000">
                    <a:moveTo>
                      <a:pt x="0" y="59995"/>
                    </a:moveTo>
                    <a:lnTo>
                      <a:pt x="120000" y="59995"/>
                    </a:lnTo>
                  </a:path>
                </a:pathLst>
              </a:custGeom>
              <a:noFill/>
              <a:ln cap="flat" cmpd="sng" w="25400">
                <a:solidFill>
                  <a:srgbClr val="3B6495"/>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1" name="Google Shape;231;p8"/>
              <p:cNvSpPr txBox="1"/>
              <p:nvPr/>
            </p:nvSpPr>
            <p:spPr>
              <a:xfrm rot="4503450">
                <a:off x="630483" y="1546257"/>
                <a:ext cx="23929" cy="23929"/>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32" name="Google Shape;232;p8"/>
              <p:cNvSpPr/>
              <p:nvPr/>
            </p:nvSpPr>
            <p:spPr>
              <a:xfrm>
                <a:off x="704150" y="1644239"/>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3" name="Google Shape;233;p8"/>
              <p:cNvSpPr txBox="1"/>
              <p:nvPr/>
            </p:nvSpPr>
            <p:spPr>
              <a:xfrm>
                <a:off x="712655" y="1652744"/>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src</a:t>
                </a:r>
                <a:endParaRPr sz="600">
                  <a:solidFill>
                    <a:schemeClr val="lt1"/>
                  </a:solidFill>
                  <a:latin typeface="Calibri"/>
                  <a:ea typeface="Calibri"/>
                  <a:cs typeface="Calibri"/>
                  <a:sym typeface="Calibri"/>
                </a:endParaRPr>
              </a:p>
            </p:txBody>
          </p:sp>
          <p:sp>
            <p:nvSpPr>
              <p:cNvPr id="234" name="Google Shape;234;p8"/>
              <p:cNvSpPr/>
              <p:nvPr/>
            </p:nvSpPr>
            <p:spPr>
              <a:xfrm rot="1095096">
                <a:off x="1276119" y="1837594"/>
                <a:ext cx="348921"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5" name="Google Shape;235;p8"/>
              <p:cNvSpPr txBox="1"/>
              <p:nvPr/>
            </p:nvSpPr>
            <p:spPr>
              <a:xfrm rot="1095096">
                <a:off x="1441857" y="1835342"/>
                <a:ext cx="17446" cy="17446"/>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36" name="Google Shape;236;p8"/>
              <p:cNvSpPr/>
              <p:nvPr/>
            </p:nvSpPr>
            <p:spPr>
              <a:xfrm>
                <a:off x="1616264" y="1753518"/>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7" name="Google Shape;237;p8"/>
              <p:cNvSpPr txBox="1"/>
              <p:nvPr/>
            </p:nvSpPr>
            <p:spPr>
              <a:xfrm>
                <a:off x="1624769" y="1762023"/>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main.rkt</a:t>
                </a:r>
                <a:endParaRPr sz="600">
                  <a:solidFill>
                    <a:schemeClr val="lt1"/>
                  </a:solidFill>
                  <a:latin typeface="Calibri"/>
                  <a:ea typeface="Calibri"/>
                  <a:cs typeface="Calibri"/>
                  <a:sym typeface="Calibri"/>
                </a:endParaRPr>
              </a:p>
            </p:txBody>
          </p:sp>
          <p:sp>
            <p:nvSpPr>
              <p:cNvPr id="238" name="Google Shape;238;p8"/>
              <p:cNvSpPr/>
              <p:nvPr/>
            </p:nvSpPr>
            <p:spPr>
              <a:xfrm rot="2929860">
                <a:off x="1199767" y="1970485"/>
                <a:ext cx="498239"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39" name="Google Shape;239;p8"/>
              <p:cNvSpPr txBox="1"/>
              <p:nvPr/>
            </p:nvSpPr>
            <p:spPr>
              <a:xfrm rot="2929860">
                <a:off x="1436431" y="1964500"/>
                <a:ext cx="24911" cy="24911"/>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40" name="Google Shape;240;p8"/>
              <p:cNvSpPr/>
              <p:nvPr/>
            </p:nvSpPr>
            <p:spPr>
              <a:xfrm>
                <a:off x="1612878" y="2019300"/>
                <a:ext cx="562963"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1" name="Google Shape;241;p8"/>
              <p:cNvSpPr txBox="1"/>
              <p:nvPr/>
            </p:nvSpPr>
            <p:spPr>
              <a:xfrm>
                <a:off x="1621383" y="2027805"/>
                <a:ext cx="545953"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module1.rkt</a:t>
                </a:r>
                <a:endParaRPr sz="600">
                  <a:solidFill>
                    <a:schemeClr val="lt1"/>
                  </a:solidFill>
                  <a:latin typeface="Calibri"/>
                  <a:ea typeface="Calibri"/>
                  <a:cs typeface="Calibri"/>
                  <a:sym typeface="Calibri"/>
                </a:endParaRPr>
              </a:p>
            </p:txBody>
          </p:sp>
          <p:sp>
            <p:nvSpPr>
              <p:cNvPr id="242" name="Google Shape;242;p8"/>
              <p:cNvSpPr/>
              <p:nvPr/>
            </p:nvSpPr>
            <p:spPr>
              <a:xfrm rot="3804751">
                <a:off x="1082479" y="2110616"/>
                <a:ext cx="732816"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3" name="Google Shape;243;p8"/>
              <p:cNvSpPr txBox="1"/>
              <p:nvPr/>
            </p:nvSpPr>
            <p:spPr>
              <a:xfrm rot="3804751">
                <a:off x="1430567" y="2098767"/>
                <a:ext cx="36640" cy="3664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44" name="Google Shape;244;p8"/>
              <p:cNvSpPr/>
              <p:nvPr/>
            </p:nvSpPr>
            <p:spPr>
              <a:xfrm>
                <a:off x="1612878" y="2299562"/>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5" name="Google Shape;245;p8"/>
              <p:cNvSpPr txBox="1"/>
              <p:nvPr/>
            </p:nvSpPr>
            <p:spPr>
              <a:xfrm>
                <a:off x="1621383" y="2308067"/>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module2.rkt</a:t>
                </a:r>
                <a:endParaRPr sz="600">
                  <a:solidFill>
                    <a:schemeClr val="lt1"/>
                  </a:solidFill>
                  <a:latin typeface="Calibri"/>
                  <a:ea typeface="Calibri"/>
                  <a:cs typeface="Calibri"/>
                  <a:sym typeface="Calibri"/>
                </a:endParaRPr>
              </a:p>
            </p:txBody>
          </p:sp>
          <p:sp>
            <p:nvSpPr>
              <p:cNvPr id="246" name="Google Shape;246;p8"/>
              <p:cNvSpPr/>
              <p:nvPr/>
            </p:nvSpPr>
            <p:spPr>
              <a:xfrm rot="4240874">
                <a:off x="953181" y="2250749"/>
                <a:ext cx="991411" cy="12941"/>
              </a:xfrm>
              <a:custGeom>
                <a:rect b="b" l="l" r="r" t="t"/>
                <a:pathLst>
                  <a:path extrusionOk="0" h="120000" w="120000">
                    <a:moveTo>
                      <a:pt x="0" y="59995"/>
                    </a:moveTo>
                    <a:lnTo>
                      <a:pt x="120000" y="59995"/>
                    </a:lnTo>
                  </a:path>
                </a:pathLst>
              </a:custGeom>
              <a:noFill/>
              <a:ln cap="flat" cmpd="sng" w="25400">
                <a:solidFill>
                  <a:srgbClr val="4674AA"/>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7" name="Google Shape;247;p8"/>
              <p:cNvSpPr txBox="1"/>
              <p:nvPr/>
            </p:nvSpPr>
            <p:spPr>
              <a:xfrm rot="4240874">
                <a:off x="1424102" y="2232434"/>
                <a:ext cx="49570" cy="49570"/>
              </a:xfrm>
              <a:prstGeom prst="rect">
                <a:avLst/>
              </a:prstGeom>
              <a:noFill/>
              <a:ln>
                <a:noFill/>
              </a:ln>
            </p:spPr>
            <p:txBody>
              <a:bodyPr anchorCtr="0" anchor="ctr" bIns="0" lIns="12700" spcFirstLastPara="1" rIns="12700" wrap="square" tIns="0">
                <a:noAutofit/>
              </a:bodyPr>
              <a:lstStyle/>
              <a:p>
                <a:pPr indent="0" lvl="0" marL="0" marR="0" rtl="0" algn="ctr">
                  <a:lnSpc>
                    <a:spcPct val="90000"/>
                  </a:lnSpc>
                  <a:spcBef>
                    <a:spcPts val="0"/>
                  </a:spcBef>
                  <a:spcAft>
                    <a:spcPts val="0"/>
                  </a:spcAft>
                  <a:buNone/>
                </a:pPr>
                <a:r>
                  <a:t/>
                </a:r>
                <a:endParaRPr sz="500">
                  <a:solidFill>
                    <a:schemeClr val="dk1"/>
                  </a:solidFill>
                  <a:latin typeface="Calibri"/>
                  <a:ea typeface="Calibri"/>
                  <a:cs typeface="Calibri"/>
                  <a:sym typeface="Calibri"/>
                </a:endParaRPr>
              </a:p>
            </p:txBody>
          </p:sp>
          <p:sp>
            <p:nvSpPr>
              <p:cNvPr id="248" name="Google Shape;248;p8"/>
              <p:cNvSpPr/>
              <p:nvPr/>
            </p:nvSpPr>
            <p:spPr>
              <a:xfrm>
                <a:off x="1612878" y="2579827"/>
                <a:ext cx="580745" cy="290372"/>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49" name="Google Shape;249;p8"/>
              <p:cNvSpPr txBox="1"/>
              <p:nvPr/>
            </p:nvSpPr>
            <p:spPr>
              <a:xfrm>
                <a:off x="1621383" y="2588332"/>
                <a:ext cx="563735" cy="273362"/>
              </a:xfrm>
              <a:prstGeom prst="rect">
                <a:avLst/>
              </a:prstGeom>
              <a:noFill/>
              <a:ln>
                <a:noFill/>
              </a:ln>
            </p:spPr>
            <p:txBody>
              <a:bodyPr anchorCtr="0" anchor="ctr" bIns="3800" lIns="3800" spcFirstLastPara="1" rIns="3800" wrap="square" tIns="3800">
                <a:noAutofit/>
              </a:bodyPr>
              <a:lstStyle/>
              <a:p>
                <a:pPr indent="0" lvl="0" marL="0" marR="0" rtl="0" algn="ctr">
                  <a:lnSpc>
                    <a:spcPct val="90000"/>
                  </a:lnSpc>
                  <a:spcBef>
                    <a:spcPts val="0"/>
                  </a:spcBef>
                  <a:spcAft>
                    <a:spcPts val="0"/>
                  </a:spcAft>
                  <a:buNone/>
                </a:pPr>
                <a:r>
                  <a:rPr lang="en-US" sz="600">
                    <a:solidFill>
                      <a:schemeClr val="lt1"/>
                    </a:solidFill>
                    <a:latin typeface="Calibri"/>
                    <a:ea typeface="Calibri"/>
                    <a:cs typeface="Calibri"/>
                    <a:sym typeface="Calibri"/>
                  </a:rPr>
                  <a:t>module3.rkt</a:t>
                </a:r>
                <a:endParaRPr sz="600">
                  <a:solidFill>
                    <a:schemeClr val="lt1"/>
                  </a:solidFill>
                  <a:latin typeface="Calibri"/>
                  <a:ea typeface="Calibri"/>
                  <a:cs typeface="Calibri"/>
                  <a:sym typeface="Calibri"/>
                </a:endParaRPr>
              </a:p>
            </p:txBody>
          </p:sp>
        </p:grpSp>
        <p:sp>
          <p:nvSpPr>
            <p:cNvPr id="250" name="Google Shape;250;p8"/>
            <p:cNvSpPr/>
            <p:nvPr/>
          </p:nvSpPr>
          <p:spPr>
            <a:xfrm>
              <a:off x="2514600" y="1524000"/>
              <a:ext cx="1052373" cy="602386"/>
            </a:xfrm>
            <a:prstGeom prst="roundRect">
              <a:avLst>
                <a:gd fmla="val 10000" name="adj"/>
              </a:avLst>
            </a:prstGeom>
            <a:solidFill>
              <a:schemeClr val="accent1"/>
            </a:solidFill>
            <a:ln cap="flat" cmpd="sng" w="25400">
              <a:solidFill>
                <a:schemeClr val="lt1"/>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rPr lang="en-US" sz="1800">
                  <a:solidFill>
                    <a:schemeClr val="lt1"/>
                  </a:solidFill>
                  <a:latin typeface="Calibri"/>
                  <a:ea typeface="Calibri"/>
                  <a:cs typeface="Calibri"/>
                  <a:sym typeface="Calibri"/>
                </a:rPr>
                <a:t>.git</a:t>
              </a:r>
              <a:endParaRPr sz="1800">
                <a:solidFill>
                  <a:schemeClr val="lt1"/>
                </a:solidFill>
                <a:latin typeface="Calibri"/>
                <a:ea typeface="Calibri"/>
                <a:cs typeface="Calibri"/>
                <a:sym typeface="Calibri"/>
              </a:endParaRPr>
            </a:p>
          </p:txBody>
        </p:sp>
        <p:sp>
          <p:nvSpPr>
            <p:cNvPr id="251" name="Google Shape;251;p8"/>
            <p:cNvSpPr/>
            <p:nvPr/>
          </p:nvSpPr>
          <p:spPr>
            <a:xfrm>
              <a:off x="4114800" y="1250086"/>
              <a:ext cx="914400" cy="1150214"/>
            </a:xfrm>
            <a:prstGeom prst="flowChartMagneticDisk">
              <a:avLst/>
            </a:prstGeom>
            <a:solidFill>
              <a:srgbClr val="C5D8F1"/>
            </a:solidFill>
            <a:ln cap="flat" cmpd="sng" w="25400">
              <a:solidFill>
                <a:srgbClr val="395E89"/>
              </a:solidFill>
              <a:prstDash val="solid"/>
              <a:round/>
              <a:headEnd len="sm" w="sm" type="none"/>
              <a:tailEnd len="sm" w="sm" type="none"/>
            </a:ln>
          </p:spPr>
          <p:txBody>
            <a:bodyPr anchorCtr="0" anchor="ctr" bIns="45700" lIns="91425" spcFirstLastPara="1" rIns="91425" wrap="square" tIns="45700">
              <a:noAutofit/>
            </a:bodyPr>
            <a:lstStyle/>
            <a:p>
              <a:pPr indent="0" lvl="0" marL="0" marR="0" rtl="0" algn="ctr">
                <a:spcBef>
                  <a:spcPts val="0"/>
                </a:spcBef>
                <a:spcAft>
                  <a:spcPts val="0"/>
                </a:spcAft>
                <a:buNone/>
              </a:pPr>
              <a:r>
                <a:t/>
              </a:r>
              <a:endParaRPr sz="1800">
                <a:solidFill>
                  <a:schemeClr val="lt1"/>
                </a:solidFill>
                <a:latin typeface="Calibri"/>
                <a:ea typeface="Calibri"/>
                <a:cs typeface="Calibri"/>
                <a:sym typeface="Calibri"/>
              </a:endParaRPr>
            </a:p>
          </p:txBody>
        </p:sp>
        <p:cxnSp>
          <p:nvCxnSpPr>
            <p:cNvPr id="252" name="Google Shape;252;p8"/>
            <p:cNvCxnSpPr>
              <a:stCxn id="250" idx="3"/>
              <a:endCxn id="251" idx="2"/>
            </p:cNvCxnSpPr>
            <p:nvPr/>
          </p:nvCxnSpPr>
          <p:spPr>
            <a:xfrm>
              <a:off x="3566973" y="1825193"/>
              <a:ext cx="547800" cy="0"/>
            </a:xfrm>
            <a:prstGeom prst="straightConnector1">
              <a:avLst/>
            </a:prstGeom>
            <a:noFill/>
            <a:ln cap="flat" cmpd="sng" w="9525">
              <a:solidFill>
                <a:srgbClr val="4A7DBA"/>
              </a:solidFill>
              <a:prstDash val="solid"/>
              <a:round/>
              <a:headEnd len="sm" w="sm" type="none"/>
              <a:tailEnd len="med" w="med" type="stealth"/>
            </a:ln>
          </p:spPr>
        </p:cxnSp>
        <p:cxnSp>
          <p:nvCxnSpPr>
            <p:cNvPr id="253" name="Google Shape;253;p8"/>
            <p:cNvCxnSpPr>
              <a:endCxn id="250" idx="1"/>
            </p:cNvCxnSpPr>
            <p:nvPr/>
          </p:nvCxnSpPr>
          <p:spPr>
            <a:xfrm flipH="1" rot="10800000">
              <a:off x="1905000" y="1825193"/>
              <a:ext cx="609600" cy="689400"/>
            </a:xfrm>
            <a:prstGeom prst="straightConnector1">
              <a:avLst/>
            </a:prstGeom>
            <a:noFill/>
            <a:ln cap="flat" cmpd="sng" w="9525">
              <a:solidFill>
                <a:srgbClr val="4A7DBA"/>
              </a:solidFill>
              <a:prstDash val="solid"/>
              <a:round/>
              <a:headEnd len="sm" w="sm" type="none"/>
              <a:tailEnd len="med" w="med" type="stealth"/>
            </a:ln>
          </p:spPr>
        </p:cxnSp>
      </p:grpSp>
      <p:sp>
        <p:nvSpPr>
          <p:cNvPr id="254" name="Google Shape;254;p8"/>
          <p:cNvSpPr txBox="1"/>
          <p:nvPr/>
        </p:nvSpPr>
        <p:spPr>
          <a:xfrm>
            <a:off x="4572000" y="3825089"/>
            <a:ext cx="4288561" cy="2308324"/>
          </a:xfrm>
          <a:prstGeom prst="rect">
            <a:avLst/>
          </a:prstGeom>
          <a:noFill/>
          <a:ln>
            <a:noFill/>
          </a:ln>
        </p:spPr>
        <p:txBody>
          <a:bodyPr anchorCtr="0" anchor="t" bIns="45700" lIns="91425" spcFirstLastPara="1" rIns="91425" wrap="square" tIns="45700">
            <a:spAutoFit/>
          </a:bodyPr>
          <a:lstStyle/>
          <a:p>
            <a:pPr indent="0" lvl="0" marL="0" marR="0" rtl="0" algn="l">
              <a:spcBef>
                <a:spcPts val="0"/>
              </a:spcBef>
              <a:spcAft>
                <a:spcPts val="0"/>
              </a:spcAft>
              <a:buNone/>
            </a:pPr>
            <a:r>
              <a:rPr lang="en-US" sz="1800">
                <a:solidFill>
                  <a:schemeClr val="dk1"/>
                </a:solidFill>
                <a:latin typeface="Calibri"/>
                <a:ea typeface="Calibri"/>
                <a:cs typeface="Calibri"/>
                <a:sym typeface="Calibri"/>
              </a:rPr>
              <a:t>This mini-filesystem is highly optimized and very complicated.  Don’t try to read it directly.</a:t>
            </a:r>
            <a:endParaRPr/>
          </a:p>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a:p>
            <a:pPr indent="0" lvl="0" marL="0" marR="0" rtl="0" algn="l">
              <a:spcBef>
                <a:spcPts val="0"/>
              </a:spcBef>
              <a:spcAft>
                <a:spcPts val="0"/>
              </a:spcAft>
              <a:buNone/>
            </a:pPr>
            <a:r>
              <a:rPr lang="en-US" sz="1800">
                <a:solidFill>
                  <a:schemeClr val="dk1"/>
                </a:solidFill>
                <a:latin typeface="Calibri"/>
                <a:ea typeface="Calibri"/>
                <a:cs typeface="Calibri"/>
                <a:sym typeface="Calibri"/>
              </a:rPr>
              <a:t>The job of the git client (either Github for Windows, Github for Mac, or a suite of command-line utilities) is to manage this for you.</a:t>
            </a:r>
            <a:endParaRPr sz="1800">
              <a:solidFill>
                <a:schemeClr val="dk1"/>
              </a:solidFill>
              <a:latin typeface="Calibri"/>
              <a:ea typeface="Calibri"/>
              <a:cs typeface="Calibri"/>
              <a:sym typeface="Calibri"/>
            </a:endParaRPr>
          </a:p>
        </p:txBody>
      </p:sp>
      <p:sp>
        <p:nvSpPr>
          <p:cNvPr id="255" name="Google Shape;255;p8"/>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59" name="Shape 259"/>
        <p:cNvGrpSpPr/>
        <p:nvPr/>
      </p:nvGrpSpPr>
      <p:grpSpPr>
        <a:xfrm>
          <a:off x="0" y="0"/>
          <a:ext cx="0" cy="0"/>
          <a:chOff x="0" y="0"/>
          <a:chExt cx="0" cy="0"/>
        </a:xfrm>
      </p:grpSpPr>
      <p:sp>
        <p:nvSpPr>
          <p:cNvPr id="260" name="Google Shape;260;p9"/>
          <p:cNvSpPr txBox="1"/>
          <p:nvPr>
            <p:ph type="title"/>
          </p:nvPr>
        </p:nvSpPr>
        <p:spPr>
          <a:xfrm>
            <a:off x="457200" y="274638"/>
            <a:ext cx="8229600" cy="1143000"/>
          </a:xfrm>
          <a:prstGeom prst="rect">
            <a:avLst/>
          </a:prstGeom>
          <a:noFill/>
          <a:ln cap="flat" cmpd="sng" w="28575">
            <a:solidFill>
              <a:schemeClr val="accent1"/>
            </a:solidFill>
            <a:prstDash val="solid"/>
            <a:round/>
            <a:headEnd len="sm" w="sm" type="none"/>
            <a:tailEnd len="sm" w="sm" type="none"/>
          </a:ln>
        </p:spPr>
        <p:txBody>
          <a:bodyPr anchorCtr="0" anchor="ctr" bIns="45700" lIns="91425" spcFirstLastPara="1" rIns="91425" wrap="square" tIns="45700">
            <a:normAutofit/>
          </a:bodyPr>
          <a:lstStyle/>
          <a:p>
            <a:pPr indent="0" lvl="0" marL="0" rtl="0" algn="ctr">
              <a:spcBef>
                <a:spcPts val="0"/>
              </a:spcBef>
              <a:spcAft>
                <a:spcPts val="0"/>
              </a:spcAft>
              <a:buClr>
                <a:schemeClr val="dk1"/>
              </a:buClr>
              <a:buSzPts val="4400"/>
              <a:buFont typeface="Calibri"/>
              <a:buNone/>
            </a:pPr>
            <a:r>
              <a:rPr lang="en-US"/>
              <a:t>Your workflow (part 1)</a:t>
            </a:r>
            <a:endParaRPr/>
          </a:p>
        </p:txBody>
      </p:sp>
      <p:sp>
        <p:nvSpPr>
          <p:cNvPr id="261" name="Google Shape;261;p9"/>
          <p:cNvSpPr txBox="1"/>
          <p:nvPr>
            <p:ph idx="1" type="body"/>
          </p:nvPr>
        </p:nvSpPr>
        <p:spPr>
          <a:xfrm>
            <a:off x="457200" y="1600200"/>
            <a:ext cx="8229600" cy="4525963"/>
          </a:xfrm>
          <a:prstGeom prst="rect">
            <a:avLst/>
          </a:prstGeom>
          <a:noFill/>
          <a:ln>
            <a:noFill/>
          </a:ln>
        </p:spPr>
        <p:txBody>
          <a:bodyPr anchorCtr="0" anchor="t" bIns="45700" lIns="91425" spcFirstLastPara="1" rIns="91425" wrap="square" tIns="45700">
            <a:normAutofit/>
          </a:bodyPr>
          <a:lstStyle/>
          <a:p>
            <a:pPr indent="-342900" lvl="0" marL="342900" rtl="0" algn="l">
              <a:spcBef>
                <a:spcPts val="0"/>
              </a:spcBef>
              <a:spcAft>
                <a:spcPts val="0"/>
              </a:spcAft>
              <a:buClr>
                <a:schemeClr val="dk1"/>
              </a:buClr>
              <a:buSzPts val="3200"/>
              <a:buChar char="•"/>
            </a:pPr>
            <a:r>
              <a:rPr lang="en-US"/>
              <a:t>You edit your local files directly.</a:t>
            </a:r>
            <a:endParaRPr/>
          </a:p>
          <a:p>
            <a:pPr indent="-285750" lvl="1" marL="742950" rtl="0" algn="l">
              <a:spcBef>
                <a:spcPts val="560"/>
              </a:spcBef>
              <a:spcAft>
                <a:spcPts val="0"/>
              </a:spcAft>
              <a:buClr>
                <a:schemeClr val="dk1"/>
              </a:buClr>
              <a:buSzPts val="2800"/>
              <a:buChar char="–"/>
            </a:pPr>
            <a:r>
              <a:rPr lang="en-US"/>
              <a:t>You can edit, add files, delete files, etc., using whatever tools you like.</a:t>
            </a:r>
            <a:endParaRPr/>
          </a:p>
          <a:p>
            <a:pPr indent="-285750" lvl="1" marL="742950" rtl="0" algn="l">
              <a:spcBef>
                <a:spcPts val="560"/>
              </a:spcBef>
              <a:spcAft>
                <a:spcPts val="0"/>
              </a:spcAft>
              <a:buClr>
                <a:schemeClr val="dk1"/>
              </a:buClr>
              <a:buSzPts val="2800"/>
              <a:buChar char="–"/>
            </a:pPr>
            <a:r>
              <a:rPr lang="en-US"/>
              <a:t>This doesn’t change the mini-filesystem, so now your mini-fs is behind.</a:t>
            </a:r>
            <a:endParaRPr/>
          </a:p>
          <a:p>
            <a:pPr indent="0" lvl="0" marL="0" rtl="0" algn="l">
              <a:spcBef>
                <a:spcPts val="640"/>
              </a:spcBef>
              <a:spcAft>
                <a:spcPts val="0"/>
              </a:spcAft>
              <a:buClr>
                <a:schemeClr val="dk1"/>
              </a:buClr>
              <a:buSzPts val="3200"/>
              <a:buNone/>
            </a:pPr>
            <a:r>
              <a:t/>
            </a:r>
            <a:endParaRPr/>
          </a:p>
        </p:txBody>
      </p:sp>
      <p:sp>
        <p:nvSpPr>
          <p:cNvPr id="262" name="Google Shape;262;p9"/>
          <p:cNvSpPr txBox="1"/>
          <p:nvPr>
            <p:ph idx="12" type="sldNum"/>
          </p:nvPr>
        </p:nvSpPr>
        <p:spPr>
          <a:xfrm>
            <a:off x="6553200" y="6356350"/>
            <a:ext cx="2133600" cy="365125"/>
          </a:xfrm>
          <a:prstGeom prst="rect">
            <a:avLst/>
          </a:prstGeom>
          <a:noFill/>
          <a:ln>
            <a:noFill/>
          </a:ln>
        </p:spPr>
        <p:txBody>
          <a:bodyPr anchorCtr="0" anchor="ctr"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Office Them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2006-08-16T00:00:00Z</dcterms:created>
  <dc:creator>wand</dc:creator>
</cp:coreProperties>
</file>