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edcd298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edcd298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dcd298f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dcd298f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edcd298f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edcd298f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dcd298f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edcd298f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1.jp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87500" y="984625"/>
            <a:ext cx="71037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GEMS</a:t>
            </a:r>
            <a:br>
              <a:rPr lang="es"/>
            </a:br>
            <a:r>
              <a:rPr lang="es"/>
              <a:t>(</a:t>
            </a:r>
            <a:r>
              <a:rPr b="1" lang="es"/>
              <a:t>ge</a:t>
            </a:r>
            <a:r>
              <a:rPr lang="es"/>
              <a:t>olocation </a:t>
            </a:r>
            <a:r>
              <a:rPr b="1" lang="es"/>
              <a:t>m</a:t>
            </a:r>
            <a:r>
              <a:rPr lang="es"/>
              <a:t>edical </a:t>
            </a:r>
            <a:r>
              <a:rPr b="1" lang="es"/>
              <a:t>s</a:t>
            </a:r>
            <a:r>
              <a:rPr lang="es"/>
              <a:t>ystem)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682800"/>
            <a:ext cx="5361300" cy="12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Nicolás Esteban Balcero Ceron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Richard Orlando Herrera Peña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Sebastián David Moreno Bernal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Michael Andrés Murcia Contreras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000" y="4263823"/>
            <a:ext cx="1419177" cy="6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1858700" y="4524694"/>
            <a:ext cx="53613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Desarrollo de Aplicaciones Móviles - 2018/2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694875" y="711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/>
              <a:t>Problemas</a:t>
            </a:r>
            <a:endParaRPr b="1" sz="3200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694875" y="1800200"/>
            <a:ext cx="7708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El problema general es una sistema de salud poco eficiente, pero este se puede dividir en tres problemas más </a:t>
            </a:r>
            <a:r>
              <a:rPr lang="es" sz="1700"/>
              <a:t>específicos</a:t>
            </a:r>
            <a:r>
              <a:rPr lang="es" sz="1700"/>
              <a:t>.</a:t>
            </a:r>
            <a:endParaRPr sz="1700"/>
          </a:p>
          <a:p>
            <a:pPr indent="-336550" lvl="0" marL="457200" rtl="0" algn="just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Saturación</a:t>
            </a:r>
            <a:r>
              <a:rPr lang="es" sz="1700"/>
              <a:t> de servicios de salud en colombia.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Centralización</a:t>
            </a:r>
            <a:r>
              <a:rPr lang="es" sz="1700"/>
              <a:t> del servicio por parte de las IPS.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Disponibilidad real de servicios de salud generales.</a:t>
            </a:r>
            <a:endParaRPr sz="1700"/>
          </a:p>
          <a:p>
            <a:pPr indent="-336550" lvl="0" marL="45720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Poca </a:t>
            </a:r>
            <a:r>
              <a:rPr lang="es" sz="1700"/>
              <a:t>articulación</a:t>
            </a:r>
            <a:r>
              <a:rPr lang="es" sz="1700"/>
              <a:t> entre entidades que prestan servicios de salud.</a:t>
            </a:r>
            <a:endParaRPr sz="1700"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000" y="4263823"/>
            <a:ext cx="1419177" cy="6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/>
              <a:t>Descripción</a:t>
            </a:r>
            <a:endParaRPr b="1" sz="3200"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Las </a:t>
            </a:r>
            <a:r>
              <a:rPr lang="es" sz="1700"/>
              <a:t>características</a:t>
            </a:r>
            <a:r>
              <a:rPr lang="es" sz="1700"/>
              <a:t> principales de la aplicación son:</a:t>
            </a:r>
            <a:endParaRPr sz="1700"/>
          </a:p>
          <a:p>
            <a:pPr indent="-336550" lvl="0" marL="457200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Atención</a:t>
            </a:r>
            <a:r>
              <a:rPr lang="es" sz="1700"/>
              <a:t> por </a:t>
            </a:r>
            <a:r>
              <a:rPr lang="es" sz="1700"/>
              <a:t>videoconferencia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Atencion domiciliaria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Registro </a:t>
            </a:r>
            <a:r>
              <a:rPr lang="es" sz="1700"/>
              <a:t>Médico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Contacto permanente con el doctor via chat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Prescripción</a:t>
            </a:r>
            <a:r>
              <a:rPr lang="es" sz="1700"/>
              <a:t> de medicamentos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Otros servicios de salud (fisioterapias, enfermeria)</a:t>
            </a:r>
            <a:endParaRPr sz="1700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000" y="4263823"/>
            <a:ext cx="1419177" cy="6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/>
              <a:t>Aplicaciones S</a:t>
            </a:r>
            <a:r>
              <a:rPr b="1" lang="es" sz="3200"/>
              <a:t>imilares</a:t>
            </a:r>
            <a:endParaRPr b="1" sz="3200"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Doctor on demand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HealthTap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 Doctor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s" sz="170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MedicApp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000" y="4263823"/>
            <a:ext cx="1419177" cy="6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6515" l="16875" r="16395" t="7180"/>
          <a:stretch/>
        </p:blipFill>
        <p:spPr>
          <a:xfrm>
            <a:off x="1089900" y="439800"/>
            <a:ext cx="2686475" cy="2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8000" y="4263823"/>
            <a:ext cx="1419177" cy="6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3012" y="439800"/>
            <a:ext cx="1762225" cy="13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9537" y="3115075"/>
            <a:ext cx="2767201" cy="5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7">
            <a:alphaModFix/>
          </a:blip>
          <a:srcRect b="5487" l="4182" r="3703" t="10598"/>
          <a:stretch/>
        </p:blipFill>
        <p:spPr>
          <a:xfrm>
            <a:off x="5338175" y="2068300"/>
            <a:ext cx="2351875" cy="1606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5047925" y="3674450"/>
            <a:ext cx="3145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Comercialización: Intermediario</a:t>
            </a:r>
            <a:endParaRPr b="1"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8">
            <a:alphaModFix/>
          </a:blip>
          <a:srcRect b="4644" l="0" r="0" t="12853"/>
          <a:stretch/>
        </p:blipFill>
        <p:spPr>
          <a:xfrm>
            <a:off x="1723550" y="3882995"/>
            <a:ext cx="1419175" cy="696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