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cmei\Documents\UENF\nebbiouenf.github.io\img\next_ev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03"/>
            <a:ext cx="8001000" cy="6856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cmei\Documents\UENF\nebbiouenf.github.io\img\Omica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6" y="1295400"/>
            <a:ext cx="8848094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cmei\Documents\UENF\nebbiouenf.github.io\img\Whats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1625600" cy="1625600"/>
          </a:xfrm>
          <a:prstGeom prst="rect">
            <a:avLst/>
          </a:prstGeom>
          <a:noFill/>
        </p:spPr>
      </p:pic>
      <p:pic>
        <p:nvPicPr>
          <p:cNvPr id="3075" name="Picture 3" descr="C:\Users\kcmei\Documents\test\_Facebo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876800"/>
            <a:ext cx="1625600" cy="1625600"/>
          </a:xfrm>
          <a:prstGeom prst="rect">
            <a:avLst/>
          </a:prstGeom>
          <a:noFill/>
        </p:spPr>
      </p:pic>
      <p:pic>
        <p:nvPicPr>
          <p:cNvPr id="3076" name="Picture 4" descr="C:\Users\kcmei\Documents\test\_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743200"/>
            <a:ext cx="1625600" cy="1625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3810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Fique atento às nossas plataformas de mídia social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8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kanhu</dc:creator>
  <cp:lastModifiedBy>Kanhu Moharana</cp:lastModifiedBy>
  <cp:revision>1</cp:revision>
  <dcterms:created xsi:type="dcterms:W3CDTF">2006-08-16T00:00:00Z</dcterms:created>
  <dcterms:modified xsi:type="dcterms:W3CDTF">2019-09-04T12:54:50Z</dcterms:modified>
</cp:coreProperties>
</file>