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9" r:id="rId6"/>
    <p:sldId id="262" r:id="rId7"/>
    <p:sldId id="263" r:id="rId8"/>
    <p:sldId id="264" r:id="rId9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8"/>
    <p:restoredTop sz="94679"/>
  </p:normalViewPr>
  <p:slideViewPr>
    <p:cSldViewPr snapToGrid="0">
      <p:cViewPr varScale="1">
        <p:scale>
          <a:sx n="191" d="100"/>
          <a:sy n="191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4A24CE-1247-464C-A5C1-48B4DCFCF6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E9B81A-F1A5-491B-BAB5-2493ECD8FD4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A251C6-28EC-4E20-882F-28C871F9031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167EE2-3490-456E-AC50-C1DA65B162E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CD728F-F254-482D-84CF-DA1E16356E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21DA2B-584B-4C12-B0D6-8E5E88F132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8BE552-D449-48CE-8C7C-80BA38783B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25CC67-260F-435A-BCA4-684BD36099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DA47E1-45E5-44E7-B82E-E0ED01534AD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FA35A0-91CC-4CB6-94EE-84AD237772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AE2168-6CDA-4B4C-8F6B-4D68C0D597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F37459-3B6F-4FAE-8ECA-86D3CE6DE8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B62AC9-EDA8-4ACE-ACF1-A4B1651812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0A7F6A-58CE-4F49-9F58-81FCF1C2E8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BCE31D-BD28-41DB-BEA9-1D2550CF838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56543A-CD3E-4B10-B934-EFB83BFC4C6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CCBC30-8AF1-4030-89F5-127452CF518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EB576E-8680-48E6-BD50-073B282C45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E7155F-F4BA-4C8A-A91E-C09E502F00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745737-DFE7-45C1-A9BE-DF03071C2A6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4F805E-04B2-4870-8783-F8E8571007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0863D4-9629-457A-A805-3A5401AF62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227672-CE23-4E06-BDCB-413EC17FDB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30FF0E-ED8E-449A-BAC1-0E8179FDFA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14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 w="0">
            <a:noFill/>
          </a:ln>
        </p:spPr>
      </p:pic>
      <p:pic>
        <p:nvPicPr>
          <p:cNvPr id="8" name="Рисунок 5"/>
          <p:cNvPicPr/>
          <p:nvPr/>
        </p:nvPicPr>
        <p:blipFill>
          <a:blip r:embed="rId15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221000" y="527184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7632000" y="527184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55FBD4-5298-4E47-AC85-AEF103D45724}" type="slidenum"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1728000" y="52840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6"/>
          <p:cNvPicPr/>
          <p:nvPr/>
        </p:nvPicPr>
        <p:blipFill>
          <a:blip r:embed="rId14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 w="0">
            <a:noFill/>
          </a:ln>
        </p:spPr>
      </p:pic>
      <p:pic>
        <p:nvPicPr>
          <p:cNvPr id="44" name="Рисунок 5"/>
          <p:cNvPicPr/>
          <p:nvPr/>
        </p:nvPicPr>
        <p:blipFill>
          <a:blip r:embed="rId15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4221000" y="527184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7632000" y="527184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3744D2-0999-4BC0-A165-386D3AFA2994}" type="slidenum"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1728000" y="52840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NumPy &amp;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PyTorch</a:t>
            </a:r>
            <a:b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</a:b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Practice 01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E659EE-4C12-4311-AE4F-FAB492F1F98F}"/>
              </a:ext>
            </a:extLst>
          </p:cNvPr>
          <p:cNvSpPr/>
          <p:nvPr/>
        </p:nvSpPr>
        <p:spPr>
          <a:xfrm>
            <a:off x="5099328" y="3898835"/>
            <a:ext cx="4837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ГУУ, 3-й курс 202</a:t>
            </a:r>
            <a:r>
              <a:rPr lang="en-US" sz="2400" b="1" dirty="0"/>
              <a:t>4</a:t>
            </a:r>
            <a:r>
              <a:rPr lang="ru-RU" sz="2400" b="1" dirty="0"/>
              <a:t>, </a:t>
            </a:r>
            <a:r>
              <a:rPr lang="en-US" sz="2400" b="1" dirty="0"/>
              <a:t>1</a:t>
            </a:r>
            <a:r>
              <a:rPr lang="ru-RU" sz="2400" b="1" dirty="0"/>
              <a:t>-й семестр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4960" y="510840"/>
            <a:ext cx="57481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C7243A"/>
                </a:solidFill>
                <a:latin typeface="Arial"/>
              </a:rPr>
              <a:t>Содержание</a:t>
            </a:r>
            <a:endParaRPr lang="ru-RU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24960" y="1711440"/>
            <a:ext cx="9070920" cy="244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indent="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Clr>
                <a:srgbClr val="000000"/>
              </a:buClr>
              <a:buSzPct val="45000"/>
              <a:buNone/>
            </a:pPr>
            <a:r>
              <a:rPr lang="ru-RU" sz="2600" dirty="0"/>
              <a:t>● Контакты</a:t>
            </a:r>
          </a:p>
          <a:p>
            <a:pPr marL="108000" indent="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Clr>
                <a:srgbClr val="000000"/>
              </a:buClr>
              <a:buSzPct val="45000"/>
              <a:buNone/>
            </a:pPr>
            <a:r>
              <a:rPr lang="ru-RU" sz="2600" dirty="0"/>
              <a:t>● </a:t>
            </a:r>
            <a:r>
              <a:rPr lang="en-US" sz="2600" dirty="0"/>
              <a:t>NumPy</a:t>
            </a:r>
            <a:endParaRPr lang="ru-RU" sz="2600" dirty="0"/>
          </a:p>
          <a:p>
            <a:pPr marL="108000" indent="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Clr>
                <a:srgbClr val="000000"/>
              </a:buClr>
              <a:buSzPct val="45000"/>
              <a:buNone/>
            </a:pPr>
            <a:r>
              <a:rPr lang="ru-RU" sz="2600" dirty="0"/>
              <a:t>● </a:t>
            </a:r>
            <a:r>
              <a:rPr lang="en-US" sz="2600" dirty="0" err="1"/>
              <a:t>PyTorch</a:t>
            </a:r>
            <a:endParaRPr lang="ru-RU" sz="2600" dirty="0"/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None/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6D3DE-0E7E-C18D-EA4A-BA3BB3C2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C00000"/>
                </a:solidFill>
              </a:rPr>
              <a:t>Контакты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7A5F7-FA9D-B622-E527-69AA5125CD2B}"/>
              </a:ext>
            </a:extLst>
          </p:cNvPr>
          <p:cNvSpPr txBox="1"/>
          <p:nvPr/>
        </p:nvSpPr>
        <p:spPr>
          <a:xfrm>
            <a:off x="4538628" y="2499869"/>
            <a:ext cx="4718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Anna </a:t>
            </a:r>
            <a:r>
              <a:rPr lang="en-US" sz="2400" b="1" dirty="0" err="1"/>
              <a:t>Khol’kina</a:t>
            </a:r>
            <a:endParaRPr lang="en-US" sz="2400" b="1" dirty="0"/>
          </a:p>
          <a:p>
            <a:r>
              <a:rPr lang="en-US" sz="2400" dirty="0"/>
              <a:t>@</a:t>
            </a:r>
            <a:r>
              <a:rPr lang="en" sz="2400" dirty="0" err="1"/>
              <a:t>deeprecision</a:t>
            </a:r>
            <a:endParaRPr lang="ru-RU" sz="2400" dirty="0"/>
          </a:p>
        </p:txBody>
      </p:sp>
      <p:pic>
        <p:nvPicPr>
          <p:cNvPr id="6" name="Рисунок 5" descr="Изображение выглядит как Человеческое лицо, человек, безалкогольный напиток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8442F13A-2110-DB6C-0F4C-006296DE4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08" y="2015683"/>
            <a:ext cx="1799367" cy="179936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911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4A834-8DF2-75AB-46A4-070FF9C8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NumPy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62E5B9-012C-C247-E37C-E33D88D149E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511640"/>
            <a:ext cx="5788427" cy="31028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i="0" dirty="0">
                <a:effectLst/>
              </a:rPr>
              <a:t>NumPy </a:t>
            </a:r>
            <a:r>
              <a:rPr lang="ru-RU" sz="1800" b="1" i="0" dirty="0">
                <a:effectLst/>
              </a:rPr>
              <a:t>(</a:t>
            </a:r>
            <a:r>
              <a:rPr lang="en-US" sz="1800" b="1" dirty="0"/>
              <a:t>Numerical Python) </a:t>
            </a:r>
            <a:r>
              <a:rPr lang="en-US" sz="1800" dirty="0"/>
              <a:t>- </a:t>
            </a:r>
            <a:r>
              <a:rPr lang="en" sz="1800" b="0" i="0" dirty="0">
                <a:effectLst/>
              </a:rPr>
              <a:t>open-source </a:t>
            </a:r>
            <a:r>
              <a:rPr lang="ru-RU" sz="1800" b="0" i="0" dirty="0">
                <a:effectLst/>
              </a:rPr>
              <a:t>модуль для </a:t>
            </a:r>
            <a:r>
              <a:rPr lang="en" sz="1800" dirty="0"/>
              <a:t>P</a:t>
            </a:r>
            <a:r>
              <a:rPr lang="en" sz="1800" b="0" i="0" dirty="0">
                <a:effectLst/>
              </a:rPr>
              <a:t>ython, </a:t>
            </a:r>
            <a:r>
              <a:rPr lang="ru-RU" sz="1800" b="0" i="0" dirty="0">
                <a:effectLst/>
              </a:rPr>
              <a:t>который предоставляет общие математические и числовые операции в виде пре-скомпилированных, быстрых функций.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i="0" dirty="0">
                <a:effectLst/>
              </a:rPr>
              <a:t> </a:t>
            </a:r>
            <a:endParaRPr lang="ru-RU" sz="18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Факты про </a:t>
            </a:r>
            <a:r>
              <a:rPr lang="en-US" sz="1800" b="1" dirty="0"/>
              <a:t>NumPy: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Появился в 2005 году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Написан на </a:t>
            </a:r>
            <a:r>
              <a:rPr lang="en-US" sz="1800" dirty="0"/>
              <a:t>Python, </a:t>
            </a:r>
            <a:r>
              <a:rPr lang="ru-RU" sz="1800" dirty="0"/>
              <a:t>С и </a:t>
            </a:r>
            <a:r>
              <a:rPr lang="en-US" sz="1800" dirty="0"/>
              <a:t>Fortran</a:t>
            </a:r>
            <a:endParaRPr lang="ru-RU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Младший брат </a:t>
            </a:r>
            <a:r>
              <a:rPr lang="en-US" sz="1800" dirty="0"/>
              <a:t>NumPy – SciPy</a:t>
            </a:r>
          </a:p>
          <a:p>
            <a:endParaRPr lang="ru-RU" sz="1800" dirty="0"/>
          </a:p>
        </p:txBody>
      </p:sp>
      <p:pic>
        <p:nvPicPr>
          <p:cNvPr id="1026" name="Picture 2" descr="Numpy is love, numpy is life. : r/ProgrammerHumor">
            <a:extLst>
              <a:ext uri="{FF2B5EF4-FFF2-40B4-BE49-F238E27FC236}">
                <a16:creationId xmlns:a16="http://schemas.microsoft.com/office/drawing/2014/main" id="{C2ABD675-B118-3D72-6AEF-614F16A6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98" y="1038600"/>
            <a:ext cx="3266227" cy="36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3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E9DD1-4CB4-DD83-616E-34C71B75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C00000"/>
                </a:solidFill>
              </a:rPr>
              <a:t>Почему </a:t>
            </a:r>
            <a:r>
              <a:rPr lang="en-US" sz="2800" b="1" dirty="0">
                <a:solidFill>
                  <a:srgbClr val="C00000"/>
                </a:solidFill>
              </a:rPr>
              <a:t>NumPy?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8FB3F1-113B-1270-A2EA-670183FC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6" y="1899803"/>
            <a:ext cx="4549330" cy="14398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FE5CB-E2E5-FE7C-4C68-A393327F4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"/>
          <a:stretch/>
        </p:blipFill>
        <p:spPr>
          <a:xfrm>
            <a:off x="5462376" y="1789825"/>
            <a:ext cx="4112903" cy="1659841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D27F813-D5A5-06D0-A9F2-C768264F2D0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916276" y="2619746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D3647-C218-186B-F5B0-FE8FF444DE5A}"/>
              </a:ext>
            </a:extLst>
          </p:cNvPr>
          <p:cNvSpPr txBox="1"/>
          <p:nvPr/>
        </p:nvSpPr>
        <p:spPr>
          <a:xfrm>
            <a:off x="504000" y="3727851"/>
            <a:ext cx="907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Включает много математических функций, которые нужны в </a:t>
            </a:r>
            <a:r>
              <a:rPr lang="en-US" dirty="0"/>
              <a:t>DL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- Встроен во фреймворки для </a:t>
            </a:r>
            <a:r>
              <a:rPr lang="en-US" dirty="0"/>
              <a:t>DL (TensorFlow, </a:t>
            </a:r>
            <a:r>
              <a:rPr lang="en-US" dirty="0" err="1"/>
              <a:t>PyTorch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51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yTorch?">
            <a:extLst>
              <a:ext uri="{FF2B5EF4-FFF2-40B4-BE49-F238E27FC236}">
                <a16:creationId xmlns:a16="http://schemas.microsoft.com/office/drawing/2014/main" id="{AB41391E-60CD-5305-8C17-D2E180D3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79" y="659167"/>
            <a:ext cx="6127865" cy="40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7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EACC5-2878-2566-D4A0-70F3AA0E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C00000"/>
                </a:solidFill>
              </a:rPr>
              <a:t>PyTorch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AEF7A-C898-213E-4EE2-C01EF55FA7AD}"/>
              </a:ext>
            </a:extLst>
          </p:cNvPr>
          <p:cNvSpPr txBox="1"/>
          <p:nvPr/>
        </p:nvSpPr>
        <p:spPr>
          <a:xfrm>
            <a:off x="410557" y="1348239"/>
            <a:ext cx="907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err="1"/>
              <a:t>PyTorch</a:t>
            </a:r>
            <a:r>
              <a:rPr lang="en" dirty="0"/>
              <a:t> - </a:t>
            </a:r>
            <a:r>
              <a:rPr lang="ru-RU" dirty="0"/>
              <a:t>это фреймворк для глубокого обучения и научных вычислений, разработанный компанией </a:t>
            </a:r>
            <a:r>
              <a:rPr lang="en" dirty="0"/>
              <a:t>Facebook. </a:t>
            </a:r>
            <a:r>
              <a:rPr lang="ru-RU" dirty="0"/>
              <a:t>Предоставляет гибкий и удобный в использовании интерфейс для создания и обучения нейронных сетей, а также для выполнения различных операций в области научных вычислений.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Факты про </a:t>
            </a:r>
            <a:r>
              <a:rPr lang="en-US" b="1" dirty="0" err="1"/>
              <a:t>PyTorch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на основе библиотеки </a:t>
            </a:r>
            <a:r>
              <a:rPr lang="en-US" dirty="0"/>
              <a:t>torch (Lua), </a:t>
            </a:r>
            <a:r>
              <a:rPr lang="ru-RU" dirty="0"/>
              <a:t>которая была популярна в начале 2010-х годов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Выпущен в 2016 году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Очень широкий спектр различных модулей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Динамический вычислительный граф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Активно развивается сообществом</a:t>
            </a:r>
          </a:p>
        </p:txBody>
      </p:sp>
    </p:spTree>
    <p:extLst>
      <p:ext uri="{BB962C8B-B14F-4D97-AF65-F5344CB8AC3E}">
        <p14:creationId xmlns:p14="http://schemas.microsoft.com/office/powerpoint/2010/main" val="23730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176</Words>
  <Application>Microsoft Macintosh PowerPoint</Application>
  <PresentationFormat>Произвольный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Office Theme</vt:lpstr>
      <vt:lpstr>  NumPy &amp; PyTorch   Practice 01</vt:lpstr>
      <vt:lpstr>Содержание</vt:lpstr>
      <vt:lpstr>Контакты</vt:lpstr>
      <vt:lpstr>NumPy</vt:lpstr>
      <vt:lpstr>Почему NumPy?</vt:lpstr>
      <vt:lpstr>Презентация PowerPoint</vt:lpstr>
      <vt:lpstr>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>Atrem Bagrov</dc:creator>
  <dc:description/>
  <cp:lastModifiedBy>Холькина Анна Александровна</cp:lastModifiedBy>
  <cp:revision>76</cp:revision>
  <dcterms:created xsi:type="dcterms:W3CDTF">2022-01-04T17:29:05Z</dcterms:created>
  <dcterms:modified xsi:type="dcterms:W3CDTF">2024-02-09T15:18:56Z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24</vt:r8>
  </property>
</Properties>
</file>