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0"/>
  </p:notesMasterIdLst>
  <p:sldIdLst>
    <p:sldId id="256" r:id="rId2"/>
    <p:sldId id="257" r:id="rId3"/>
    <p:sldId id="258" r:id="rId4"/>
    <p:sldId id="259" r:id="rId5"/>
    <p:sldId id="260" r:id="rId6"/>
    <p:sldId id="263"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07" autoAdjust="0"/>
  </p:normalViewPr>
  <p:slideViewPr>
    <p:cSldViewPr snapToGrid="0" snapToObjects="1">
      <p:cViewPr varScale="1">
        <p:scale>
          <a:sx n="107" d="100"/>
          <a:sy n="107" d="100"/>
        </p:scale>
        <p:origin x="-16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3/31/13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3/31/13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3/31/13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3/31/13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3/31/13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a:t>
            </a:r>
            <a:r>
              <a:rPr lang="en-US" dirty="0" smtClean="0">
                <a:latin typeface="Segoe Light"/>
                <a:cs typeface="Segoe Light"/>
              </a:rPr>
              <a:t>Measurement </a:t>
            </a:r>
            <a:r>
              <a:rPr lang="en-US" dirty="0" smtClean="0">
                <a:latin typeface="Segoe Light"/>
                <a:cs typeface="Segoe Light"/>
              </a:rPr>
              <a:t>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latency </a:t>
            </a:r>
            <a:r>
              <a:rPr lang="en-US" dirty="0" smtClean="0">
                <a:latin typeface="Segoe Light"/>
                <a:cs typeface="Segoe Light"/>
              </a:rPr>
              <a:t>as it relates to:</a:t>
            </a:r>
            <a:endParaRPr lang="en-US" dirty="0" smtClean="0">
              <a:latin typeface="Segoe Light"/>
              <a:cs typeface="Segoe Light"/>
            </a:endParaRPr>
          </a:p>
          <a:p>
            <a:pPr lvl="1"/>
            <a:r>
              <a:rPr lang="en-US" dirty="0" smtClean="0">
                <a:latin typeface="Segoe Light"/>
                <a:cs typeface="Segoe Light"/>
              </a:rPr>
              <a:t>Wide Area </a:t>
            </a:r>
            <a:r>
              <a:rPr lang="en-US" dirty="0" smtClean="0">
                <a:latin typeface="Segoe Light"/>
                <a:cs typeface="Segoe Light"/>
              </a:rPr>
              <a:t>Networks</a:t>
            </a:r>
            <a:endParaRPr lang="en-US" dirty="0" smtClean="0">
              <a:latin typeface="Segoe Light"/>
              <a:cs typeface="Segoe Light"/>
            </a:endParaRPr>
          </a:p>
          <a:p>
            <a:pPr lvl="1"/>
            <a:r>
              <a:rPr lang="en-US" dirty="0" smtClean="0">
                <a:latin typeface="Segoe Light"/>
                <a:cs typeface="Segoe Light"/>
              </a:rPr>
              <a:t>Data Centers*</a:t>
            </a:r>
            <a:endParaRPr lang="en-US" dirty="0" smtClean="0">
              <a:latin typeface="Segoe Light"/>
              <a:cs typeface="Segoe Light"/>
            </a:endParaRPr>
          </a:p>
          <a:p>
            <a:pPr lvl="1"/>
            <a:r>
              <a:rPr lang="en-US" dirty="0" smtClean="0">
                <a:latin typeface="Segoe Light"/>
                <a:cs typeface="Segoe Light"/>
              </a:rPr>
              <a:t>Cellular </a:t>
            </a:r>
            <a:r>
              <a:rPr lang="en-US" dirty="0" smtClean="0">
                <a:latin typeface="Segoe Light"/>
                <a:cs typeface="Segoe Light"/>
              </a:rPr>
              <a:t>Networks</a:t>
            </a:r>
            <a:endParaRPr lang="en-US" dirty="0" smtClean="0">
              <a:latin typeface="Segoe Light"/>
              <a:cs typeface="Segoe Light"/>
            </a:endParaRP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a:t>
            </a:r>
            <a:r>
              <a:rPr lang="en-US" sz="2400" dirty="0" smtClean="0">
                <a:latin typeface="Segoe Light"/>
                <a:cs typeface="Segoe Light"/>
              </a:rPr>
              <a:t>correlation (Latency vs. Distance)</a:t>
            </a:r>
            <a:endParaRPr lang="en-US" sz="2400" dirty="0" smtClean="0">
              <a:latin typeface="Segoe Light"/>
              <a:cs typeface="Segoe Light"/>
            </a:endParaRPr>
          </a:p>
          <a:p>
            <a:pPr lvl="1"/>
            <a:r>
              <a:rPr lang="en-US" sz="2400" dirty="0" smtClean="0">
                <a:latin typeface="Segoe Light"/>
                <a:cs typeface="Segoe Light"/>
              </a:rPr>
              <a:t>Time-series </a:t>
            </a:r>
            <a:r>
              <a:rPr lang="en-US" sz="2400" dirty="0" smtClean="0">
                <a:latin typeface="Segoe Light"/>
                <a:cs typeface="Segoe Light"/>
              </a:rPr>
              <a:t>patterns</a:t>
            </a:r>
            <a:endParaRPr lang="en-US" sz="2400" dirty="0" smtClean="0">
              <a:latin typeface="Segoe Light"/>
              <a:cs typeface="Segoe Light"/>
            </a:endParaRP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a:t>
            </a:r>
            <a:r>
              <a:rPr lang="en-US" sz="2000" dirty="0" smtClean="0">
                <a:latin typeface="Segoe Light"/>
                <a:cs typeface="Segoe Light"/>
              </a:rPr>
              <a:t>User</a:t>
            </a:r>
          </a:p>
          <a:p>
            <a:pPr lvl="1"/>
            <a:r>
              <a:rPr lang="en-US" sz="2000" dirty="0" smtClean="0">
                <a:latin typeface="Segoe Light"/>
                <a:cs typeface="Segoe Light"/>
              </a:rPr>
              <a:t>Discover the fraction of latency on WAN and inside DC</a:t>
            </a:r>
            <a:endParaRPr lang="en-US" sz="2000" dirty="0" smtClean="0">
              <a:latin typeface="Segoe Light"/>
              <a:cs typeface="Segoe Light"/>
            </a:endParaRP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1600" dirty="0" smtClean="0">
                <a:latin typeface="Segoe Light"/>
                <a:cs typeface="Segoe Light"/>
              </a:rPr>
              <a:t>King, Turbo-King methods for arbitrary two hosts (use DNS recursive query)</a:t>
            </a:r>
          </a:p>
          <a:p>
            <a:pPr lvl="1"/>
            <a:r>
              <a:rPr lang="en-US" sz="2000" dirty="0" smtClean="0">
                <a:latin typeface="Segoe Light"/>
                <a:cs typeface="Segoe Light"/>
              </a:rPr>
              <a:t>Vern’s work on end-to-end dynamics</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a:t>
            </a:r>
            <a:r>
              <a:rPr lang="en-US" sz="1600" dirty="0" smtClean="0">
                <a:latin typeface="Segoe Light"/>
                <a:cs typeface="Segoe Light"/>
              </a:rPr>
              <a:t>on the King/T-King methods </a:t>
            </a:r>
            <a:r>
              <a:rPr lang="en-US" sz="1600" dirty="0" smtClean="0">
                <a:latin typeface="Segoe Light"/>
                <a:cs typeface="Segoe Light"/>
              </a:rPr>
              <a:t>(recursive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a:t>
            </a:r>
            <a:r>
              <a:rPr lang="en-US" sz="1600" dirty="0" smtClean="0">
                <a:latin typeface="Segoe Light"/>
                <a:cs typeface="Segoe Light"/>
              </a:rPr>
              <a:t>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endParaRPr lang="en-US" sz="1600" dirty="0" smtClean="0">
              <a:latin typeface="Segoe Light"/>
              <a:cs typeface="Segoe Light"/>
            </a:endParaRPr>
          </a:p>
          <a:p>
            <a:pPr lvl="1"/>
            <a:r>
              <a:rPr lang="en-US" sz="1600" dirty="0" smtClean="0">
                <a:latin typeface="Segoe Light"/>
                <a:cs typeface="Segoe Light"/>
              </a:rPr>
              <a:t>To </a:t>
            </a:r>
            <a:r>
              <a:rPr lang="en-US" sz="1600" dirty="0" smtClean="0">
                <a:latin typeface="Segoe Light"/>
                <a:cs typeface="Segoe Light"/>
              </a:rPr>
              <a:t>eliminate caching, we are </a:t>
            </a:r>
            <a:r>
              <a:rPr lang="en-US" sz="1600" dirty="0" smtClean="0">
                <a:latin typeface="Segoe Light"/>
                <a:cs typeface="Segoe Light"/>
              </a:rPr>
              <a:t>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endParaRPr lang="en-US" sz="2000" dirty="0" smtClean="0">
              <a:latin typeface="Segoe Light"/>
              <a:cs typeface="Segoe Light"/>
            </a:endParaRP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endParaRPr lang="en-US" sz="1600" dirty="0" smtClean="0">
              <a:latin typeface="Segoe Light"/>
              <a:cs typeface="Segoe Light"/>
            </a:endParaRPr>
          </a:p>
        </p:txBody>
      </p:sp>
    </p:spTree>
    <p:extLst>
      <p:ext uri="{BB962C8B-B14F-4D97-AF65-F5344CB8AC3E}">
        <p14:creationId xmlns:p14="http://schemas.microsoft.com/office/powerpoint/2010/main" val="61241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0" y="274638"/>
            <a:ext cx="5056426"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a:p>
            <a:endParaRPr lang="en-US" sz="2400" dirty="0">
              <a:latin typeface="Segoe Light"/>
              <a:cs typeface="Segoe Light"/>
            </a:endParaRPr>
          </a:p>
        </p:txBody>
      </p:sp>
    </p:spTree>
    <p:extLst>
      <p:ext uri="{BB962C8B-B14F-4D97-AF65-F5344CB8AC3E}">
        <p14:creationId xmlns:p14="http://schemas.microsoft.com/office/powerpoint/2010/main" val="238072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673642" cy="744205"/>
          </a:xfrm>
        </p:spPr>
        <p:txBody>
          <a:bodyPr>
            <a:normAutofit fontScale="90000"/>
          </a:bodyPr>
          <a:lstStyle/>
          <a:p>
            <a:r>
              <a:rPr lang="en-US" dirty="0" smtClean="0">
                <a:latin typeface="Segoe Light"/>
                <a:cs typeface="Segoe Light"/>
              </a:rPr>
              <a:t>Progress – Turbo King</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Next Step: Determine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13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a:t>
            </a:r>
            <a:r>
              <a:rPr lang="en-US" sz="1600" dirty="0" smtClean="0">
                <a:latin typeface="Segoe Light"/>
                <a:cs typeface="Segoe Light"/>
              </a:rPr>
              <a:t>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673642"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2674779977"/>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169</TotalTime>
  <Words>683</Words>
  <Application>Microsoft Macintosh PowerPoint</Application>
  <PresentationFormat>On-screen Show (4:3)</PresentationFormat>
  <Paragraphs>78</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Black</vt:lpstr>
      <vt:lpstr>An Internet Latency Measurement Study</vt:lpstr>
      <vt:lpstr>Problem</vt:lpstr>
      <vt:lpstr>Motivation</vt:lpstr>
      <vt:lpstr>Prior Work</vt:lpstr>
      <vt:lpstr>Approach</vt:lpstr>
      <vt:lpstr>Turbo King  (Modified)</vt:lpstr>
      <vt:lpstr>Progress – Turbo King</vt:lpstr>
      <vt:lpstr>Progress – Mobile</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No Name</cp:lastModifiedBy>
  <cp:revision>101</cp:revision>
  <dcterms:created xsi:type="dcterms:W3CDTF">2013-03-21T16:35:56Z</dcterms:created>
  <dcterms:modified xsi:type="dcterms:W3CDTF">2013-03-31T23:07:06Z</dcterms:modified>
</cp:coreProperties>
</file>