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07" autoAdjust="0"/>
  </p:normalViewPr>
  <p:slideViewPr>
    <p:cSldViewPr snapToGrid="0" snapToObjects="1">
      <p:cViewPr varScale="1">
        <p:scale>
          <a:sx n="77" d="100"/>
          <a:sy n="77" d="100"/>
        </p:scale>
        <p:origin x="-120" y="-7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3/31/13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3/31/13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3/31/13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3/31/13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3/31/13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Segoe Light"/>
                <a:cs typeface="Segoe Light"/>
              </a:rPr>
              <a:t>A Latency Measurement Study in New Convergent Network</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latency in the new convergent network</a:t>
            </a:r>
          </a:p>
          <a:p>
            <a:pPr lvl="1"/>
            <a:r>
              <a:rPr lang="en-US" dirty="0" smtClean="0">
                <a:latin typeface="Segoe Light"/>
                <a:cs typeface="Segoe Light"/>
              </a:rPr>
              <a:t>Wide Area Network</a:t>
            </a:r>
          </a:p>
          <a:p>
            <a:pPr lvl="1"/>
            <a:r>
              <a:rPr lang="en-US" dirty="0" smtClean="0">
                <a:latin typeface="Segoe Light"/>
                <a:cs typeface="Segoe Light"/>
              </a:rPr>
              <a:t>Data Center*</a:t>
            </a:r>
          </a:p>
          <a:p>
            <a:pPr lvl="1"/>
            <a:r>
              <a:rPr lang="en-US" dirty="0" smtClean="0">
                <a:latin typeface="Segoe Light"/>
                <a:cs typeface="Segoe Light"/>
              </a:rPr>
              <a:t>Cellular Network</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a:t>
            </a:r>
          </a:p>
          <a:p>
            <a:pPr lvl="1"/>
            <a:r>
              <a:rPr lang="en-US" sz="2400" dirty="0" smtClean="0">
                <a:latin typeface="Segoe Light"/>
                <a:cs typeface="Segoe Light"/>
              </a:rPr>
              <a:t>Time-series pattern</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1600" dirty="0" smtClean="0">
                <a:latin typeface="Segoe Light"/>
                <a:cs typeface="Segoe Light"/>
              </a:rPr>
              <a:t>King, Turbo-King methods for arbitrary two hosts (use DNS recursive query)</a:t>
            </a:r>
          </a:p>
          <a:p>
            <a:pPr lvl="1"/>
            <a:r>
              <a:rPr lang="en-US" sz="2000" dirty="0" smtClean="0">
                <a:latin typeface="Segoe Light"/>
                <a:cs typeface="Segoe Light"/>
              </a:rPr>
              <a:t>Vern’s work on end-to-end dynamics</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King method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To eliminate caching, we are considering query </a:t>
            </a:r>
            <a:r>
              <a:rPr lang="en-US" sz="1600" dirty="0">
                <a:latin typeface="Segoe Light"/>
                <a:cs typeface="Segoe Light"/>
              </a:rPr>
              <a:t>G</a:t>
            </a:r>
            <a:r>
              <a:rPr lang="en-US" sz="1600" dirty="0" smtClean="0">
                <a:latin typeface="Segoe Light"/>
                <a:cs typeface="Segoe Light"/>
              </a:rPr>
              <a:t>oogle news/ads</a:t>
            </a:r>
          </a:p>
          <a:p>
            <a:pPr lvl="1"/>
            <a:r>
              <a:rPr lang="en-US" sz="1600" dirty="0" smtClean="0">
                <a:latin typeface="Segoe Light"/>
                <a:cs typeface="Segoe Light"/>
              </a:rPr>
              <a:t>Google provides a estimated time spent inside data center</a:t>
            </a:r>
          </a:p>
          <a:p>
            <a:pPr lvl="1"/>
            <a:endParaRPr lang="en-US" sz="1600" dirty="0">
              <a:latin typeface="Segoe Light"/>
              <a:cs typeface="Segoe Light"/>
            </a:endParaRPr>
          </a:p>
          <a:p>
            <a:r>
              <a:rPr lang="en-US" sz="2000" dirty="0" smtClean="0">
                <a:latin typeface="Segoe Light"/>
                <a:cs typeface="Segoe Light"/>
              </a:rPr>
              <a:t>Cellular</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Perform extensive measurement to achieve reverse engineering</a:t>
            </a:r>
          </a:p>
        </p:txBody>
      </p:sp>
    </p:spTree>
    <p:extLst>
      <p:ext uri="{BB962C8B-B14F-4D97-AF65-F5344CB8AC3E}">
        <p14:creationId xmlns:p14="http://schemas.microsoft.com/office/powerpoint/2010/main" val="612411271"/>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96</TotalTime>
  <Words>475</Words>
  <Application>Microsoft Macintosh PowerPoint</Application>
  <PresentationFormat>On-screen Show (4:3)</PresentationFormat>
  <Paragraphs>54</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Black</vt:lpstr>
      <vt:lpstr>A Latency Measurement Study in New Convergent Network</vt:lpstr>
      <vt:lpstr>Problem</vt:lpstr>
      <vt:lpstr>Motivation</vt:lpstr>
      <vt:lpstr>Prior Work</vt:lpstr>
      <vt:lpstr>Approach</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No Name</cp:lastModifiedBy>
  <cp:revision>80</cp:revision>
  <dcterms:created xsi:type="dcterms:W3CDTF">2013-03-21T16:35:56Z</dcterms:created>
  <dcterms:modified xsi:type="dcterms:W3CDTF">2013-03-31T21:14:43Z</dcterms:modified>
</cp:coreProperties>
</file>