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0A72-DFD2-CB49-880C-032838D26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54" y="1331087"/>
            <a:ext cx="2857500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54" y="1108838"/>
            <a:ext cx="2978475" cy="2171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9" y="3265720"/>
            <a:ext cx="1949628" cy="2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1</cp:revision>
  <dcterms:created xsi:type="dcterms:W3CDTF">2014-05-11T21:56:45Z</dcterms:created>
  <dcterms:modified xsi:type="dcterms:W3CDTF">2014-05-11T21:58:59Z</dcterms:modified>
</cp:coreProperties>
</file>