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0A72-DFD2-CB49-880C-032838D2675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FE7-28A3-AE41-9933-494F478B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54" y="1331087"/>
            <a:ext cx="2857500" cy="341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154" y="1108838"/>
            <a:ext cx="2978475" cy="2171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39" y="3265720"/>
            <a:ext cx="1949628" cy="2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1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1981200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4"/>
          </p:cNvCxnSpPr>
          <p:nvPr/>
        </p:nvCxnSpPr>
        <p:spPr>
          <a:xfrm flipV="1">
            <a:off x="2057400" y="2438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828800" y="3505200"/>
            <a:ext cx="457200" cy="4572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988129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4"/>
          </p:cNvCxnSpPr>
          <p:nvPr/>
        </p:nvCxnSpPr>
        <p:spPr>
          <a:xfrm>
            <a:off x="3581400" y="2445329"/>
            <a:ext cx="0" cy="1066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52800" y="3512129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988129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>
            <a:off x="4495800" y="2445329"/>
            <a:ext cx="0" cy="1066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67200" y="3498274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1948874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</p:cNvCxnSpPr>
          <p:nvPr/>
        </p:nvCxnSpPr>
        <p:spPr>
          <a:xfrm>
            <a:off x="5410200" y="2406074"/>
            <a:ext cx="0" cy="1066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81600" y="3472874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810000" y="221672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222134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800" y="193739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0" y="198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3516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150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7300" y="35999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X</a:t>
            </a:r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19928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Y</a:t>
            </a:r>
            <a:endParaRPr lang="en-US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05100" y="27548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4800" y="1905000"/>
            <a:ext cx="1041400" cy="2133600"/>
          </a:xfrm>
          <a:prstGeom prst="rect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0" y="3599997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169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Zhang</dc:creator>
  <cp:lastModifiedBy>yxzhou</cp:lastModifiedBy>
  <cp:revision>2</cp:revision>
  <dcterms:created xsi:type="dcterms:W3CDTF">2014-05-11T21:56:45Z</dcterms:created>
  <dcterms:modified xsi:type="dcterms:W3CDTF">2014-05-12T05:30:56Z</dcterms:modified>
</cp:coreProperties>
</file>