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6"/>
  </p:notesMasterIdLst>
  <p:sldIdLst>
    <p:sldId id="256" r:id="rId2"/>
    <p:sldId id="258" r:id="rId3"/>
    <p:sldId id="261" r:id="rId4"/>
    <p:sldId id="267" r:id="rId5"/>
    <p:sldId id="272" r:id="rId6"/>
    <p:sldId id="295" r:id="rId7"/>
    <p:sldId id="296" r:id="rId8"/>
    <p:sldId id="297" r:id="rId9"/>
    <p:sldId id="298" r:id="rId10"/>
    <p:sldId id="299" r:id="rId11"/>
    <p:sldId id="293" r:id="rId12"/>
    <p:sldId id="270" r:id="rId13"/>
    <p:sldId id="271" r:id="rId14"/>
    <p:sldId id="29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67F10C-8AC9-407D-804E-8F68CFEAD0D0}">
  <a:tblStyle styleId="{7367F10C-8AC9-407D-804E-8F68CFEAD0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4"/>
    <p:restoredTop sz="94710"/>
  </p:normalViewPr>
  <p:slideViewPr>
    <p:cSldViewPr snapToGrid="0">
      <p:cViewPr varScale="1">
        <p:scale>
          <a:sx n="196" d="100"/>
          <a:sy n="196" d="100"/>
        </p:scale>
        <p:origin x="184" y="232"/>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6202a3cc35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6202a3cc3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4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6202a3cc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6202a3cc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04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rgbClr val="F3F3F3"/>
              </a:buClr>
              <a:buSzPts val="1200"/>
              <a:buNone/>
              <a:defRPr sz="1200" b="0">
                <a:solidFill>
                  <a:srgbClr val="F3F3F3"/>
                </a:solidFill>
              </a:defRPr>
            </a:lvl2pPr>
            <a:lvl3pPr lvl="2" rtl="0">
              <a:spcBef>
                <a:spcPts val="0"/>
              </a:spcBef>
              <a:spcAft>
                <a:spcPts val="0"/>
              </a:spcAft>
              <a:buClr>
                <a:srgbClr val="F3F3F3"/>
              </a:buClr>
              <a:buSzPts val="1200"/>
              <a:buNone/>
              <a:defRPr sz="1200" b="0">
                <a:solidFill>
                  <a:srgbClr val="F3F3F3"/>
                </a:solidFill>
              </a:defRPr>
            </a:lvl3pPr>
            <a:lvl4pPr lvl="3" rtl="0">
              <a:spcBef>
                <a:spcPts val="0"/>
              </a:spcBef>
              <a:spcAft>
                <a:spcPts val="0"/>
              </a:spcAft>
              <a:buClr>
                <a:srgbClr val="F3F3F3"/>
              </a:buClr>
              <a:buSzPts val="1200"/>
              <a:buNone/>
              <a:defRPr sz="1200" b="0">
                <a:solidFill>
                  <a:srgbClr val="F3F3F3"/>
                </a:solidFill>
              </a:defRPr>
            </a:lvl4pPr>
            <a:lvl5pPr lvl="4" rtl="0">
              <a:spcBef>
                <a:spcPts val="0"/>
              </a:spcBef>
              <a:spcAft>
                <a:spcPts val="0"/>
              </a:spcAft>
              <a:buClr>
                <a:srgbClr val="F3F3F3"/>
              </a:buClr>
              <a:buSzPts val="1200"/>
              <a:buNone/>
              <a:defRPr sz="1200" b="0">
                <a:solidFill>
                  <a:srgbClr val="F3F3F3"/>
                </a:solidFill>
              </a:defRPr>
            </a:lvl5pPr>
            <a:lvl6pPr lvl="5" rtl="0">
              <a:spcBef>
                <a:spcPts val="0"/>
              </a:spcBef>
              <a:spcAft>
                <a:spcPts val="0"/>
              </a:spcAft>
              <a:buClr>
                <a:srgbClr val="F3F3F3"/>
              </a:buClr>
              <a:buSzPts val="1200"/>
              <a:buNone/>
              <a:defRPr sz="1200" b="0">
                <a:solidFill>
                  <a:srgbClr val="F3F3F3"/>
                </a:solidFill>
              </a:defRPr>
            </a:lvl6pPr>
            <a:lvl7pPr lvl="6" rtl="0">
              <a:spcBef>
                <a:spcPts val="0"/>
              </a:spcBef>
              <a:spcAft>
                <a:spcPts val="0"/>
              </a:spcAft>
              <a:buClr>
                <a:srgbClr val="F3F3F3"/>
              </a:buClr>
              <a:buSzPts val="1200"/>
              <a:buNone/>
              <a:defRPr sz="1200" b="0">
                <a:solidFill>
                  <a:srgbClr val="F3F3F3"/>
                </a:solidFill>
              </a:defRPr>
            </a:lvl7pPr>
            <a:lvl8pPr lvl="7" rtl="0">
              <a:spcBef>
                <a:spcPts val="0"/>
              </a:spcBef>
              <a:spcAft>
                <a:spcPts val="0"/>
              </a:spcAft>
              <a:buClr>
                <a:srgbClr val="F3F3F3"/>
              </a:buClr>
              <a:buSzPts val="1200"/>
              <a:buNone/>
              <a:defRPr sz="1200" b="0">
                <a:solidFill>
                  <a:srgbClr val="F3F3F3"/>
                </a:solidFill>
              </a:defRPr>
            </a:lvl8pPr>
            <a:lvl9pPr lvl="8" rtl="0">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0" r:id="rId6"/>
    <p:sldLayoutId id="2147483661" r:id="rId7"/>
    <p:sldLayoutId id="2147483662"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6"/>
          <p:cNvSpPr txBox="1">
            <a:spLocks noGrp="1"/>
          </p:cNvSpPr>
          <p:nvPr>
            <p:ph type="ctrTitle"/>
          </p:nvPr>
        </p:nvSpPr>
        <p:spPr>
          <a:xfrm>
            <a:off x="766528" y="1792517"/>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WEB SCRAPING</a:t>
            </a:r>
            <a:br>
              <a:rPr lang="en-IN" dirty="0"/>
            </a:br>
            <a:r>
              <a:rPr lang="en-IN" dirty="0"/>
              <a:t>Mini-Project 1</a:t>
            </a:r>
            <a:endParaRPr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A0EA8FE-C906-3AC7-1190-2B6FB46615C8}"/>
              </a:ext>
            </a:extLst>
          </p:cNvPr>
          <p:cNvSpPr txBox="1"/>
          <p:nvPr/>
        </p:nvSpPr>
        <p:spPr>
          <a:xfrm>
            <a:off x="7692794" y="83987"/>
            <a:ext cx="3307921" cy="707886"/>
          </a:xfrm>
          <a:prstGeom prst="rect">
            <a:avLst/>
          </a:prstGeom>
          <a:noFill/>
        </p:spPr>
        <p:txBody>
          <a:bodyPr wrap="square" rtlCol="0">
            <a:spAutoFit/>
          </a:bodyPr>
          <a:lstStyle/>
          <a:p>
            <a:r>
              <a:rPr lang="en-IN" sz="2000" b="1" dirty="0">
                <a:latin typeface="Staatliches" pitchFamily="2" charset="0"/>
              </a:rPr>
              <a:t>BY:</a:t>
            </a:r>
          </a:p>
          <a:p>
            <a:r>
              <a:rPr lang="en-IN" sz="2000" b="1" dirty="0">
                <a:latin typeface="Staatliches" pitchFamily="2" charset="0"/>
              </a:rPr>
              <a:t>TEAM 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684B74-D79A-7D13-4CF0-92DA5FA938DC}"/>
              </a:ext>
            </a:extLst>
          </p:cNvPr>
          <p:cNvSpPr>
            <a:spLocks noGrp="1"/>
          </p:cNvSpPr>
          <p:nvPr>
            <p:ph type="ctrTitle" idx="6"/>
          </p:nvPr>
        </p:nvSpPr>
        <p:spPr/>
        <p:txBody>
          <a:bodyPr/>
          <a:lstStyle/>
          <a:p>
            <a:r>
              <a:rPr lang="en-US" dirty="0"/>
              <a:t>Code for web scraping</a:t>
            </a:r>
          </a:p>
        </p:txBody>
      </p:sp>
      <p:pic>
        <p:nvPicPr>
          <p:cNvPr id="10" name="Picture 9" descr="A screenshot of a computer program&#10;&#10;Description automatically generated">
            <a:extLst>
              <a:ext uri="{FF2B5EF4-FFF2-40B4-BE49-F238E27FC236}">
                <a16:creationId xmlns:a16="http://schemas.microsoft.com/office/drawing/2014/main" id="{15478ABD-D393-3926-FF3E-6ABA5E5EBA1B}"/>
              </a:ext>
            </a:extLst>
          </p:cNvPr>
          <p:cNvPicPr>
            <a:picLocks noChangeAspect="1"/>
          </p:cNvPicPr>
          <p:nvPr/>
        </p:nvPicPr>
        <p:blipFill>
          <a:blip r:embed="rId2"/>
          <a:stretch>
            <a:fillRect/>
          </a:stretch>
        </p:blipFill>
        <p:spPr>
          <a:xfrm>
            <a:off x="1341739" y="1035650"/>
            <a:ext cx="6460521" cy="4038769"/>
          </a:xfrm>
          <a:prstGeom prst="rect">
            <a:avLst/>
          </a:prstGeom>
        </p:spPr>
      </p:pic>
    </p:spTree>
    <p:extLst>
      <p:ext uri="{BB962C8B-B14F-4D97-AF65-F5344CB8AC3E}">
        <p14:creationId xmlns:p14="http://schemas.microsoft.com/office/powerpoint/2010/main" val="117647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p:cNvSpPr txBox="1">
            <a:spLocks noGrp="1"/>
          </p:cNvSpPr>
          <p:nvPr>
            <p:ph type="ctrTitle"/>
          </p:nvPr>
        </p:nvSpPr>
        <p:spPr>
          <a:xfrm>
            <a:off x="543338" y="926734"/>
            <a:ext cx="2505012" cy="3953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Opinion on web-Scraping</a:t>
            </a:r>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743;p48">
            <a:extLst>
              <a:ext uri="{FF2B5EF4-FFF2-40B4-BE49-F238E27FC236}">
                <a16:creationId xmlns:a16="http://schemas.microsoft.com/office/drawing/2014/main" id="{7B7FA36F-4285-596A-F2FF-B8A716F8FCAC}"/>
              </a:ext>
            </a:extLst>
          </p:cNvPr>
          <p:cNvGrpSpPr/>
          <p:nvPr/>
        </p:nvGrpSpPr>
        <p:grpSpPr>
          <a:xfrm>
            <a:off x="5338469" y="899002"/>
            <a:ext cx="3228181" cy="3562571"/>
            <a:chOff x="2662433" y="1049418"/>
            <a:chExt cx="2214616" cy="1650460"/>
          </a:xfrm>
        </p:grpSpPr>
        <p:sp>
          <p:nvSpPr>
            <p:cNvPr id="3" name="Google Shape;3744;p48">
              <a:extLst>
                <a:ext uri="{FF2B5EF4-FFF2-40B4-BE49-F238E27FC236}">
                  <a16:creationId xmlns:a16="http://schemas.microsoft.com/office/drawing/2014/main" id="{26DB18B7-65A5-AAFE-FD84-D71C226CAAF6}"/>
                </a:ext>
              </a:extLst>
            </p:cNvPr>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45;p48">
              <a:extLst>
                <a:ext uri="{FF2B5EF4-FFF2-40B4-BE49-F238E27FC236}">
                  <a16:creationId xmlns:a16="http://schemas.microsoft.com/office/drawing/2014/main" id="{A8F4C70A-5FA7-DFD8-AFDE-7A739BAC1E13}"/>
                </a:ext>
              </a:extLst>
            </p:cNvPr>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46;p48">
              <a:extLst>
                <a:ext uri="{FF2B5EF4-FFF2-40B4-BE49-F238E27FC236}">
                  <a16:creationId xmlns:a16="http://schemas.microsoft.com/office/drawing/2014/main" id="{FE1CCA28-1E60-61F2-DA5D-92AEBE6AFA7E}"/>
                </a:ext>
              </a:extLst>
            </p:cNvPr>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47;p48">
              <a:extLst>
                <a:ext uri="{FF2B5EF4-FFF2-40B4-BE49-F238E27FC236}">
                  <a16:creationId xmlns:a16="http://schemas.microsoft.com/office/drawing/2014/main" id="{C9AFF3EC-7BD3-C360-6E70-23408FB984AF}"/>
                </a:ext>
              </a:extLst>
            </p:cNvPr>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8;p48">
              <a:extLst>
                <a:ext uri="{FF2B5EF4-FFF2-40B4-BE49-F238E27FC236}">
                  <a16:creationId xmlns:a16="http://schemas.microsoft.com/office/drawing/2014/main" id="{A6B761DA-6865-D463-A99B-3065F1375027}"/>
                </a:ext>
              </a:extLst>
            </p:cNvPr>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49;p48">
              <a:extLst>
                <a:ext uri="{FF2B5EF4-FFF2-40B4-BE49-F238E27FC236}">
                  <a16:creationId xmlns:a16="http://schemas.microsoft.com/office/drawing/2014/main" id="{7F87F1B7-1AEA-1F82-F06C-8E6B974C87E1}"/>
                </a:ext>
              </a:extLst>
            </p:cNvPr>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50;p48">
              <a:extLst>
                <a:ext uri="{FF2B5EF4-FFF2-40B4-BE49-F238E27FC236}">
                  <a16:creationId xmlns:a16="http://schemas.microsoft.com/office/drawing/2014/main" id="{1C90248B-3671-A601-1165-49D8BE07134C}"/>
                </a:ext>
              </a:extLst>
            </p:cNvPr>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51;p48">
              <a:extLst>
                <a:ext uri="{FF2B5EF4-FFF2-40B4-BE49-F238E27FC236}">
                  <a16:creationId xmlns:a16="http://schemas.microsoft.com/office/drawing/2014/main" id="{78632D18-9ABB-E577-989F-47FEE97998CE}"/>
                </a:ext>
              </a:extLst>
            </p:cNvPr>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2;p48">
              <a:extLst>
                <a:ext uri="{FF2B5EF4-FFF2-40B4-BE49-F238E27FC236}">
                  <a16:creationId xmlns:a16="http://schemas.microsoft.com/office/drawing/2014/main" id="{813B05A3-C694-A7ED-11DB-E73957093313}"/>
                </a:ext>
              </a:extLst>
            </p:cNvPr>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3;p48">
              <a:extLst>
                <a:ext uri="{FF2B5EF4-FFF2-40B4-BE49-F238E27FC236}">
                  <a16:creationId xmlns:a16="http://schemas.microsoft.com/office/drawing/2014/main" id="{0EC58144-7D73-8187-3555-48383FE5C766}"/>
                </a:ext>
              </a:extLst>
            </p:cNvPr>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3754;p48">
              <a:extLst>
                <a:ext uri="{FF2B5EF4-FFF2-40B4-BE49-F238E27FC236}">
                  <a16:creationId xmlns:a16="http://schemas.microsoft.com/office/drawing/2014/main" id="{AEB12E78-C22C-0C21-F525-0F7A5271DDC7}"/>
                </a:ext>
              </a:extLst>
            </p:cNvPr>
            <p:cNvGrpSpPr/>
            <p:nvPr/>
          </p:nvGrpSpPr>
          <p:grpSpPr>
            <a:xfrm>
              <a:off x="3517997" y="1132198"/>
              <a:ext cx="1105711" cy="719199"/>
              <a:chOff x="3517997" y="1132198"/>
              <a:chExt cx="1105711" cy="719199"/>
            </a:xfrm>
          </p:grpSpPr>
          <p:sp>
            <p:nvSpPr>
              <p:cNvPr id="663" name="Google Shape;3755;p48">
                <a:extLst>
                  <a:ext uri="{FF2B5EF4-FFF2-40B4-BE49-F238E27FC236}">
                    <a16:creationId xmlns:a16="http://schemas.microsoft.com/office/drawing/2014/main" id="{421EBCBF-C929-5965-FC45-5D7302B687A0}"/>
                  </a:ext>
                </a:extLst>
              </p:cNvPr>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56;p48">
                <a:extLst>
                  <a:ext uri="{FF2B5EF4-FFF2-40B4-BE49-F238E27FC236}">
                    <a16:creationId xmlns:a16="http://schemas.microsoft.com/office/drawing/2014/main" id="{AE141E35-B7A0-2962-8E6B-8FA9C6C78FD1}"/>
                  </a:ext>
                </a:extLst>
              </p:cNvPr>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757;p48">
              <a:extLst>
                <a:ext uri="{FF2B5EF4-FFF2-40B4-BE49-F238E27FC236}">
                  <a16:creationId xmlns:a16="http://schemas.microsoft.com/office/drawing/2014/main" id="{9DAE1FE7-CCC3-D4D1-EAAD-ABFEAD4A66BC}"/>
                </a:ext>
              </a:extLst>
            </p:cNvPr>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8;p48">
              <a:extLst>
                <a:ext uri="{FF2B5EF4-FFF2-40B4-BE49-F238E27FC236}">
                  <a16:creationId xmlns:a16="http://schemas.microsoft.com/office/drawing/2014/main" id="{180FFC2D-9321-EC3B-0405-A11A75170E5C}"/>
                </a:ext>
              </a:extLst>
            </p:cNvPr>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9;p48">
              <a:extLst>
                <a:ext uri="{FF2B5EF4-FFF2-40B4-BE49-F238E27FC236}">
                  <a16:creationId xmlns:a16="http://schemas.microsoft.com/office/drawing/2014/main" id="{8C00A93F-0517-C51A-BA99-80C49F2E122B}"/>
                </a:ext>
              </a:extLst>
            </p:cNvPr>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60;p48">
              <a:extLst>
                <a:ext uri="{FF2B5EF4-FFF2-40B4-BE49-F238E27FC236}">
                  <a16:creationId xmlns:a16="http://schemas.microsoft.com/office/drawing/2014/main" id="{25AA0846-50F4-9112-A045-B98813542552}"/>
                </a:ext>
              </a:extLst>
            </p:cNvPr>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61;p48">
              <a:extLst>
                <a:ext uri="{FF2B5EF4-FFF2-40B4-BE49-F238E27FC236}">
                  <a16:creationId xmlns:a16="http://schemas.microsoft.com/office/drawing/2014/main" id="{DFFED002-5389-DB09-8924-8108E3163C3A}"/>
                </a:ext>
              </a:extLst>
            </p:cNvPr>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62;p48">
              <a:extLst>
                <a:ext uri="{FF2B5EF4-FFF2-40B4-BE49-F238E27FC236}">
                  <a16:creationId xmlns:a16="http://schemas.microsoft.com/office/drawing/2014/main" id="{09A168D2-2CFA-D16B-872E-24E0D9B9E878}"/>
                </a:ext>
              </a:extLst>
            </p:cNvPr>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3;p48">
              <a:extLst>
                <a:ext uri="{FF2B5EF4-FFF2-40B4-BE49-F238E27FC236}">
                  <a16:creationId xmlns:a16="http://schemas.microsoft.com/office/drawing/2014/main" id="{029B3948-8930-452D-9051-C0401CF30C02}"/>
                </a:ext>
              </a:extLst>
            </p:cNvPr>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64;p48">
              <a:extLst>
                <a:ext uri="{FF2B5EF4-FFF2-40B4-BE49-F238E27FC236}">
                  <a16:creationId xmlns:a16="http://schemas.microsoft.com/office/drawing/2014/main" id="{B8EE263C-1692-DCCA-2E74-57E5FB2B39CC}"/>
                </a:ext>
              </a:extLst>
            </p:cNvPr>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65;p48">
              <a:extLst>
                <a:ext uri="{FF2B5EF4-FFF2-40B4-BE49-F238E27FC236}">
                  <a16:creationId xmlns:a16="http://schemas.microsoft.com/office/drawing/2014/main" id="{8F4BD346-A115-7D63-FF37-2E4D705A9749}"/>
                </a:ext>
              </a:extLst>
            </p:cNvPr>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6;p48">
              <a:extLst>
                <a:ext uri="{FF2B5EF4-FFF2-40B4-BE49-F238E27FC236}">
                  <a16:creationId xmlns:a16="http://schemas.microsoft.com/office/drawing/2014/main" id="{75DC8727-B9A7-48B3-C4CA-79CF74F6FA76}"/>
                </a:ext>
              </a:extLst>
            </p:cNvPr>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7;p48">
              <a:extLst>
                <a:ext uri="{FF2B5EF4-FFF2-40B4-BE49-F238E27FC236}">
                  <a16:creationId xmlns:a16="http://schemas.microsoft.com/office/drawing/2014/main" id="{D2174080-298D-7F3C-5624-7F065E66713D}"/>
                </a:ext>
              </a:extLst>
            </p:cNvPr>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8;p48">
              <a:extLst>
                <a:ext uri="{FF2B5EF4-FFF2-40B4-BE49-F238E27FC236}">
                  <a16:creationId xmlns:a16="http://schemas.microsoft.com/office/drawing/2014/main" id="{42009187-746B-CB0B-2191-B8D1C8BB5D14}"/>
                </a:ext>
              </a:extLst>
            </p:cNvPr>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9;p48">
              <a:extLst>
                <a:ext uri="{FF2B5EF4-FFF2-40B4-BE49-F238E27FC236}">
                  <a16:creationId xmlns:a16="http://schemas.microsoft.com/office/drawing/2014/main" id="{19F07106-0544-5BF8-DE5C-4B833CE12107}"/>
                </a:ext>
              </a:extLst>
            </p:cNvPr>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70;p48">
              <a:extLst>
                <a:ext uri="{FF2B5EF4-FFF2-40B4-BE49-F238E27FC236}">
                  <a16:creationId xmlns:a16="http://schemas.microsoft.com/office/drawing/2014/main" id="{CCED2633-91F9-26B1-8B1C-0CE4864C45C4}"/>
                </a:ext>
              </a:extLst>
            </p:cNvPr>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3771;p48">
              <a:extLst>
                <a:ext uri="{FF2B5EF4-FFF2-40B4-BE49-F238E27FC236}">
                  <a16:creationId xmlns:a16="http://schemas.microsoft.com/office/drawing/2014/main" id="{2A1BAB8F-D24A-5231-3EED-0A3E812D9EF9}"/>
                </a:ext>
              </a:extLst>
            </p:cNvPr>
            <p:cNvGrpSpPr/>
            <p:nvPr/>
          </p:nvGrpSpPr>
          <p:grpSpPr>
            <a:xfrm>
              <a:off x="3077754" y="1852548"/>
              <a:ext cx="246203" cy="286077"/>
              <a:chOff x="3077754" y="1852548"/>
              <a:chExt cx="246203" cy="286077"/>
            </a:xfrm>
          </p:grpSpPr>
          <p:sp>
            <p:nvSpPr>
              <p:cNvPr id="660" name="Google Shape;3776;p48">
                <a:extLst>
                  <a:ext uri="{FF2B5EF4-FFF2-40B4-BE49-F238E27FC236}">
                    <a16:creationId xmlns:a16="http://schemas.microsoft.com/office/drawing/2014/main" id="{7D208BC9-6CE9-C35A-8854-97DCE8331409}"/>
                  </a:ext>
                </a:extLst>
              </p:cNvPr>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77;p48">
                <a:extLst>
                  <a:ext uri="{FF2B5EF4-FFF2-40B4-BE49-F238E27FC236}">
                    <a16:creationId xmlns:a16="http://schemas.microsoft.com/office/drawing/2014/main" id="{96E20965-5675-1B93-FB98-DB57B12D2C0E}"/>
                  </a:ext>
                </a:extLst>
              </p:cNvPr>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778;p48">
                <a:extLst>
                  <a:ext uri="{FF2B5EF4-FFF2-40B4-BE49-F238E27FC236}">
                    <a16:creationId xmlns:a16="http://schemas.microsoft.com/office/drawing/2014/main" id="{E9C4D8FE-D9BF-5434-D79C-51B448442729}"/>
                  </a:ext>
                </a:extLst>
              </p:cNvPr>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781;p48">
              <a:extLst>
                <a:ext uri="{FF2B5EF4-FFF2-40B4-BE49-F238E27FC236}">
                  <a16:creationId xmlns:a16="http://schemas.microsoft.com/office/drawing/2014/main" id="{F76F1361-E6A9-4FAD-CB13-F4662A21C863}"/>
                </a:ext>
              </a:extLst>
            </p:cNvPr>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82;p48">
              <a:extLst>
                <a:ext uri="{FF2B5EF4-FFF2-40B4-BE49-F238E27FC236}">
                  <a16:creationId xmlns:a16="http://schemas.microsoft.com/office/drawing/2014/main" id="{24F40CDD-DD1A-0465-2F15-CC9CE260A1B5}"/>
                </a:ext>
              </a:extLst>
            </p:cNvPr>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83;p48">
              <a:extLst>
                <a:ext uri="{FF2B5EF4-FFF2-40B4-BE49-F238E27FC236}">
                  <a16:creationId xmlns:a16="http://schemas.microsoft.com/office/drawing/2014/main" id="{5CB0F442-2FFC-0623-6E84-078EDBA6FB2A}"/>
                </a:ext>
              </a:extLst>
            </p:cNvPr>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84;p48">
              <a:extLst>
                <a:ext uri="{FF2B5EF4-FFF2-40B4-BE49-F238E27FC236}">
                  <a16:creationId xmlns:a16="http://schemas.microsoft.com/office/drawing/2014/main" id="{361369EB-1B05-8243-677E-3BFE43341616}"/>
                </a:ext>
              </a:extLst>
            </p:cNvPr>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85;p48">
              <a:extLst>
                <a:ext uri="{FF2B5EF4-FFF2-40B4-BE49-F238E27FC236}">
                  <a16:creationId xmlns:a16="http://schemas.microsoft.com/office/drawing/2014/main" id="{C8FA5309-CA40-3BD9-0E99-B8668723C95F}"/>
                </a:ext>
              </a:extLst>
            </p:cNvPr>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86;p48">
              <a:extLst>
                <a:ext uri="{FF2B5EF4-FFF2-40B4-BE49-F238E27FC236}">
                  <a16:creationId xmlns:a16="http://schemas.microsoft.com/office/drawing/2014/main" id="{68B9E846-CD31-2A3F-4403-542F0C83F33F}"/>
                </a:ext>
              </a:extLst>
            </p:cNvPr>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87;p48">
              <a:extLst>
                <a:ext uri="{FF2B5EF4-FFF2-40B4-BE49-F238E27FC236}">
                  <a16:creationId xmlns:a16="http://schemas.microsoft.com/office/drawing/2014/main" id="{C31E2854-2B84-A68C-5EA0-BBA3A64D8E47}"/>
                </a:ext>
              </a:extLst>
            </p:cNvPr>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88;p48">
              <a:extLst>
                <a:ext uri="{FF2B5EF4-FFF2-40B4-BE49-F238E27FC236}">
                  <a16:creationId xmlns:a16="http://schemas.microsoft.com/office/drawing/2014/main" id="{131C7294-EB18-39C3-5E47-E1D6D62A0132}"/>
                </a:ext>
              </a:extLst>
            </p:cNvPr>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89;p48">
              <a:extLst>
                <a:ext uri="{FF2B5EF4-FFF2-40B4-BE49-F238E27FC236}">
                  <a16:creationId xmlns:a16="http://schemas.microsoft.com/office/drawing/2014/main" id="{20CB09F3-FD2D-E373-DDA8-6D4E976A8F88}"/>
                </a:ext>
              </a:extLst>
            </p:cNvPr>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90;p48">
              <a:extLst>
                <a:ext uri="{FF2B5EF4-FFF2-40B4-BE49-F238E27FC236}">
                  <a16:creationId xmlns:a16="http://schemas.microsoft.com/office/drawing/2014/main" id="{4BC26B9D-6890-5B99-9109-D141E93E7CE3}"/>
                </a:ext>
              </a:extLst>
            </p:cNvPr>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91;p48">
              <a:extLst>
                <a:ext uri="{FF2B5EF4-FFF2-40B4-BE49-F238E27FC236}">
                  <a16:creationId xmlns:a16="http://schemas.microsoft.com/office/drawing/2014/main" id="{C8F3312C-A208-AC41-DBA6-E2AD0D994D36}"/>
                </a:ext>
              </a:extLst>
            </p:cNvPr>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92;p48">
              <a:extLst>
                <a:ext uri="{FF2B5EF4-FFF2-40B4-BE49-F238E27FC236}">
                  <a16:creationId xmlns:a16="http://schemas.microsoft.com/office/drawing/2014/main" id="{0A22524E-8ADA-ACB9-6080-FCFED66A9C63}"/>
                </a:ext>
              </a:extLst>
            </p:cNvPr>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93;p48">
              <a:extLst>
                <a:ext uri="{FF2B5EF4-FFF2-40B4-BE49-F238E27FC236}">
                  <a16:creationId xmlns:a16="http://schemas.microsoft.com/office/drawing/2014/main" id="{4A647210-C8E0-4337-BE7F-5202662B09D6}"/>
                </a:ext>
              </a:extLst>
            </p:cNvPr>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94;p48">
              <a:extLst>
                <a:ext uri="{FF2B5EF4-FFF2-40B4-BE49-F238E27FC236}">
                  <a16:creationId xmlns:a16="http://schemas.microsoft.com/office/drawing/2014/main" id="{B41D1637-FABF-A917-1EBF-1202AC18C164}"/>
                </a:ext>
              </a:extLst>
            </p:cNvPr>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95;p48">
              <a:extLst>
                <a:ext uri="{FF2B5EF4-FFF2-40B4-BE49-F238E27FC236}">
                  <a16:creationId xmlns:a16="http://schemas.microsoft.com/office/drawing/2014/main" id="{F81DF6B5-B903-374D-EC92-4FC3F85E1456}"/>
                </a:ext>
              </a:extLst>
            </p:cNvPr>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96;p48">
              <a:extLst>
                <a:ext uri="{FF2B5EF4-FFF2-40B4-BE49-F238E27FC236}">
                  <a16:creationId xmlns:a16="http://schemas.microsoft.com/office/drawing/2014/main" id="{005CBCDD-B14A-14D5-C248-3B5EE960EA58}"/>
                </a:ext>
              </a:extLst>
            </p:cNvPr>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97;p48">
              <a:extLst>
                <a:ext uri="{FF2B5EF4-FFF2-40B4-BE49-F238E27FC236}">
                  <a16:creationId xmlns:a16="http://schemas.microsoft.com/office/drawing/2014/main" id="{8AE29C33-FB57-9650-5CB1-58E58F0CA1BB}"/>
                </a:ext>
              </a:extLst>
            </p:cNvPr>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98;p48">
              <a:extLst>
                <a:ext uri="{FF2B5EF4-FFF2-40B4-BE49-F238E27FC236}">
                  <a16:creationId xmlns:a16="http://schemas.microsoft.com/office/drawing/2014/main" id="{B06BE72C-C048-CE2B-8F0D-BC186394EBD5}"/>
                </a:ext>
              </a:extLst>
            </p:cNvPr>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99;p48">
              <a:extLst>
                <a:ext uri="{FF2B5EF4-FFF2-40B4-BE49-F238E27FC236}">
                  <a16:creationId xmlns:a16="http://schemas.microsoft.com/office/drawing/2014/main" id="{90000E3C-1A38-DFEC-797C-9E99C2E1E9BD}"/>
                </a:ext>
              </a:extLst>
            </p:cNvPr>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00;p48">
              <a:extLst>
                <a:ext uri="{FF2B5EF4-FFF2-40B4-BE49-F238E27FC236}">
                  <a16:creationId xmlns:a16="http://schemas.microsoft.com/office/drawing/2014/main" id="{AD653BCC-2E9F-FCAC-F799-C7F75907A4BF}"/>
                </a:ext>
              </a:extLst>
            </p:cNvPr>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01;p48">
              <a:extLst>
                <a:ext uri="{FF2B5EF4-FFF2-40B4-BE49-F238E27FC236}">
                  <a16:creationId xmlns:a16="http://schemas.microsoft.com/office/drawing/2014/main" id="{2ED708C2-5D58-20EE-C27A-048B6CFDF335}"/>
                </a:ext>
              </a:extLst>
            </p:cNvPr>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02;p48">
              <a:extLst>
                <a:ext uri="{FF2B5EF4-FFF2-40B4-BE49-F238E27FC236}">
                  <a16:creationId xmlns:a16="http://schemas.microsoft.com/office/drawing/2014/main" id="{68877072-769B-9801-F968-2EA83AC1492D}"/>
                </a:ext>
              </a:extLst>
            </p:cNvPr>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03;p48">
              <a:extLst>
                <a:ext uri="{FF2B5EF4-FFF2-40B4-BE49-F238E27FC236}">
                  <a16:creationId xmlns:a16="http://schemas.microsoft.com/office/drawing/2014/main" id="{91E59E3A-B163-7023-F34A-670FA77362C1}"/>
                </a:ext>
              </a:extLst>
            </p:cNvPr>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04;p48">
              <a:extLst>
                <a:ext uri="{FF2B5EF4-FFF2-40B4-BE49-F238E27FC236}">
                  <a16:creationId xmlns:a16="http://schemas.microsoft.com/office/drawing/2014/main" id="{114947FD-1B2E-D5B5-208E-C38C9AEF6C23}"/>
                </a:ext>
              </a:extLst>
            </p:cNvPr>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05;p48">
              <a:extLst>
                <a:ext uri="{FF2B5EF4-FFF2-40B4-BE49-F238E27FC236}">
                  <a16:creationId xmlns:a16="http://schemas.microsoft.com/office/drawing/2014/main" id="{73CC811E-EE78-ED8F-997D-0CC14AA6D0A6}"/>
                </a:ext>
              </a:extLst>
            </p:cNvPr>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06;p48">
              <a:extLst>
                <a:ext uri="{FF2B5EF4-FFF2-40B4-BE49-F238E27FC236}">
                  <a16:creationId xmlns:a16="http://schemas.microsoft.com/office/drawing/2014/main" id="{A41AAE15-7B25-0041-84ED-95D518B006D7}"/>
                </a:ext>
              </a:extLst>
            </p:cNvPr>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07;p48">
              <a:extLst>
                <a:ext uri="{FF2B5EF4-FFF2-40B4-BE49-F238E27FC236}">
                  <a16:creationId xmlns:a16="http://schemas.microsoft.com/office/drawing/2014/main" id="{80AE1D45-E146-8130-B790-C9BF9EFB31E4}"/>
                </a:ext>
              </a:extLst>
            </p:cNvPr>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08;p48">
              <a:extLst>
                <a:ext uri="{FF2B5EF4-FFF2-40B4-BE49-F238E27FC236}">
                  <a16:creationId xmlns:a16="http://schemas.microsoft.com/office/drawing/2014/main" id="{CE77C5F8-6022-01FB-138F-C10F0F19E482}"/>
                </a:ext>
              </a:extLst>
            </p:cNvPr>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09;p48">
              <a:extLst>
                <a:ext uri="{FF2B5EF4-FFF2-40B4-BE49-F238E27FC236}">
                  <a16:creationId xmlns:a16="http://schemas.microsoft.com/office/drawing/2014/main" id="{6B330AF2-9491-BD31-D436-60C662853D04}"/>
                </a:ext>
              </a:extLst>
            </p:cNvPr>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10;p48">
              <a:extLst>
                <a:ext uri="{FF2B5EF4-FFF2-40B4-BE49-F238E27FC236}">
                  <a16:creationId xmlns:a16="http://schemas.microsoft.com/office/drawing/2014/main" id="{CE98421C-BB0B-3333-0870-057B06DB7008}"/>
                </a:ext>
              </a:extLst>
            </p:cNvPr>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11;p48">
              <a:extLst>
                <a:ext uri="{FF2B5EF4-FFF2-40B4-BE49-F238E27FC236}">
                  <a16:creationId xmlns:a16="http://schemas.microsoft.com/office/drawing/2014/main" id="{AC78148F-49E7-75C0-7F2C-85BFD673DC8B}"/>
                </a:ext>
              </a:extLst>
            </p:cNvPr>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12;p48">
              <a:extLst>
                <a:ext uri="{FF2B5EF4-FFF2-40B4-BE49-F238E27FC236}">
                  <a16:creationId xmlns:a16="http://schemas.microsoft.com/office/drawing/2014/main" id="{E0126DD3-1E12-9857-EF72-64BF3DFD2469}"/>
                </a:ext>
              </a:extLst>
            </p:cNvPr>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13;p48">
              <a:extLst>
                <a:ext uri="{FF2B5EF4-FFF2-40B4-BE49-F238E27FC236}">
                  <a16:creationId xmlns:a16="http://schemas.microsoft.com/office/drawing/2014/main" id="{63DBBB69-45F8-9809-3152-943C4DDF5709}"/>
                </a:ext>
              </a:extLst>
            </p:cNvPr>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14;p48">
              <a:extLst>
                <a:ext uri="{FF2B5EF4-FFF2-40B4-BE49-F238E27FC236}">
                  <a16:creationId xmlns:a16="http://schemas.microsoft.com/office/drawing/2014/main" id="{F1F018C5-A610-55C1-42D1-F349546E7496}"/>
                </a:ext>
              </a:extLst>
            </p:cNvPr>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815;p48">
              <a:extLst>
                <a:ext uri="{FF2B5EF4-FFF2-40B4-BE49-F238E27FC236}">
                  <a16:creationId xmlns:a16="http://schemas.microsoft.com/office/drawing/2014/main" id="{A55C20C5-F560-C425-D36E-6B75AD5D2791}"/>
                </a:ext>
              </a:extLst>
            </p:cNvPr>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816;p48">
              <a:extLst>
                <a:ext uri="{FF2B5EF4-FFF2-40B4-BE49-F238E27FC236}">
                  <a16:creationId xmlns:a16="http://schemas.microsoft.com/office/drawing/2014/main" id="{A44D6257-B16F-F1F4-D779-A005492BA791}"/>
                </a:ext>
              </a:extLst>
            </p:cNvPr>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817;p48">
              <a:extLst>
                <a:ext uri="{FF2B5EF4-FFF2-40B4-BE49-F238E27FC236}">
                  <a16:creationId xmlns:a16="http://schemas.microsoft.com/office/drawing/2014/main" id="{FFE67902-4C23-007C-761F-AA1C84666318}"/>
                </a:ext>
              </a:extLst>
            </p:cNvPr>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818;p48">
              <a:extLst>
                <a:ext uri="{FF2B5EF4-FFF2-40B4-BE49-F238E27FC236}">
                  <a16:creationId xmlns:a16="http://schemas.microsoft.com/office/drawing/2014/main" id="{4E82FDC6-8B64-9128-ECA7-C2040A1D662A}"/>
                </a:ext>
              </a:extLst>
            </p:cNvPr>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819;p48">
              <a:extLst>
                <a:ext uri="{FF2B5EF4-FFF2-40B4-BE49-F238E27FC236}">
                  <a16:creationId xmlns:a16="http://schemas.microsoft.com/office/drawing/2014/main" id="{694B223B-21B7-4A06-7D46-99A86EC02C6F}"/>
                </a:ext>
              </a:extLst>
            </p:cNvPr>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820;p48">
              <a:extLst>
                <a:ext uri="{FF2B5EF4-FFF2-40B4-BE49-F238E27FC236}">
                  <a16:creationId xmlns:a16="http://schemas.microsoft.com/office/drawing/2014/main" id="{163E0246-5267-48D0-6260-4F2DD8AA3502}"/>
                </a:ext>
              </a:extLst>
            </p:cNvPr>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821;p48">
              <a:extLst>
                <a:ext uri="{FF2B5EF4-FFF2-40B4-BE49-F238E27FC236}">
                  <a16:creationId xmlns:a16="http://schemas.microsoft.com/office/drawing/2014/main" id="{8B17E746-2535-3598-D208-B2E58CD68145}"/>
                </a:ext>
              </a:extLst>
            </p:cNvPr>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822;p48">
              <a:extLst>
                <a:ext uri="{FF2B5EF4-FFF2-40B4-BE49-F238E27FC236}">
                  <a16:creationId xmlns:a16="http://schemas.microsoft.com/office/drawing/2014/main" id="{A5A44968-29B3-6755-347B-459205209860}"/>
                </a:ext>
              </a:extLst>
            </p:cNvPr>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823;p48">
              <a:extLst>
                <a:ext uri="{FF2B5EF4-FFF2-40B4-BE49-F238E27FC236}">
                  <a16:creationId xmlns:a16="http://schemas.microsoft.com/office/drawing/2014/main" id="{85700A62-D2B9-929D-990E-6A128431178A}"/>
                </a:ext>
              </a:extLst>
            </p:cNvPr>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824;p48">
              <a:extLst>
                <a:ext uri="{FF2B5EF4-FFF2-40B4-BE49-F238E27FC236}">
                  <a16:creationId xmlns:a16="http://schemas.microsoft.com/office/drawing/2014/main" id="{8848DD4C-467D-EB5F-CFC7-C7BBDCE8AE30}"/>
                </a:ext>
              </a:extLst>
            </p:cNvPr>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3825;p48">
              <a:extLst>
                <a:ext uri="{FF2B5EF4-FFF2-40B4-BE49-F238E27FC236}">
                  <a16:creationId xmlns:a16="http://schemas.microsoft.com/office/drawing/2014/main" id="{6E3B0D1E-43CF-CDE5-321A-0E86158296C8}"/>
                </a:ext>
              </a:extLst>
            </p:cNvPr>
            <p:cNvGrpSpPr/>
            <p:nvPr/>
          </p:nvGrpSpPr>
          <p:grpSpPr>
            <a:xfrm>
              <a:off x="2997886" y="1290691"/>
              <a:ext cx="1054152" cy="943876"/>
              <a:chOff x="3040436" y="1290691"/>
              <a:chExt cx="1054152" cy="943876"/>
            </a:xfrm>
          </p:grpSpPr>
          <p:sp>
            <p:nvSpPr>
              <p:cNvPr id="651" name="Google Shape;3826;p48">
                <a:extLst>
                  <a:ext uri="{FF2B5EF4-FFF2-40B4-BE49-F238E27FC236}">
                    <a16:creationId xmlns:a16="http://schemas.microsoft.com/office/drawing/2014/main" id="{1D78B906-96E1-FE18-1361-FAACF75A2491}"/>
                  </a:ext>
                </a:extLst>
              </p:cNvPr>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827;p48">
                <a:extLst>
                  <a:ext uri="{FF2B5EF4-FFF2-40B4-BE49-F238E27FC236}">
                    <a16:creationId xmlns:a16="http://schemas.microsoft.com/office/drawing/2014/main" id="{807A8370-E677-920E-AC9C-DD7D56509655}"/>
                  </a:ext>
                </a:extLst>
              </p:cNvPr>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828;p48">
                <a:extLst>
                  <a:ext uri="{FF2B5EF4-FFF2-40B4-BE49-F238E27FC236}">
                    <a16:creationId xmlns:a16="http://schemas.microsoft.com/office/drawing/2014/main" id="{0D37D5F1-E618-0234-FEE4-CA1F69D97268}"/>
                  </a:ext>
                </a:extLst>
              </p:cNvPr>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829;p48">
                <a:extLst>
                  <a:ext uri="{FF2B5EF4-FFF2-40B4-BE49-F238E27FC236}">
                    <a16:creationId xmlns:a16="http://schemas.microsoft.com/office/drawing/2014/main" id="{D24B3DEB-670A-2346-7EBD-134597E86AEA}"/>
                  </a:ext>
                </a:extLst>
              </p:cNvPr>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830;p48">
                <a:extLst>
                  <a:ext uri="{FF2B5EF4-FFF2-40B4-BE49-F238E27FC236}">
                    <a16:creationId xmlns:a16="http://schemas.microsoft.com/office/drawing/2014/main" id="{2CEA8A70-82B9-97B0-8BC5-06C8B5D7680E}"/>
                  </a:ext>
                </a:extLst>
              </p:cNvPr>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831;p48">
                <a:extLst>
                  <a:ext uri="{FF2B5EF4-FFF2-40B4-BE49-F238E27FC236}">
                    <a16:creationId xmlns:a16="http://schemas.microsoft.com/office/drawing/2014/main" id="{2CBC614A-F887-F83C-AE00-AB9C4815FD5A}"/>
                  </a:ext>
                </a:extLst>
              </p:cNvPr>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832;p48">
                <a:extLst>
                  <a:ext uri="{FF2B5EF4-FFF2-40B4-BE49-F238E27FC236}">
                    <a16:creationId xmlns:a16="http://schemas.microsoft.com/office/drawing/2014/main" id="{3104C3A8-850F-4D06-FF36-3C3FED2DF128}"/>
                  </a:ext>
                </a:extLst>
              </p:cNvPr>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833;p48">
                <a:extLst>
                  <a:ext uri="{FF2B5EF4-FFF2-40B4-BE49-F238E27FC236}">
                    <a16:creationId xmlns:a16="http://schemas.microsoft.com/office/drawing/2014/main" id="{A4AF8A84-BCC1-3594-509C-1A1817CF19E4}"/>
                  </a:ext>
                </a:extLst>
              </p:cNvPr>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834;p48">
                <a:extLst>
                  <a:ext uri="{FF2B5EF4-FFF2-40B4-BE49-F238E27FC236}">
                    <a16:creationId xmlns:a16="http://schemas.microsoft.com/office/drawing/2014/main" id="{150990C8-976A-E294-BF80-2EAC8A296C3A}"/>
                  </a:ext>
                </a:extLst>
              </p:cNvPr>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Rectangle 2">
            <a:extLst>
              <a:ext uri="{FF2B5EF4-FFF2-40B4-BE49-F238E27FC236}">
                <a16:creationId xmlns:a16="http://schemas.microsoft.com/office/drawing/2014/main" id="{92F96D9B-8925-C103-3706-4EFE4582F6E3}"/>
              </a:ext>
            </a:extLst>
          </p:cNvPr>
          <p:cNvSpPr>
            <a:spLocks noChangeArrowheads="1"/>
          </p:cNvSpPr>
          <p:nvPr/>
        </p:nvSpPr>
        <p:spPr bwMode="auto">
          <a:xfrm>
            <a:off x="533084" y="1221329"/>
            <a:ext cx="345125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3"/>
                </a:solidFill>
                <a:effectLst/>
                <a:latin typeface="Arial" panose="020B0604020202020204" pitchFamily="34" charset="0"/>
              </a:rPr>
              <a:t>As a team of interns, our first experience with web scraping was both challenging and rewarding. Initially, we were overwhelmed by the complexity of automating browser interactions and parsing HTML content. However, as we delved deeper into using tools like Selenium and BeautifulSoup, we began to appreciate the power of web scraping for data extraction and analysis. The process of turning raw web data into structured information was incredibly satisfying, and we gained valuable insights into the intricacies of web technologies. This hands-on experience significantly enhanced our technical skills and boosted our confidence in tackling real-world data problems as a cohesive team.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accent3"/>
              </a:solidFill>
              <a:effectLst/>
              <a:latin typeface="Arial" panose="020B0604020202020204" pitchFamily="34" charset="0"/>
            </a:endParaRPr>
          </a:p>
        </p:txBody>
      </p:sp>
    </p:spTree>
    <p:extLst>
      <p:ext uri="{BB962C8B-B14F-4D97-AF65-F5344CB8AC3E}">
        <p14:creationId xmlns:p14="http://schemas.microsoft.com/office/powerpoint/2010/main" val="56078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340"/>
        <p:cNvGrpSpPr/>
        <p:nvPr/>
      </p:nvGrpSpPr>
      <p:grpSpPr>
        <a:xfrm>
          <a:off x="0" y="0"/>
          <a:ext cx="0" cy="0"/>
          <a:chOff x="0" y="0"/>
          <a:chExt cx="0" cy="0"/>
        </a:xfrm>
      </p:grpSpPr>
      <p:sp>
        <p:nvSpPr>
          <p:cNvPr id="2341" name="Google Shape;2341;p40"/>
          <p:cNvSpPr txBox="1">
            <a:spLocks noGrp="1"/>
          </p:cNvSpPr>
          <p:nvPr>
            <p:ph type="ctrTitle"/>
          </p:nvPr>
        </p:nvSpPr>
        <p:spPr>
          <a:xfrm>
            <a:off x="4365875" y="457300"/>
            <a:ext cx="4009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Skills Acquired</a:t>
            </a:r>
            <a:endParaRPr dirty="0"/>
          </a:p>
        </p:txBody>
      </p:sp>
      <p:sp>
        <p:nvSpPr>
          <p:cNvPr id="2342" name="Google Shape;2342;p40"/>
          <p:cNvSpPr txBox="1">
            <a:spLocks noGrp="1"/>
          </p:cNvSpPr>
          <p:nvPr>
            <p:ph type="title" idx="2"/>
          </p:nvPr>
        </p:nvSpPr>
        <p:spPr>
          <a:xfrm>
            <a:off x="3218491" y="2102996"/>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solidFill>
                  <a:schemeClr val="accent3"/>
                </a:solidFill>
              </a:rPr>
              <a:t>Web scraping</a:t>
            </a:r>
            <a:endParaRPr dirty="0">
              <a:solidFill>
                <a:schemeClr val="accent3"/>
              </a:solidFill>
            </a:endParaRPr>
          </a:p>
        </p:txBody>
      </p:sp>
      <p:sp>
        <p:nvSpPr>
          <p:cNvPr id="2343" name="Google Shape;2343;p40"/>
          <p:cNvSpPr txBox="1">
            <a:spLocks noGrp="1"/>
          </p:cNvSpPr>
          <p:nvPr>
            <p:ph type="subTitle" idx="1"/>
          </p:nvPr>
        </p:nvSpPr>
        <p:spPr>
          <a:xfrm>
            <a:off x="3033841" y="2459025"/>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solidFill>
                  <a:schemeClr val="accent3"/>
                </a:solidFill>
              </a:rPr>
              <a:t>Learned how to use modules like </a:t>
            </a:r>
            <a:r>
              <a:rPr lang="en-IN" dirty="0" err="1">
                <a:solidFill>
                  <a:schemeClr val="accent3"/>
                </a:solidFill>
              </a:rPr>
              <a:t>BeautifulSoup</a:t>
            </a:r>
            <a:r>
              <a:rPr lang="en-IN" dirty="0">
                <a:solidFill>
                  <a:schemeClr val="accent3"/>
                </a:solidFill>
              </a:rPr>
              <a:t> and Selenium to Scrap data from the web</a:t>
            </a:r>
            <a:endParaRPr dirty="0">
              <a:solidFill>
                <a:schemeClr val="accent3"/>
              </a:solidFill>
            </a:endParaRPr>
          </a:p>
        </p:txBody>
      </p:sp>
      <p:sp>
        <p:nvSpPr>
          <p:cNvPr id="2344" name="Google Shape;2344;p40"/>
          <p:cNvSpPr txBox="1">
            <a:spLocks noGrp="1"/>
          </p:cNvSpPr>
          <p:nvPr>
            <p:ph type="title" idx="3"/>
          </p:nvPr>
        </p:nvSpPr>
        <p:spPr>
          <a:xfrm>
            <a:off x="6236079" y="3690207"/>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solidFill>
                  <a:schemeClr val="accent3"/>
                </a:solidFill>
              </a:rPr>
              <a:t>Data visualization</a:t>
            </a:r>
            <a:endParaRPr dirty="0">
              <a:solidFill>
                <a:schemeClr val="accent3"/>
              </a:solidFill>
            </a:endParaRPr>
          </a:p>
        </p:txBody>
      </p:sp>
      <p:sp>
        <p:nvSpPr>
          <p:cNvPr id="2345" name="Google Shape;2345;p40"/>
          <p:cNvSpPr txBox="1">
            <a:spLocks noGrp="1"/>
          </p:cNvSpPr>
          <p:nvPr>
            <p:ph type="subTitle" idx="4"/>
          </p:nvPr>
        </p:nvSpPr>
        <p:spPr>
          <a:xfrm>
            <a:off x="6051429" y="4046236"/>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3"/>
                </a:solidFill>
              </a:rPr>
              <a:t>Learned how to use the scrap data and use it to represent the data in a graphical way</a:t>
            </a:r>
            <a:endParaRPr dirty="0">
              <a:solidFill>
                <a:schemeClr val="accent3"/>
              </a:solidFill>
            </a:endParaRPr>
          </a:p>
        </p:txBody>
      </p:sp>
      <p:sp>
        <p:nvSpPr>
          <p:cNvPr id="2348" name="Google Shape;2348;p40"/>
          <p:cNvSpPr txBox="1">
            <a:spLocks noGrp="1"/>
          </p:cNvSpPr>
          <p:nvPr>
            <p:ph type="title" idx="7"/>
          </p:nvPr>
        </p:nvSpPr>
        <p:spPr>
          <a:xfrm>
            <a:off x="6444190" y="2115919"/>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solidFill>
                  <a:schemeClr val="accent3"/>
                </a:solidFill>
              </a:rPr>
              <a:t>D</a:t>
            </a:r>
            <a:r>
              <a:rPr lang="en" dirty="0">
                <a:solidFill>
                  <a:schemeClr val="accent3"/>
                </a:solidFill>
              </a:rPr>
              <a:t>ata handling</a:t>
            </a:r>
            <a:endParaRPr dirty="0">
              <a:solidFill>
                <a:schemeClr val="accent3"/>
              </a:solidFill>
            </a:endParaRPr>
          </a:p>
        </p:txBody>
      </p:sp>
      <p:sp>
        <p:nvSpPr>
          <p:cNvPr id="2349" name="Google Shape;2349;p40"/>
          <p:cNvSpPr txBox="1">
            <a:spLocks noGrp="1"/>
          </p:cNvSpPr>
          <p:nvPr>
            <p:ph type="subTitle" idx="8"/>
          </p:nvPr>
        </p:nvSpPr>
        <p:spPr>
          <a:xfrm>
            <a:off x="6241215" y="2475888"/>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solidFill>
                  <a:schemeClr val="accent3"/>
                </a:solidFill>
              </a:rPr>
              <a:t>Learned how to effectively store and handle data in a csv file</a:t>
            </a:r>
            <a:endParaRPr dirty="0">
              <a:solidFill>
                <a:schemeClr val="accent3"/>
              </a:solidFill>
            </a:endParaRPr>
          </a:p>
        </p:txBody>
      </p:sp>
      <p:sp>
        <p:nvSpPr>
          <p:cNvPr id="2350" name="Google Shape;2350;p40"/>
          <p:cNvSpPr txBox="1">
            <a:spLocks noGrp="1"/>
          </p:cNvSpPr>
          <p:nvPr>
            <p:ph type="title" idx="9"/>
          </p:nvPr>
        </p:nvSpPr>
        <p:spPr>
          <a:xfrm>
            <a:off x="3218491" y="371457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solidFill>
                  <a:schemeClr val="accent3"/>
                </a:solidFill>
              </a:rPr>
              <a:t>Team coordination</a:t>
            </a:r>
          </a:p>
        </p:txBody>
      </p:sp>
      <p:sp>
        <p:nvSpPr>
          <p:cNvPr id="2351" name="Google Shape;2351;p40"/>
          <p:cNvSpPr txBox="1">
            <a:spLocks noGrp="1"/>
          </p:cNvSpPr>
          <p:nvPr>
            <p:ph type="subTitle" idx="13"/>
          </p:nvPr>
        </p:nvSpPr>
        <p:spPr>
          <a:xfrm>
            <a:off x="3033841" y="4070600"/>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solidFill>
                  <a:schemeClr val="accent3"/>
                </a:solidFill>
              </a:rPr>
              <a:t>Learned how to work together as a team to complete this project</a:t>
            </a:r>
            <a:endParaRPr dirty="0">
              <a:solidFill>
                <a:schemeClr val="accent3"/>
              </a:solidFill>
            </a:endParaRPr>
          </a:p>
        </p:txBody>
      </p:sp>
      <p:grpSp>
        <p:nvGrpSpPr>
          <p:cNvPr id="2354" name="Google Shape;2354;p40"/>
          <p:cNvGrpSpPr/>
          <p:nvPr/>
        </p:nvGrpSpPr>
        <p:grpSpPr>
          <a:xfrm>
            <a:off x="6858122" y="3176633"/>
            <a:ext cx="634273" cy="630607"/>
            <a:chOff x="6937601" y="1394136"/>
            <a:chExt cx="634273" cy="630607"/>
          </a:xfrm>
        </p:grpSpPr>
        <p:sp>
          <p:nvSpPr>
            <p:cNvPr id="2355" name="Google Shape;2355;p40"/>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0"/>
            <p:cNvSpPr/>
            <p:nvPr/>
          </p:nvSpPr>
          <p:spPr>
            <a:xfrm>
              <a:off x="6937601"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40"/>
          <p:cNvGrpSpPr/>
          <p:nvPr/>
        </p:nvGrpSpPr>
        <p:grpSpPr>
          <a:xfrm>
            <a:off x="7007192" y="1601371"/>
            <a:ext cx="634273" cy="630607"/>
            <a:chOff x="6937601" y="1394136"/>
            <a:chExt cx="634273" cy="630607"/>
          </a:xfrm>
        </p:grpSpPr>
        <p:sp>
          <p:nvSpPr>
            <p:cNvPr id="2361" name="Google Shape;2361;p40"/>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0"/>
            <p:cNvSpPr/>
            <p:nvPr/>
          </p:nvSpPr>
          <p:spPr>
            <a:xfrm>
              <a:off x="6937601"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0"/>
          <p:cNvGrpSpPr/>
          <p:nvPr/>
        </p:nvGrpSpPr>
        <p:grpSpPr>
          <a:xfrm>
            <a:off x="3840535" y="1589422"/>
            <a:ext cx="634273" cy="630607"/>
            <a:chOff x="6937601" y="1394136"/>
            <a:chExt cx="634273" cy="630607"/>
          </a:xfrm>
        </p:grpSpPr>
        <p:sp>
          <p:nvSpPr>
            <p:cNvPr id="2367" name="Google Shape;2367;p40"/>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0"/>
            <p:cNvSpPr/>
            <p:nvPr/>
          </p:nvSpPr>
          <p:spPr>
            <a:xfrm>
              <a:off x="6937601"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40"/>
          <p:cNvGrpSpPr/>
          <p:nvPr/>
        </p:nvGrpSpPr>
        <p:grpSpPr>
          <a:xfrm>
            <a:off x="3840535" y="3201113"/>
            <a:ext cx="634273" cy="630607"/>
            <a:chOff x="6937601" y="2859127"/>
            <a:chExt cx="634273" cy="630607"/>
          </a:xfrm>
        </p:grpSpPr>
        <p:sp>
          <p:nvSpPr>
            <p:cNvPr id="2370" name="Google Shape;2370;p40"/>
            <p:cNvSpPr/>
            <p:nvPr/>
          </p:nvSpPr>
          <p:spPr>
            <a:xfrm>
              <a:off x="6982074" y="2899935"/>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0"/>
            <p:cNvSpPr/>
            <p:nvPr/>
          </p:nvSpPr>
          <p:spPr>
            <a:xfrm>
              <a:off x="6937601" y="2859127"/>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40"/>
          <p:cNvGrpSpPr/>
          <p:nvPr/>
        </p:nvGrpSpPr>
        <p:grpSpPr>
          <a:xfrm>
            <a:off x="6965154" y="3284399"/>
            <a:ext cx="383250" cy="368625"/>
            <a:chOff x="6884125" y="2071550"/>
            <a:chExt cx="383250" cy="368625"/>
          </a:xfrm>
        </p:grpSpPr>
        <p:sp>
          <p:nvSpPr>
            <p:cNvPr id="2373" name="Google Shape;2373;p40"/>
            <p:cNvSpPr/>
            <p:nvPr/>
          </p:nvSpPr>
          <p:spPr>
            <a:xfrm>
              <a:off x="6884125" y="2137900"/>
              <a:ext cx="317550" cy="302275"/>
            </a:xfrm>
            <a:custGeom>
              <a:avLst/>
              <a:gdLst/>
              <a:ahLst/>
              <a:cxnLst/>
              <a:rect l="l" t="t" r="r" b="b"/>
              <a:pathLst>
                <a:path w="12702" h="12091" extrusionOk="0">
                  <a:moveTo>
                    <a:pt x="6038" y="439"/>
                  </a:moveTo>
                  <a:cubicBezTo>
                    <a:pt x="7499" y="439"/>
                    <a:pt x="8933" y="1010"/>
                    <a:pt x="10009" y="2086"/>
                  </a:cubicBezTo>
                  <a:cubicBezTo>
                    <a:pt x="12192" y="4269"/>
                    <a:pt x="12192" y="7822"/>
                    <a:pt x="10009" y="10015"/>
                  </a:cubicBezTo>
                  <a:cubicBezTo>
                    <a:pt x="8934" y="11083"/>
                    <a:pt x="7501" y="11652"/>
                    <a:pt x="6041" y="11652"/>
                  </a:cubicBezTo>
                  <a:cubicBezTo>
                    <a:pt x="5318" y="11652"/>
                    <a:pt x="4589" y="11512"/>
                    <a:pt x="3894" y="11224"/>
                  </a:cubicBezTo>
                  <a:cubicBezTo>
                    <a:pt x="1805" y="10355"/>
                    <a:pt x="435" y="8313"/>
                    <a:pt x="435" y="6045"/>
                  </a:cubicBezTo>
                  <a:cubicBezTo>
                    <a:pt x="435" y="3777"/>
                    <a:pt x="1805" y="1736"/>
                    <a:pt x="3894" y="866"/>
                  </a:cubicBezTo>
                  <a:cubicBezTo>
                    <a:pt x="4588" y="579"/>
                    <a:pt x="5316" y="439"/>
                    <a:pt x="6038" y="439"/>
                  </a:cubicBezTo>
                  <a:close/>
                  <a:moveTo>
                    <a:pt x="6042" y="0"/>
                  </a:moveTo>
                  <a:cubicBezTo>
                    <a:pt x="5264" y="0"/>
                    <a:pt x="4480" y="151"/>
                    <a:pt x="3733" y="460"/>
                  </a:cubicBezTo>
                  <a:cubicBezTo>
                    <a:pt x="1475" y="1405"/>
                    <a:pt x="0" y="3607"/>
                    <a:pt x="0" y="6045"/>
                  </a:cubicBezTo>
                  <a:cubicBezTo>
                    <a:pt x="0" y="8493"/>
                    <a:pt x="1475" y="10695"/>
                    <a:pt x="3733" y="11631"/>
                  </a:cubicBezTo>
                  <a:cubicBezTo>
                    <a:pt x="4481" y="11940"/>
                    <a:pt x="5266" y="12091"/>
                    <a:pt x="6044" y="12091"/>
                  </a:cubicBezTo>
                  <a:cubicBezTo>
                    <a:pt x="7617" y="12091"/>
                    <a:pt x="9163" y="11477"/>
                    <a:pt x="10320" y="10326"/>
                  </a:cubicBezTo>
                  <a:cubicBezTo>
                    <a:pt x="12702" y="7973"/>
                    <a:pt x="12702" y="4127"/>
                    <a:pt x="10320" y="1774"/>
                  </a:cubicBezTo>
                  <a:cubicBezTo>
                    <a:pt x="9163" y="616"/>
                    <a:pt x="7616" y="0"/>
                    <a:pt x="6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0"/>
            <p:cNvSpPr/>
            <p:nvPr/>
          </p:nvSpPr>
          <p:spPr>
            <a:xfrm>
              <a:off x="6889075" y="2166500"/>
              <a:ext cx="268675" cy="245000"/>
            </a:xfrm>
            <a:custGeom>
              <a:avLst/>
              <a:gdLst/>
              <a:ahLst/>
              <a:cxnLst/>
              <a:rect l="l" t="t" r="r" b="b"/>
              <a:pathLst>
                <a:path w="10747" h="9800" extrusionOk="0">
                  <a:moveTo>
                    <a:pt x="5853" y="0"/>
                  </a:moveTo>
                  <a:cubicBezTo>
                    <a:pt x="3345" y="0"/>
                    <a:pt x="1222" y="1908"/>
                    <a:pt x="984" y="4438"/>
                  </a:cubicBezTo>
                  <a:cubicBezTo>
                    <a:pt x="728" y="7037"/>
                    <a:pt x="2562" y="9371"/>
                    <a:pt x="5151" y="9750"/>
                  </a:cubicBezTo>
                  <a:cubicBezTo>
                    <a:pt x="5385" y="9783"/>
                    <a:pt x="5618" y="9799"/>
                    <a:pt x="5848" y="9799"/>
                  </a:cubicBezTo>
                  <a:cubicBezTo>
                    <a:pt x="8156" y="9799"/>
                    <a:pt x="10206" y="8166"/>
                    <a:pt x="10661" y="5837"/>
                  </a:cubicBezTo>
                  <a:cubicBezTo>
                    <a:pt x="10688" y="5670"/>
                    <a:pt x="10561" y="5570"/>
                    <a:pt x="10436" y="5570"/>
                  </a:cubicBezTo>
                  <a:cubicBezTo>
                    <a:pt x="10343" y="5570"/>
                    <a:pt x="10251" y="5626"/>
                    <a:pt x="10226" y="5752"/>
                  </a:cubicBezTo>
                  <a:cubicBezTo>
                    <a:pt x="9896" y="7444"/>
                    <a:pt x="8620" y="8795"/>
                    <a:pt x="6938" y="9220"/>
                  </a:cubicBezTo>
                  <a:cubicBezTo>
                    <a:pt x="6573" y="9313"/>
                    <a:pt x="6203" y="9358"/>
                    <a:pt x="5837" y="9358"/>
                  </a:cubicBezTo>
                  <a:cubicBezTo>
                    <a:pt x="4526" y="9358"/>
                    <a:pt x="3258" y="8778"/>
                    <a:pt x="2401" y="7737"/>
                  </a:cubicBezTo>
                  <a:cubicBezTo>
                    <a:pt x="1" y="4826"/>
                    <a:pt x="2070" y="431"/>
                    <a:pt x="5841" y="431"/>
                  </a:cubicBezTo>
                  <a:lnTo>
                    <a:pt x="5841" y="441"/>
                  </a:lnTo>
                  <a:cubicBezTo>
                    <a:pt x="8308" y="441"/>
                    <a:pt x="10302" y="2435"/>
                    <a:pt x="10302" y="4901"/>
                  </a:cubicBezTo>
                  <a:cubicBezTo>
                    <a:pt x="10302" y="5048"/>
                    <a:pt x="10413" y="5121"/>
                    <a:pt x="10524" y="5121"/>
                  </a:cubicBezTo>
                  <a:cubicBezTo>
                    <a:pt x="10635" y="5121"/>
                    <a:pt x="10746" y="5048"/>
                    <a:pt x="10746" y="4901"/>
                  </a:cubicBezTo>
                  <a:cubicBezTo>
                    <a:pt x="10746" y="2284"/>
                    <a:pt x="8695" y="138"/>
                    <a:pt x="6087" y="6"/>
                  </a:cubicBezTo>
                  <a:cubicBezTo>
                    <a:pt x="6009" y="2"/>
                    <a:pt x="5931" y="0"/>
                    <a:pt x="5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0"/>
            <p:cNvSpPr/>
            <p:nvPr/>
          </p:nvSpPr>
          <p:spPr>
            <a:xfrm>
              <a:off x="6981000" y="2071550"/>
              <a:ext cx="286375" cy="269675"/>
            </a:xfrm>
            <a:custGeom>
              <a:avLst/>
              <a:gdLst/>
              <a:ahLst/>
              <a:cxnLst/>
              <a:rect l="l" t="t" r="r" b="b"/>
              <a:pathLst>
                <a:path w="11455" h="10787" extrusionOk="0">
                  <a:moveTo>
                    <a:pt x="4816" y="0"/>
                  </a:moveTo>
                  <a:cubicBezTo>
                    <a:pt x="3270" y="0"/>
                    <a:pt x="1725" y="591"/>
                    <a:pt x="548" y="1772"/>
                  </a:cubicBezTo>
                  <a:cubicBezTo>
                    <a:pt x="397" y="1914"/>
                    <a:pt x="265" y="2065"/>
                    <a:pt x="132" y="2226"/>
                  </a:cubicBezTo>
                  <a:cubicBezTo>
                    <a:pt x="0" y="2392"/>
                    <a:pt x="149" y="2585"/>
                    <a:pt x="309" y="2585"/>
                  </a:cubicBezTo>
                  <a:cubicBezTo>
                    <a:pt x="366" y="2585"/>
                    <a:pt x="425" y="2560"/>
                    <a:pt x="473" y="2500"/>
                  </a:cubicBezTo>
                  <a:cubicBezTo>
                    <a:pt x="595" y="2358"/>
                    <a:pt x="718" y="2216"/>
                    <a:pt x="851" y="2084"/>
                  </a:cubicBezTo>
                  <a:cubicBezTo>
                    <a:pt x="1947" y="988"/>
                    <a:pt x="3383" y="440"/>
                    <a:pt x="4819" y="440"/>
                  </a:cubicBezTo>
                  <a:cubicBezTo>
                    <a:pt x="6254" y="440"/>
                    <a:pt x="7688" y="988"/>
                    <a:pt x="8780" y="2084"/>
                  </a:cubicBezTo>
                  <a:cubicBezTo>
                    <a:pt x="10972" y="4276"/>
                    <a:pt x="10972" y="7820"/>
                    <a:pt x="8780" y="10013"/>
                  </a:cubicBezTo>
                  <a:cubicBezTo>
                    <a:pt x="8647" y="10145"/>
                    <a:pt x="8506" y="10268"/>
                    <a:pt x="8364" y="10391"/>
                  </a:cubicBezTo>
                  <a:cubicBezTo>
                    <a:pt x="8184" y="10541"/>
                    <a:pt x="8325" y="10787"/>
                    <a:pt x="8505" y="10787"/>
                  </a:cubicBezTo>
                  <a:cubicBezTo>
                    <a:pt x="8552" y="10787"/>
                    <a:pt x="8601" y="10770"/>
                    <a:pt x="8647" y="10731"/>
                  </a:cubicBezTo>
                  <a:cubicBezTo>
                    <a:pt x="8799" y="10608"/>
                    <a:pt x="8950" y="10467"/>
                    <a:pt x="9092" y="10325"/>
                  </a:cubicBezTo>
                  <a:cubicBezTo>
                    <a:pt x="11454" y="7962"/>
                    <a:pt x="11454" y="4135"/>
                    <a:pt x="9092" y="1772"/>
                  </a:cubicBezTo>
                  <a:cubicBezTo>
                    <a:pt x="7910" y="591"/>
                    <a:pt x="6363" y="0"/>
                    <a:pt x="4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0"/>
            <p:cNvSpPr/>
            <p:nvPr/>
          </p:nvSpPr>
          <p:spPr>
            <a:xfrm>
              <a:off x="7086275" y="2100200"/>
              <a:ext cx="157025" cy="190975"/>
            </a:xfrm>
            <a:custGeom>
              <a:avLst/>
              <a:gdLst/>
              <a:ahLst/>
              <a:cxnLst/>
              <a:rect l="l" t="t" r="r" b="b"/>
              <a:pathLst>
                <a:path w="6281" h="7639" extrusionOk="0">
                  <a:moveTo>
                    <a:pt x="625" y="0"/>
                  </a:moveTo>
                  <a:cubicBezTo>
                    <a:pt x="513" y="0"/>
                    <a:pt x="401" y="4"/>
                    <a:pt x="288" y="12"/>
                  </a:cubicBezTo>
                  <a:cubicBezTo>
                    <a:pt x="1" y="30"/>
                    <a:pt x="22" y="447"/>
                    <a:pt x="298" y="447"/>
                  </a:cubicBezTo>
                  <a:cubicBezTo>
                    <a:pt x="304" y="447"/>
                    <a:pt x="310" y="447"/>
                    <a:pt x="316" y="446"/>
                  </a:cubicBezTo>
                  <a:cubicBezTo>
                    <a:pt x="419" y="440"/>
                    <a:pt x="522" y="437"/>
                    <a:pt x="623" y="437"/>
                  </a:cubicBezTo>
                  <a:cubicBezTo>
                    <a:pt x="4095" y="437"/>
                    <a:pt x="6281" y="4305"/>
                    <a:pt x="4380" y="7298"/>
                  </a:cubicBezTo>
                  <a:cubicBezTo>
                    <a:pt x="4267" y="7471"/>
                    <a:pt x="4415" y="7638"/>
                    <a:pt x="4568" y="7638"/>
                  </a:cubicBezTo>
                  <a:cubicBezTo>
                    <a:pt x="4634" y="7638"/>
                    <a:pt x="4700" y="7608"/>
                    <a:pt x="4748" y="7534"/>
                  </a:cubicBezTo>
                  <a:cubicBezTo>
                    <a:pt x="5344" y="6599"/>
                    <a:pt x="5599" y="5493"/>
                    <a:pt x="5485" y="4397"/>
                  </a:cubicBezTo>
                  <a:cubicBezTo>
                    <a:pt x="5223" y="1883"/>
                    <a:pt x="3109"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0"/>
            <p:cNvSpPr/>
            <p:nvPr/>
          </p:nvSpPr>
          <p:spPr>
            <a:xfrm>
              <a:off x="7030475" y="2102700"/>
              <a:ext cx="52125" cy="26900"/>
            </a:xfrm>
            <a:custGeom>
              <a:avLst/>
              <a:gdLst/>
              <a:ahLst/>
              <a:cxnLst/>
              <a:rect l="l" t="t" r="r" b="b"/>
              <a:pathLst>
                <a:path w="2085" h="1076" extrusionOk="0">
                  <a:moveTo>
                    <a:pt x="1850" y="0"/>
                  </a:moveTo>
                  <a:cubicBezTo>
                    <a:pt x="1834" y="0"/>
                    <a:pt x="1817" y="2"/>
                    <a:pt x="1801" y="6"/>
                  </a:cubicBezTo>
                  <a:cubicBezTo>
                    <a:pt x="1234" y="129"/>
                    <a:pt x="696" y="356"/>
                    <a:pt x="204" y="668"/>
                  </a:cubicBezTo>
                  <a:cubicBezTo>
                    <a:pt x="0" y="793"/>
                    <a:pt x="128" y="1075"/>
                    <a:pt x="319" y="1075"/>
                  </a:cubicBezTo>
                  <a:cubicBezTo>
                    <a:pt x="357" y="1075"/>
                    <a:pt x="399" y="1064"/>
                    <a:pt x="440" y="1036"/>
                  </a:cubicBezTo>
                  <a:cubicBezTo>
                    <a:pt x="885" y="753"/>
                    <a:pt x="1376" y="545"/>
                    <a:pt x="1886" y="441"/>
                  </a:cubicBezTo>
                  <a:cubicBezTo>
                    <a:pt x="2009" y="413"/>
                    <a:pt x="2085" y="299"/>
                    <a:pt x="2056" y="176"/>
                  </a:cubicBezTo>
                  <a:cubicBezTo>
                    <a:pt x="2040" y="71"/>
                    <a:pt x="1947" y="0"/>
                    <a:pt x="1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0"/>
            <p:cNvSpPr/>
            <p:nvPr/>
          </p:nvSpPr>
          <p:spPr>
            <a:xfrm>
              <a:off x="6991850" y="2224525"/>
              <a:ext cx="84850" cy="129250"/>
            </a:xfrm>
            <a:custGeom>
              <a:avLst/>
              <a:gdLst/>
              <a:ahLst/>
              <a:cxnLst/>
              <a:rect l="l" t="t" r="r" b="b"/>
              <a:pathLst>
                <a:path w="3394" h="5170" extrusionOk="0">
                  <a:moveTo>
                    <a:pt x="2125" y="0"/>
                  </a:moveTo>
                  <a:cubicBezTo>
                    <a:pt x="2120" y="0"/>
                    <a:pt x="2114" y="0"/>
                    <a:pt x="2108" y="0"/>
                  </a:cubicBezTo>
                  <a:cubicBezTo>
                    <a:pt x="1409" y="0"/>
                    <a:pt x="832" y="567"/>
                    <a:pt x="832" y="1276"/>
                  </a:cubicBezTo>
                  <a:lnTo>
                    <a:pt x="832" y="2628"/>
                  </a:lnTo>
                  <a:lnTo>
                    <a:pt x="294" y="2628"/>
                  </a:lnTo>
                  <a:cubicBezTo>
                    <a:pt x="1" y="2628"/>
                    <a:pt x="1" y="3072"/>
                    <a:pt x="294" y="3072"/>
                  </a:cubicBezTo>
                  <a:lnTo>
                    <a:pt x="832" y="3072"/>
                  </a:lnTo>
                  <a:lnTo>
                    <a:pt x="832" y="4726"/>
                  </a:lnTo>
                  <a:lnTo>
                    <a:pt x="294" y="4726"/>
                  </a:lnTo>
                  <a:cubicBezTo>
                    <a:pt x="1" y="4726"/>
                    <a:pt x="1" y="5170"/>
                    <a:pt x="294" y="5170"/>
                  </a:cubicBezTo>
                  <a:lnTo>
                    <a:pt x="2893" y="5170"/>
                  </a:lnTo>
                  <a:cubicBezTo>
                    <a:pt x="3186" y="5170"/>
                    <a:pt x="3186" y="4726"/>
                    <a:pt x="2893" y="4726"/>
                  </a:cubicBezTo>
                  <a:lnTo>
                    <a:pt x="1277" y="4726"/>
                  </a:lnTo>
                  <a:lnTo>
                    <a:pt x="1277" y="3072"/>
                  </a:lnTo>
                  <a:lnTo>
                    <a:pt x="2316" y="3072"/>
                  </a:lnTo>
                  <a:cubicBezTo>
                    <a:pt x="2609" y="3072"/>
                    <a:pt x="2609" y="2628"/>
                    <a:pt x="2316" y="2628"/>
                  </a:cubicBezTo>
                  <a:lnTo>
                    <a:pt x="1277" y="2628"/>
                  </a:lnTo>
                  <a:lnTo>
                    <a:pt x="1277" y="1276"/>
                  </a:lnTo>
                  <a:cubicBezTo>
                    <a:pt x="1277" y="813"/>
                    <a:pt x="1655" y="445"/>
                    <a:pt x="2118" y="445"/>
                  </a:cubicBezTo>
                  <a:cubicBezTo>
                    <a:pt x="2571" y="445"/>
                    <a:pt x="2949" y="813"/>
                    <a:pt x="2949" y="1276"/>
                  </a:cubicBezTo>
                  <a:lnTo>
                    <a:pt x="2949" y="1909"/>
                  </a:lnTo>
                  <a:cubicBezTo>
                    <a:pt x="2949" y="2056"/>
                    <a:pt x="3060" y="2129"/>
                    <a:pt x="3171" y="2129"/>
                  </a:cubicBezTo>
                  <a:cubicBezTo>
                    <a:pt x="3283" y="2129"/>
                    <a:pt x="3394" y="2056"/>
                    <a:pt x="3394" y="1909"/>
                  </a:cubicBezTo>
                  <a:lnTo>
                    <a:pt x="3394" y="1276"/>
                  </a:lnTo>
                  <a:cubicBezTo>
                    <a:pt x="3394" y="573"/>
                    <a:pt x="2826"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9" name="Google Shape;2379;p40"/>
          <p:cNvGrpSpPr/>
          <p:nvPr/>
        </p:nvGrpSpPr>
        <p:grpSpPr>
          <a:xfrm>
            <a:off x="3954891" y="3410913"/>
            <a:ext cx="368600" cy="211025"/>
            <a:chOff x="1958675" y="3304950"/>
            <a:chExt cx="368600" cy="211025"/>
          </a:xfrm>
        </p:grpSpPr>
        <p:sp>
          <p:nvSpPr>
            <p:cNvPr id="2380" name="Google Shape;2380;p40"/>
            <p:cNvSpPr/>
            <p:nvPr/>
          </p:nvSpPr>
          <p:spPr>
            <a:xfrm>
              <a:off x="1958675" y="3304950"/>
              <a:ext cx="368600" cy="211025"/>
            </a:xfrm>
            <a:custGeom>
              <a:avLst/>
              <a:gdLst/>
              <a:ahLst/>
              <a:cxnLst/>
              <a:rect l="l" t="t" r="r" b="b"/>
              <a:pathLst>
                <a:path w="14744" h="8441" extrusionOk="0">
                  <a:moveTo>
                    <a:pt x="13505" y="426"/>
                  </a:moveTo>
                  <a:cubicBezTo>
                    <a:pt x="13950" y="426"/>
                    <a:pt x="14299" y="785"/>
                    <a:pt x="14309" y="1230"/>
                  </a:cubicBezTo>
                  <a:lnTo>
                    <a:pt x="14309" y="7202"/>
                  </a:lnTo>
                  <a:cubicBezTo>
                    <a:pt x="14299" y="7647"/>
                    <a:pt x="13950" y="7996"/>
                    <a:pt x="13505" y="7996"/>
                  </a:cubicBezTo>
                  <a:lnTo>
                    <a:pt x="1239" y="7996"/>
                  </a:lnTo>
                  <a:cubicBezTo>
                    <a:pt x="794" y="7996"/>
                    <a:pt x="435" y="7647"/>
                    <a:pt x="435" y="7202"/>
                  </a:cubicBezTo>
                  <a:lnTo>
                    <a:pt x="435" y="1230"/>
                  </a:lnTo>
                  <a:cubicBezTo>
                    <a:pt x="435" y="785"/>
                    <a:pt x="794" y="426"/>
                    <a:pt x="1239" y="426"/>
                  </a:cubicBezTo>
                  <a:close/>
                  <a:moveTo>
                    <a:pt x="13522" y="1"/>
                  </a:moveTo>
                  <a:cubicBezTo>
                    <a:pt x="13517" y="1"/>
                    <a:pt x="13511" y="1"/>
                    <a:pt x="13505" y="1"/>
                  </a:cubicBezTo>
                  <a:lnTo>
                    <a:pt x="1239" y="1"/>
                  </a:lnTo>
                  <a:cubicBezTo>
                    <a:pt x="549" y="1"/>
                    <a:pt x="0" y="549"/>
                    <a:pt x="0" y="1230"/>
                  </a:cubicBezTo>
                  <a:lnTo>
                    <a:pt x="0" y="7202"/>
                  </a:lnTo>
                  <a:cubicBezTo>
                    <a:pt x="0" y="7883"/>
                    <a:pt x="549" y="8440"/>
                    <a:pt x="1239" y="8440"/>
                  </a:cubicBezTo>
                  <a:lnTo>
                    <a:pt x="13505" y="8440"/>
                  </a:lnTo>
                  <a:cubicBezTo>
                    <a:pt x="14186" y="8440"/>
                    <a:pt x="14743" y="7883"/>
                    <a:pt x="14743" y="7202"/>
                  </a:cubicBezTo>
                  <a:lnTo>
                    <a:pt x="14743" y="1230"/>
                  </a:lnTo>
                  <a:cubicBezTo>
                    <a:pt x="14743" y="555"/>
                    <a:pt x="14195" y="1"/>
                    <a:pt x="13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0"/>
            <p:cNvSpPr/>
            <p:nvPr/>
          </p:nvSpPr>
          <p:spPr>
            <a:xfrm>
              <a:off x="1984425" y="3330725"/>
              <a:ext cx="317100" cy="159500"/>
            </a:xfrm>
            <a:custGeom>
              <a:avLst/>
              <a:gdLst/>
              <a:ahLst/>
              <a:cxnLst/>
              <a:rect l="l" t="t" r="r" b="b"/>
              <a:pathLst>
                <a:path w="12684" h="6380" extrusionOk="0">
                  <a:moveTo>
                    <a:pt x="10651" y="435"/>
                  </a:moveTo>
                  <a:cubicBezTo>
                    <a:pt x="10457" y="1287"/>
                    <a:pt x="11115" y="2057"/>
                    <a:pt x="11938" y="2057"/>
                  </a:cubicBezTo>
                  <a:cubicBezTo>
                    <a:pt x="12036" y="2057"/>
                    <a:pt x="12137" y="2046"/>
                    <a:pt x="12239" y="2023"/>
                  </a:cubicBezTo>
                  <a:lnTo>
                    <a:pt x="12239" y="4347"/>
                  </a:lnTo>
                  <a:lnTo>
                    <a:pt x="12239" y="4357"/>
                  </a:lnTo>
                  <a:cubicBezTo>
                    <a:pt x="12133" y="4332"/>
                    <a:pt x="12029" y="4320"/>
                    <a:pt x="11927" y="4320"/>
                  </a:cubicBezTo>
                  <a:cubicBezTo>
                    <a:pt x="11109" y="4320"/>
                    <a:pt x="10458" y="5086"/>
                    <a:pt x="10651" y="5935"/>
                  </a:cubicBezTo>
                  <a:lnTo>
                    <a:pt x="2032" y="5935"/>
                  </a:lnTo>
                  <a:cubicBezTo>
                    <a:pt x="2227" y="5083"/>
                    <a:pt x="1569" y="4313"/>
                    <a:pt x="746" y="4313"/>
                  </a:cubicBezTo>
                  <a:cubicBezTo>
                    <a:pt x="648" y="4313"/>
                    <a:pt x="547" y="4324"/>
                    <a:pt x="445" y="4347"/>
                  </a:cubicBezTo>
                  <a:lnTo>
                    <a:pt x="445" y="2023"/>
                  </a:lnTo>
                  <a:cubicBezTo>
                    <a:pt x="547" y="2046"/>
                    <a:pt x="648" y="2057"/>
                    <a:pt x="746" y="2057"/>
                  </a:cubicBezTo>
                  <a:cubicBezTo>
                    <a:pt x="1569" y="2057"/>
                    <a:pt x="2227" y="1287"/>
                    <a:pt x="2032" y="435"/>
                  </a:cubicBezTo>
                  <a:close/>
                  <a:moveTo>
                    <a:pt x="1711" y="0"/>
                  </a:moveTo>
                  <a:cubicBezTo>
                    <a:pt x="1550" y="0"/>
                    <a:pt x="1447" y="180"/>
                    <a:pt x="1522" y="321"/>
                  </a:cubicBezTo>
                  <a:cubicBezTo>
                    <a:pt x="1588" y="444"/>
                    <a:pt x="1626" y="595"/>
                    <a:pt x="1626" y="737"/>
                  </a:cubicBezTo>
                  <a:cubicBezTo>
                    <a:pt x="1626" y="1219"/>
                    <a:pt x="1229" y="1616"/>
                    <a:pt x="738" y="1616"/>
                  </a:cubicBezTo>
                  <a:cubicBezTo>
                    <a:pt x="596" y="1616"/>
                    <a:pt x="454" y="1588"/>
                    <a:pt x="322" y="1522"/>
                  </a:cubicBezTo>
                  <a:cubicBezTo>
                    <a:pt x="289" y="1502"/>
                    <a:pt x="253" y="1493"/>
                    <a:pt x="218" y="1493"/>
                  </a:cubicBezTo>
                  <a:cubicBezTo>
                    <a:pt x="106" y="1493"/>
                    <a:pt x="1" y="1588"/>
                    <a:pt x="1" y="1711"/>
                  </a:cubicBezTo>
                  <a:lnTo>
                    <a:pt x="1" y="4669"/>
                  </a:lnTo>
                  <a:cubicBezTo>
                    <a:pt x="1" y="4793"/>
                    <a:pt x="108" y="4883"/>
                    <a:pt x="221" y="4883"/>
                  </a:cubicBezTo>
                  <a:cubicBezTo>
                    <a:pt x="255" y="4883"/>
                    <a:pt x="290" y="4875"/>
                    <a:pt x="322" y="4858"/>
                  </a:cubicBezTo>
                  <a:cubicBezTo>
                    <a:pt x="454" y="4792"/>
                    <a:pt x="596" y="4754"/>
                    <a:pt x="738" y="4754"/>
                  </a:cubicBezTo>
                  <a:cubicBezTo>
                    <a:pt x="1229" y="4754"/>
                    <a:pt x="1626" y="5151"/>
                    <a:pt x="1626" y="5642"/>
                  </a:cubicBezTo>
                  <a:cubicBezTo>
                    <a:pt x="1626" y="5784"/>
                    <a:pt x="1588" y="5926"/>
                    <a:pt x="1522" y="6058"/>
                  </a:cubicBezTo>
                  <a:cubicBezTo>
                    <a:pt x="1447" y="6200"/>
                    <a:pt x="1550" y="6379"/>
                    <a:pt x="1711" y="6379"/>
                  </a:cubicBezTo>
                  <a:lnTo>
                    <a:pt x="10963" y="6379"/>
                  </a:lnTo>
                  <a:cubicBezTo>
                    <a:pt x="11133" y="6379"/>
                    <a:pt x="11237" y="6200"/>
                    <a:pt x="11162" y="6058"/>
                  </a:cubicBezTo>
                  <a:cubicBezTo>
                    <a:pt x="11096" y="5926"/>
                    <a:pt x="11058" y="5784"/>
                    <a:pt x="11058" y="5642"/>
                  </a:cubicBezTo>
                  <a:cubicBezTo>
                    <a:pt x="11058" y="5151"/>
                    <a:pt x="11455" y="4754"/>
                    <a:pt x="11946" y="4754"/>
                  </a:cubicBezTo>
                  <a:cubicBezTo>
                    <a:pt x="12088" y="4754"/>
                    <a:pt x="12230" y="4792"/>
                    <a:pt x="12353" y="4858"/>
                  </a:cubicBezTo>
                  <a:cubicBezTo>
                    <a:pt x="12387" y="4875"/>
                    <a:pt x="12422" y="4883"/>
                    <a:pt x="12456" y="4883"/>
                  </a:cubicBezTo>
                  <a:cubicBezTo>
                    <a:pt x="12572" y="4883"/>
                    <a:pt x="12674" y="4791"/>
                    <a:pt x="12674" y="4659"/>
                  </a:cubicBezTo>
                  <a:lnTo>
                    <a:pt x="12674" y="1711"/>
                  </a:lnTo>
                  <a:cubicBezTo>
                    <a:pt x="12683" y="1635"/>
                    <a:pt x="12636" y="1559"/>
                    <a:pt x="12570" y="1522"/>
                  </a:cubicBezTo>
                  <a:cubicBezTo>
                    <a:pt x="12537" y="1503"/>
                    <a:pt x="12499" y="1493"/>
                    <a:pt x="12461" y="1493"/>
                  </a:cubicBezTo>
                  <a:cubicBezTo>
                    <a:pt x="12423" y="1493"/>
                    <a:pt x="12386" y="1503"/>
                    <a:pt x="12353" y="1522"/>
                  </a:cubicBezTo>
                  <a:cubicBezTo>
                    <a:pt x="12230" y="1588"/>
                    <a:pt x="12088" y="1616"/>
                    <a:pt x="11946" y="1616"/>
                  </a:cubicBezTo>
                  <a:cubicBezTo>
                    <a:pt x="11455" y="1616"/>
                    <a:pt x="11058" y="1219"/>
                    <a:pt x="11058" y="737"/>
                  </a:cubicBezTo>
                  <a:cubicBezTo>
                    <a:pt x="11058" y="595"/>
                    <a:pt x="11096" y="444"/>
                    <a:pt x="11162" y="321"/>
                  </a:cubicBezTo>
                  <a:cubicBezTo>
                    <a:pt x="11237" y="180"/>
                    <a:pt x="11133" y="0"/>
                    <a:pt x="10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0"/>
            <p:cNvSpPr/>
            <p:nvPr/>
          </p:nvSpPr>
          <p:spPr>
            <a:xfrm>
              <a:off x="2076650" y="3354350"/>
              <a:ext cx="127050" cy="112075"/>
            </a:xfrm>
            <a:custGeom>
              <a:avLst/>
              <a:gdLst/>
              <a:ahLst/>
              <a:cxnLst/>
              <a:rect l="l" t="t" r="r" b="b"/>
              <a:pathLst>
                <a:path w="5082" h="4483" extrusionOk="0">
                  <a:moveTo>
                    <a:pt x="2653" y="0"/>
                  </a:moveTo>
                  <a:cubicBezTo>
                    <a:pt x="2020" y="0"/>
                    <a:pt x="1424" y="274"/>
                    <a:pt x="999" y="737"/>
                  </a:cubicBezTo>
                  <a:cubicBezTo>
                    <a:pt x="850" y="901"/>
                    <a:pt x="994" y="1107"/>
                    <a:pt x="1160" y="1107"/>
                  </a:cubicBezTo>
                  <a:cubicBezTo>
                    <a:pt x="1214" y="1107"/>
                    <a:pt x="1271" y="1084"/>
                    <a:pt x="1320" y="1030"/>
                  </a:cubicBezTo>
                  <a:cubicBezTo>
                    <a:pt x="1669" y="644"/>
                    <a:pt x="2155" y="447"/>
                    <a:pt x="2645" y="447"/>
                  </a:cubicBezTo>
                  <a:cubicBezTo>
                    <a:pt x="3018" y="447"/>
                    <a:pt x="3393" y="561"/>
                    <a:pt x="3711" y="794"/>
                  </a:cubicBezTo>
                  <a:cubicBezTo>
                    <a:pt x="4449" y="1342"/>
                    <a:pt x="4657" y="2353"/>
                    <a:pt x="4184" y="3147"/>
                  </a:cubicBezTo>
                  <a:cubicBezTo>
                    <a:pt x="3854" y="3707"/>
                    <a:pt x="3254" y="4026"/>
                    <a:pt x="2636" y="4026"/>
                  </a:cubicBezTo>
                  <a:cubicBezTo>
                    <a:pt x="2387" y="4026"/>
                    <a:pt x="2136" y="3974"/>
                    <a:pt x="1897" y="3865"/>
                  </a:cubicBezTo>
                  <a:cubicBezTo>
                    <a:pt x="1065" y="3478"/>
                    <a:pt x="659" y="2523"/>
                    <a:pt x="952" y="1654"/>
                  </a:cubicBezTo>
                  <a:cubicBezTo>
                    <a:pt x="1011" y="1484"/>
                    <a:pt x="872" y="1364"/>
                    <a:pt x="736" y="1364"/>
                  </a:cubicBezTo>
                  <a:cubicBezTo>
                    <a:pt x="654" y="1364"/>
                    <a:pt x="572" y="1409"/>
                    <a:pt x="536" y="1512"/>
                  </a:cubicBezTo>
                  <a:cubicBezTo>
                    <a:pt x="1" y="3089"/>
                    <a:pt x="1253" y="4483"/>
                    <a:pt x="2663" y="4483"/>
                  </a:cubicBezTo>
                  <a:cubicBezTo>
                    <a:pt x="3095" y="4483"/>
                    <a:pt x="3542" y="4352"/>
                    <a:pt x="3957" y="4054"/>
                  </a:cubicBezTo>
                  <a:cubicBezTo>
                    <a:pt x="4742" y="3487"/>
                    <a:pt x="5082" y="2476"/>
                    <a:pt x="4779" y="1559"/>
                  </a:cubicBezTo>
                  <a:cubicBezTo>
                    <a:pt x="4486" y="633"/>
                    <a:pt x="3626" y="0"/>
                    <a:pt x="26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0"/>
            <p:cNvSpPr/>
            <p:nvPr/>
          </p:nvSpPr>
          <p:spPr>
            <a:xfrm>
              <a:off x="2212200" y="3394025"/>
              <a:ext cx="56000" cy="10900"/>
            </a:xfrm>
            <a:custGeom>
              <a:avLst/>
              <a:gdLst/>
              <a:ahLst/>
              <a:cxnLst/>
              <a:rect l="l" t="t" r="r" b="b"/>
              <a:pathLst>
                <a:path w="2240" h="436" extrusionOk="0">
                  <a:moveTo>
                    <a:pt x="293" y="1"/>
                  </a:moveTo>
                  <a:cubicBezTo>
                    <a:pt x="0" y="1"/>
                    <a:pt x="0" y="436"/>
                    <a:pt x="293" y="436"/>
                  </a:cubicBezTo>
                  <a:lnTo>
                    <a:pt x="1947" y="436"/>
                  </a:lnTo>
                  <a:cubicBezTo>
                    <a:pt x="2240" y="436"/>
                    <a:pt x="2240" y="1"/>
                    <a:pt x="1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0"/>
            <p:cNvSpPr/>
            <p:nvPr/>
          </p:nvSpPr>
          <p:spPr>
            <a:xfrm>
              <a:off x="2212200" y="3415525"/>
              <a:ext cx="40650" cy="11150"/>
            </a:xfrm>
            <a:custGeom>
              <a:avLst/>
              <a:gdLst/>
              <a:ahLst/>
              <a:cxnLst/>
              <a:rect l="l" t="t" r="r" b="b"/>
              <a:pathLst>
                <a:path w="1626" h="446" extrusionOk="0">
                  <a:moveTo>
                    <a:pt x="293" y="1"/>
                  </a:moveTo>
                  <a:cubicBezTo>
                    <a:pt x="0" y="1"/>
                    <a:pt x="0" y="445"/>
                    <a:pt x="293" y="445"/>
                  </a:cubicBezTo>
                  <a:lnTo>
                    <a:pt x="1333" y="445"/>
                  </a:lnTo>
                  <a:cubicBezTo>
                    <a:pt x="1626" y="445"/>
                    <a:pt x="1626" y="1"/>
                    <a:pt x="13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0"/>
            <p:cNvSpPr/>
            <p:nvPr/>
          </p:nvSpPr>
          <p:spPr>
            <a:xfrm>
              <a:off x="2017500" y="3394025"/>
              <a:ext cx="56025" cy="10900"/>
            </a:xfrm>
            <a:custGeom>
              <a:avLst/>
              <a:gdLst/>
              <a:ahLst/>
              <a:cxnLst/>
              <a:rect l="l" t="t" r="r" b="b"/>
              <a:pathLst>
                <a:path w="2241" h="436" extrusionOk="0">
                  <a:moveTo>
                    <a:pt x="294" y="1"/>
                  </a:moveTo>
                  <a:cubicBezTo>
                    <a:pt x="1" y="1"/>
                    <a:pt x="1" y="436"/>
                    <a:pt x="294" y="436"/>
                  </a:cubicBezTo>
                  <a:lnTo>
                    <a:pt x="1948" y="436"/>
                  </a:lnTo>
                  <a:cubicBezTo>
                    <a:pt x="2240" y="436"/>
                    <a:pt x="2240" y="1"/>
                    <a:pt x="1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0"/>
            <p:cNvSpPr/>
            <p:nvPr/>
          </p:nvSpPr>
          <p:spPr>
            <a:xfrm>
              <a:off x="2033100" y="3415525"/>
              <a:ext cx="40425" cy="11150"/>
            </a:xfrm>
            <a:custGeom>
              <a:avLst/>
              <a:gdLst/>
              <a:ahLst/>
              <a:cxnLst/>
              <a:rect l="l" t="t" r="r" b="b"/>
              <a:pathLst>
                <a:path w="1617" h="446" extrusionOk="0">
                  <a:moveTo>
                    <a:pt x="293" y="1"/>
                  </a:moveTo>
                  <a:cubicBezTo>
                    <a:pt x="0" y="1"/>
                    <a:pt x="0" y="445"/>
                    <a:pt x="293" y="445"/>
                  </a:cubicBezTo>
                  <a:lnTo>
                    <a:pt x="1324" y="445"/>
                  </a:lnTo>
                  <a:cubicBezTo>
                    <a:pt x="1616" y="445"/>
                    <a:pt x="161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0"/>
            <p:cNvSpPr/>
            <p:nvPr/>
          </p:nvSpPr>
          <p:spPr>
            <a:xfrm>
              <a:off x="1996225" y="3465825"/>
              <a:ext cx="12550" cy="10950"/>
            </a:xfrm>
            <a:custGeom>
              <a:avLst/>
              <a:gdLst/>
              <a:ahLst/>
              <a:cxnLst/>
              <a:rect l="l" t="t" r="r" b="b"/>
              <a:pathLst>
                <a:path w="502" h="438" extrusionOk="0">
                  <a:moveTo>
                    <a:pt x="267" y="1"/>
                  </a:moveTo>
                  <a:cubicBezTo>
                    <a:pt x="124" y="1"/>
                    <a:pt x="1" y="150"/>
                    <a:pt x="67" y="304"/>
                  </a:cubicBezTo>
                  <a:cubicBezTo>
                    <a:pt x="106" y="394"/>
                    <a:pt x="186" y="438"/>
                    <a:pt x="266" y="438"/>
                  </a:cubicBezTo>
                  <a:cubicBezTo>
                    <a:pt x="361" y="438"/>
                    <a:pt x="457" y="376"/>
                    <a:pt x="483" y="257"/>
                  </a:cubicBezTo>
                  <a:cubicBezTo>
                    <a:pt x="502" y="172"/>
                    <a:pt x="464" y="87"/>
                    <a:pt x="389" y="40"/>
                  </a:cubicBezTo>
                  <a:cubicBezTo>
                    <a:pt x="349" y="13"/>
                    <a:pt x="307"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0"/>
            <p:cNvSpPr/>
            <p:nvPr/>
          </p:nvSpPr>
          <p:spPr>
            <a:xfrm>
              <a:off x="1995975" y="3343825"/>
              <a:ext cx="12575" cy="11125"/>
            </a:xfrm>
            <a:custGeom>
              <a:avLst/>
              <a:gdLst/>
              <a:ahLst/>
              <a:cxnLst/>
              <a:rect l="l" t="t" r="r" b="b"/>
              <a:pathLst>
                <a:path w="503" h="445" extrusionOk="0">
                  <a:moveTo>
                    <a:pt x="279" y="1"/>
                  </a:moveTo>
                  <a:cubicBezTo>
                    <a:pt x="122" y="1"/>
                    <a:pt x="1" y="170"/>
                    <a:pt x="87" y="327"/>
                  </a:cubicBezTo>
                  <a:cubicBezTo>
                    <a:pt x="127" y="407"/>
                    <a:pt x="201" y="445"/>
                    <a:pt x="276" y="445"/>
                  </a:cubicBezTo>
                  <a:cubicBezTo>
                    <a:pt x="376" y="445"/>
                    <a:pt x="477" y="376"/>
                    <a:pt x="493" y="251"/>
                  </a:cubicBezTo>
                  <a:cubicBezTo>
                    <a:pt x="503" y="157"/>
                    <a:pt x="455" y="71"/>
                    <a:pt x="380" y="24"/>
                  </a:cubicBezTo>
                  <a:cubicBezTo>
                    <a:pt x="346" y="8"/>
                    <a:pt x="311"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0"/>
            <p:cNvSpPr/>
            <p:nvPr/>
          </p:nvSpPr>
          <p:spPr>
            <a:xfrm>
              <a:off x="2275000" y="3465700"/>
              <a:ext cx="12575" cy="10975"/>
            </a:xfrm>
            <a:custGeom>
              <a:avLst/>
              <a:gdLst/>
              <a:ahLst/>
              <a:cxnLst/>
              <a:rect l="l" t="t" r="r" b="b"/>
              <a:pathLst>
                <a:path w="503" h="439" extrusionOk="0">
                  <a:moveTo>
                    <a:pt x="265" y="1"/>
                  </a:moveTo>
                  <a:cubicBezTo>
                    <a:pt x="123" y="1"/>
                    <a:pt x="1" y="150"/>
                    <a:pt x="68" y="300"/>
                  </a:cubicBezTo>
                  <a:cubicBezTo>
                    <a:pt x="104" y="393"/>
                    <a:pt x="185" y="439"/>
                    <a:pt x="268" y="439"/>
                  </a:cubicBezTo>
                  <a:cubicBezTo>
                    <a:pt x="360" y="439"/>
                    <a:pt x="454" y="381"/>
                    <a:pt x="484" y="271"/>
                  </a:cubicBezTo>
                  <a:cubicBezTo>
                    <a:pt x="503" y="186"/>
                    <a:pt x="465" y="92"/>
                    <a:pt x="380" y="35"/>
                  </a:cubicBezTo>
                  <a:cubicBezTo>
                    <a:pt x="342" y="11"/>
                    <a:pt x="303" y="1"/>
                    <a:pt x="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0"/>
            <p:cNvSpPr/>
            <p:nvPr/>
          </p:nvSpPr>
          <p:spPr>
            <a:xfrm>
              <a:off x="2274800" y="3343850"/>
              <a:ext cx="12550" cy="10950"/>
            </a:xfrm>
            <a:custGeom>
              <a:avLst/>
              <a:gdLst/>
              <a:ahLst/>
              <a:cxnLst/>
              <a:rect l="l" t="t" r="r" b="b"/>
              <a:pathLst>
                <a:path w="502" h="438" extrusionOk="0">
                  <a:moveTo>
                    <a:pt x="271" y="0"/>
                  </a:moveTo>
                  <a:cubicBezTo>
                    <a:pt x="125" y="0"/>
                    <a:pt x="0" y="164"/>
                    <a:pt x="76" y="316"/>
                  </a:cubicBezTo>
                  <a:cubicBezTo>
                    <a:pt x="117" y="399"/>
                    <a:pt x="196" y="438"/>
                    <a:pt x="275" y="438"/>
                  </a:cubicBezTo>
                  <a:cubicBezTo>
                    <a:pt x="376" y="438"/>
                    <a:pt x="476" y="373"/>
                    <a:pt x="492" y="250"/>
                  </a:cubicBezTo>
                  <a:cubicBezTo>
                    <a:pt x="501" y="165"/>
                    <a:pt x="464" y="70"/>
                    <a:pt x="378" y="33"/>
                  </a:cubicBezTo>
                  <a:cubicBezTo>
                    <a:pt x="343" y="10"/>
                    <a:pt x="306"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 name="Google Shape;2421;p40"/>
          <p:cNvGrpSpPr/>
          <p:nvPr/>
        </p:nvGrpSpPr>
        <p:grpSpPr>
          <a:xfrm>
            <a:off x="7099348" y="1709174"/>
            <a:ext cx="413000" cy="368600"/>
            <a:chOff x="7475500" y="1518075"/>
            <a:chExt cx="413000" cy="368600"/>
          </a:xfrm>
        </p:grpSpPr>
        <p:sp>
          <p:nvSpPr>
            <p:cNvPr id="2422" name="Google Shape;2422;p40"/>
            <p:cNvSpPr/>
            <p:nvPr/>
          </p:nvSpPr>
          <p:spPr>
            <a:xfrm>
              <a:off x="7475500" y="1584550"/>
              <a:ext cx="346625" cy="302125"/>
            </a:xfrm>
            <a:custGeom>
              <a:avLst/>
              <a:gdLst/>
              <a:ahLst/>
              <a:cxnLst/>
              <a:rect l="l" t="t" r="r" b="b"/>
              <a:pathLst>
                <a:path w="13865" h="12085" extrusionOk="0">
                  <a:moveTo>
                    <a:pt x="7253" y="1"/>
                  </a:moveTo>
                  <a:cubicBezTo>
                    <a:pt x="5110" y="1"/>
                    <a:pt x="2995" y="1129"/>
                    <a:pt x="1890" y="3239"/>
                  </a:cubicBezTo>
                  <a:cubicBezTo>
                    <a:pt x="0" y="6849"/>
                    <a:pt x="2146" y="11253"/>
                    <a:pt x="6153" y="11990"/>
                  </a:cubicBezTo>
                  <a:cubicBezTo>
                    <a:pt x="6512" y="12057"/>
                    <a:pt x="6880" y="12085"/>
                    <a:pt x="7239" y="12085"/>
                  </a:cubicBezTo>
                  <a:cubicBezTo>
                    <a:pt x="8071" y="12085"/>
                    <a:pt x="8884" y="11915"/>
                    <a:pt x="9649" y="11584"/>
                  </a:cubicBezTo>
                  <a:cubicBezTo>
                    <a:pt x="9880" y="11485"/>
                    <a:pt x="9781" y="11164"/>
                    <a:pt x="9570" y="11164"/>
                  </a:cubicBezTo>
                  <a:cubicBezTo>
                    <a:pt x="9539" y="11164"/>
                    <a:pt x="9505" y="11171"/>
                    <a:pt x="9470" y="11187"/>
                  </a:cubicBezTo>
                  <a:cubicBezTo>
                    <a:pt x="8747" y="11501"/>
                    <a:pt x="7993" y="11650"/>
                    <a:pt x="7251" y="11650"/>
                  </a:cubicBezTo>
                  <a:cubicBezTo>
                    <a:pt x="5176" y="11650"/>
                    <a:pt x="3189" y="10487"/>
                    <a:pt x="2221" y="8503"/>
                  </a:cubicBezTo>
                  <a:cubicBezTo>
                    <a:pt x="917" y="5819"/>
                    <a:pt x="1957" y="2578"/>
                    <a:pt x="4584" y="1151"/>
                  </a:cubicBezTo>
                  <a:cubicBezTo>
                    <a:pt x="5428" y="695"/>
                    <a:pt x="6341" y="478"/>
                    <a:pt x="7242" y="478"/>
                  </a:cubicBezTo>
                  <a:cubicBezTo>
                    <a:pt x="9144" y="478"/>
                    <a:pt x="10995" y="1447"/>
                    <a:pt x="12040" y="3192"/>
                  </a:cubicBezTo>
                  <a:cubicBezTo>
                    <a:pt x="13571" y="5753"/>
                    <a:pt x="12815" y="9080"/>
                    <a:pt x="10320" y="10724"/>
                  </a:cubicBezTo>
                  <a:cubicBezTo>
                    <a:pt x="10117" y="10857"/>
                    <a:pt x="10250" y="11132"/>
                    <a:pt x="10441" y="11132"/>
                  </a:cubicBezTo>
                  <a:cubicBezTo>
                    <a:pt x="10481" y="11132"/>
                    <a:pt x="10524" y="11120"/>
                    <a:pt x="10566" y="11093"/>
                  </a:cubicBezTo>
                  <a:cubicBezTo>
                    <a:pt x="10897" y="10866"/>
                    <a:pt x="11218" y="10611"/>
                    <a:pt x="11511" y="10318"/>
                  </a:cubicBezTo>
                  <a:cubicBezTo>
                    <a:pt x="13864" y="7955"/>
                    <a:pt x="13864" y="4128"/>
                    <a:pt x="11511" y="1774"/>
                  </a:cubicBezTo>
                  <a:lnTo>
                    <a:pt x="11511" y="1765"/>
                  </a:lnTo>
                  <a:cubicBezTo>
                    <a:pt x="10313" y="571"/>
                    <a:pt x="8776" y="1"/>
                    <a:pt x="7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0"/>
            <p:cNvSpPr/>
            <p:nvPr/>
          </p:nvSpPr>
          <p:spPr>
            <a:xfrm>
              <a:off x="7534100" y="1613050"/>
              <a:ext cx="256600" cy="245025"/>
            </a:xfrm>
            <a:custGeom>
              <a:avLst/>
              <a:gdLst/>
              <a:ahLst/>
              <a:cxnLst/>
              <a:rect l="l" t="t" r="r" b="b"/>
              <a:pathLst>
                <a:path w="10264" h="9801" extrusionOk="0">
                  <a:moveTo>
                    <a:pt x="4892" y="436"/>
                  </a:moveTo>
                  <a:cubicBezTo>
                    <a:pt x="6050" y="436"/>
                    <a:pt x="7190" y="888"/>
                    <a:pt x="8043" y="1740"/>
                  </a:cubicBezTo>
                  <a:cubicBezTo>
                    <a:pt x="9791" y="3488"/>
                    <a:pt x="9791" y="6314"/>
                    <a:pt x="8043" y="8053"/>
                  </a:cubicBezTo>
                  <a:cubicBezTo>
                    <a:pt x="7188" y="8901"/>
                    <a:pt x="6045" y="9355"/>
                    <a:pt x="4884" y="9355"/>
                  </a:cubicBezTo>
                  <a:cubicBezTo>
                    <a:pt x="4311" y="9355"/>
                    <a:pt x="3734" y="9245"/>
                    <a:pt x="3185" y="9017"/>
                  </a:cubicBezTo>
                  <a:cubicBezTo>
                    <a:pt x="1522" y="8327"/>
                    <a:pt x="435" y="6702"/>
                    <a:pt x="435" y="4897"/>
                  </a:cubicBezTo>
                  <a:cubicBezTo>
                    <a:pt x="435" y="3091"/>
                    <a:pt x="1522" y="1466"/>
                    <a:pt x="3185" y="776"/>
                  </a:cubicBezTo>
                  <a:cubicBezTo>
                    <a:pt x="3737" y="547"/>
                    <a:pt x="4317" y="436"/>
                    <a:pt x="4892" y="436"/>
                  </a:cubicBezTo>
                  <a:close/>
                  <a:moveTo>
                    <a:pt x="4900" y="0"/>
                  </a:moveTo>
                  <a:cubicBezTo>
                    <a:pt x="4266" y="0"/>
                    <a:pt x="3625" y="124"/>
                    <a:pt x="3015" y="379"/>
                  </a:cubicBezTo>
                  <a:cubicBezTo>
                    <a:pt x="1191" y="1135"/>
                    <a:pt x="0" y="2921"/>
                    <a:pt x="0" y="4897"/>
                  </a:cubicBezTo>
                  <a:cubicBezTo>
                    <a:pt x="0" y="6881"/>
                    <a:pt x="1191" y="8667"/>
                    <a:pt x="3015" y="9423"/>
                  </a:cubicBezTo>
                  <a:cubicBezTo>
                    <a:pt x="3622" y="9677"/>
                    <a:pt x="4260" y="9800"/>
                    <a:pt x="4892" y="9800"/>
                  </a:cubicBezTo>
                  <a:cubicBezTo>
                    <a:pt x="6167" y="9800"/>
                    <a:pt x="7419" y="9300"/>
                    <a:pt x="8354" y="8365"/>
                  </a:cubicBezTo>
                  <a:cubicBezTo>
                    <a:pt x="10263" y="6446"/>
                    <a:pt x="10263" y="3347"/>
                    <a:pt x="8354" y="1438"/>
                  </a:cubicBezTo>
                  <a:cubicBezTo>
                    <a:pt x="7421" y="498"/>
                    <a:pt x="6173" y="0"/>
                    <a:pt x="4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0"/>
            <p:cNvSpPr/>
            <p:nvPr/>
          </p:nvSpPr>
          <p:spPr>
            <a:xfrm>
              <a:off x="7602175" y="1528775"/>
              <a:ext cx="72050" cy="54025"/>
            </a:xfrm>
            <a:custGeom>
              <a:avLst/>
              <a:gdLst/>
              <a:ahLst/>
              <a:cxnLst/>
              <a:rect l="l" t="t" r="r" b="b"/>
              <a:pathLst>
                <a:path w="2882" h="2161" extrusionOk="0">
                  <a:moveTo>
                    <a:pt x="2629" y="0"/>
                  </a:moveTo>
                  <a:cubicBezTo>
                    <a:pt x="2602" y="0"/>
                    <a:pt x="2575" y="6"/>
                    <a:pt x="2550" y="17"/>
                  </a:cubicBezTo>
                  <a:cubicBezTo>
                    <a:pt x="1794" y="320"/>
                    <a:pt x="1114" y="773"/>
                    <a:pt x="547" y="1350"/>
                  </a:cubicBezTo>
                  <a:cubicBezTo>
                    <a:pt x="405" y="1491"/>
                    <a:pt x="263" y="1643"/>
                    <a:pt x="141" y="1794"/>
                  </a:cubicBezTo>
                  <a:cubicBezTo>
                    <a:pt x="1" y="1962"/>
                    <a:pt x="151" y="2161"/>
                    <a:pt x="315" y="2161"/>
                  </a:cubicBezTo>
                  <a:cubicBezTo>
                    <a:pt x="372" y="2161"/>
                    <a:pt x="432" y="2136"/>
                    <a:pt x="481" y="2077"/>
                  </a:cubicBezTo>
                  <a:cubicBezTo>
                    <a:pt x="594" y="1926"/>
                    <a:pt x="727" y="1784"/>
                    <a:pt x="859" y="1652"/>
                  </a:cubicBezTo>
                  <a:cubicBezTo>
                    <a:pt x="1388" y="1123"/>
                    <a:pt x="2012" y="707"/>
                    <a:pt x="2711" y="424"/>
                  </a:cubicBezTo>
                  <a:cubicBezTo>
                    <a:pt x="2825" y="386"/>
                    <a:pt x="2881" y="253"/>
                    <a:pt x="2834" y="140"/>
                  </a:cubicBezTo>
                  <a:cubicBezTo>
                    <a:pt x="2798" y="54"/>
                    <a:pt x="2713" y="0"/>
                    <a:pt x="2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0"/>
            <p:cNvSpPr/>
            <p:nvPr/>
          </p:nvSpPr>
          <p:spPr>
            <a:xfrm>
              <a:off x="7683225" y="1518075"/>
              <a:ext cx="205275" cy="269575"/>
            </a:xfrm>
            <a:custGeom>
              <a:avLst/>
              <a:gdLst/>
              <a:ahLst/>
              <a:cxnLst/>
              <a:rect l="l" t="t" r="r" b="b"/>
              <a:pathLst>
                <a:path w="8211" h="10783" extrusionOk="0">
                  <a:moveTo>
                    <a:pt x="1572" y="1"/>
                  </a:moveTo>
                  <a:cubicBezTo>
                    <a:pt x="1140" y="1"/>
                    <a:pt x="704" y="48"/>
                    <a:pt x="272" y="143"/>
                  </a:cubicBezTo>
                  <a:cubicBezTo>
                    <a:pt x="0" y="204"/>
                    <a:pt x="63" y="584"/>
                    <a:pt x="308" y="584"/>
                  </a:cubicBezTo>
                  <a:cubicBezTo>
                    <a:pt x="327" y="584"/>
                    <a:pt x="346" y="582"/>
                    <a:pt x="367" y="577"/>
                  </a:cubicBezTo>
                  <a:cubicBezTo>
                    <a:pt x="773" y="488"/>
                    <a:pt x="1180" y="444"/>
                    <a:pt x="1583" y="444"/>
                  </a:cubicBezTo>
                  <a:cubicBezTo>
                    <a:pt x="3593" y="444"/>
                    <a:pt x="5491" y="1528"/>
                    <a:pt x="6491" y="3347"/>
                  </a:cubicBezTo>
                  <a:cubicBezTo>
                    <a:pt x="7691" y="5539"/>
                    <a:pt x="7304" y="8251"/>
                    <a:pt x="5536" y="10009"/>
                  </a:cubicBezTo>
                  <a:cubicBezTo>
                    <a:pt x="5404" y="10142"/>
                    <a:pt x="5272" y="10274"/>
                    <a:pt x="5121" y="10387"/>
                  </a:cubicBezTo>
                  <a:cubicBezTo>
                    <a:pt x="4941" y="10537"/>
                    <a:pt x="5082" y="10783"/>
                    <a:pt x="5262" y="10783"/>
                  </a:cubicBezTo>
                  <a:cubicBezTo>
                    <a:pt x="5308" y="10783"/>
                    <a:pt x="5357" y="10766"/>
                    <a:pt x="5404" y="10727"/>
                  </a:cubicBezTo>
                  <a:cubicBezTo>
                    <a:pt x="5555" y="10605"/>
                    <a:pt x="5707" y="10463"/>
                    <a:pt x="5848" y="10321"/>
                  </a:cubicBezTo>
                  <a:cubicBezTo>
                    <a:pt x="8211" y="7958"/>
                    <a:pt x="8211" y="4131"/>
                    <a:pt x="5848" y="1778"/>
                  </a:cubicBezTo>
                  <a:cubicBezTo>
                    <a:pt x="4705" y="627"/>
                    <a:pt x="3159" y="1"/>
                    <a:pt x="1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0"/>
            <p:cNvSpPr/>
            <p:nvPr/>
          </p:nvSpPr>
          <p:spPr>
            <a:xfrm>
              <a:off x="7651575" y="1546525"/>
              <a:ext cx="195825" cy="191225"/>
            </a:xfrm>
            <a:custGeom>
              <a:avLst/>
              <a:gdLst/>
              <a:ahLst/>
              <a:cxnLst/>
              <a:rect l="l" t="t" r="r" b="b"/>
              <a:pathLst>
                <a:path w="7833" h="7649" extrusionOk="0">
                  <a:moveTo>
                    <a:pt x="2828" y="1"/>
                  </a:moveTo>
                  <a:cubicBezTo>
                    <a:pt x="1944" y="1"/>
                    <a:pt x="1040" y="243"/>
                    <a:pt x="206" y="772"/>
                  </a:cubicBezTo>
                  <a:cubicBezTo>
                    <a:pt x="1" y="906"/>
                    <a:pt x="132" y="1186"/>
                    <a:pt x="324" y="1186"/>
                  </a:cubicBezTo>
                  <a:cubicBezTo>
                    <a:pt x="362" y="1186"/>
                    <a:pt x="402" y="1175"/>
                    <a:pt x="442" y="1150"/>
                  </a:cubicBezTo>
                  <a:cubicBezTo>
                    <a:pt x="1180" y="680"/>
                    <a:pt x="2013" y="451"/>
                    <a:pt x="2839" y="451"/>
                  </a:cubicBezTo>
                  <a:cubicBezTo>
                    <a:pt x="3992" y="451"/>
                    <a:pt x="5135" y="896"/>
                    <a:pt x="5999" y="1755"/>
                  </a:cubicBezTo>
                  <a:cubicBezTo>
                    <a:pt x="7473" y="3239"/>
                    <a:pt x="7729" y="5545"/>
                    <a:pt x="6604" y="7302"/>
                  </a:cubicBezTo>
                  <a:cubicBezTo>
                    <a:pt x="6499" y="7480"/>
                    <a:pt x="6645" y="7648"/>
                    <a:pt x="6798" y="7648"/>
                  </a:cubicBezTo>
                  <a:cubicBezTo>
                    <a:pt x="6865" y="7648"/>
                    <a:pt x="6933" y="7616"/>
                    <a:pt x="6982" y="7539"/>
                  </a:cubicBezTo>
                  <a:cubicBezTo>
                    <a:pt x="7568" y="6613"/>
                    <a:pt x="7833" y="5507"/>
                    <a:pt x="7719" y="4401"/>
                  </a:cubicBezTo>
                  <a:cubicBezTo>
                    <a:pt x="7443" y="1761"/>
                    <a:pt x="5212" y="1"/>
                    <a:pt x="2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0"/>
            <p:cNvSpPr/>
            <p:nvPr/>
          </p:nvSpPr>
          <p:spPr>
            <a:xfrm>
              <a:off x="7592675" y="1670950"/>
              <a:ext cx="105825" cy="129275"/>
            </a:xfrm>
            <a:custGeom>
              <a:avLst/>
              <a:gdLst/>
              <a:ahLst/>
              <a:cxnLst/>
              <a:rect l="l" t="t" r="r" b="b"/>
              <a:pathLst>
                <a:path w="4233" h="5171" extrusionOk="0">
                  <a:moveTo>
                    <a:pt x="2619" y="1"/>
                  </a:moveTo>
                  <a:cubicBezTo>
                    <a:pt x="1655" y="1"/>
                    <a:pt x="842" y="794"/>
                    <a:pt x="587" y="1872"/>
                  </a:cubicBezTo>
                  <a:lnTo>
                    <a:pt x="303" y="1872"/>
                  </a:lnTo>
                  <a:cubicBezTo>
                    <a:pt x="1" y="1872"/>
                    <a:pt x="1" y="2316"/>
                    <a:pt x="303" y="2316"/>
                  </a:cubicBezTo>
                  <a:lnTo>
                    <a:pt x="521" y="2316"/>
                  </a:lnTo>
                  <a:cubicBezTo>
                    <a:pt x="511" y="2401"/>
                    <a:pt x="511" y="2496"/>
                    <a:pt x="511" y="2581"/>
                  </a:cubicBezTo>
                  <a:cubicBezTo>
                    <a:pt x="511" y="2675"/>
                    <a:pt x="511" y="2770"/>
                    <a:pt x="521" y="2855"/>
                  </a:cubicBezTo>
                  <a:lnTo>
                    <a:pt x="303" y="2855"/>
                  </a:lnTo>
                  <a:cubicBezTo>
                    <a:pt x="1" y="2855"/>
                    <a:pt x="1" y="3299"/>
                    <a:pt x="303" y="3299"/>
                  </a:cubicBezTo>
                  <a:lnTo>
                    <a:pt x="587" y="3299"/>
                  </a:lnTo>
                  <a:cubicBezTo>
                    <a:pt x="842" y="4376"/>
                    <a:pt x="1655" y="5170"/>
                    <a:pt x="2619" y="5170"/>
                  </a:cubicBezTo>
                  <a:cubicBezTo>
                    <a:pt x="3195" y="5161"/>
                    <a:pt x="3743" y="4887"/>
                    <a:pt x="4102" y="4423"/>
                  </a:cubicBezTo>
                  <a:cubicBezTo>
                    <a:pt x="4178" y="4329"/>
                    <a:pt x="4159" y="4187"/>
                    <a:pt x="4065" y="4112"/>
                  </a:cubicBezTo>
                  <a:cubicBezTo>
                    <a:pt x="4023" y="4078"/>
                    <a:pt x="3971" y="4061"/>
                    <a:pt x="3921" y="4061"/>
                  </a:cubicBezTo>
                  <a:cubicBezTo>
                    <a:pt x="3857" y="4061"/>
                    <a:pt x="3795" y="4087"/>
                    <a:pt x="3753" y="4140"/>
                  </a:cubicBezTo>
                  <a:cubicBezTo>
                    <a:pt x="3479" y="4499"/>
                    <a:pt x="3063" y="4716"/>
                    <a:pt x="2609" y="4735"/>
                  </a:cubicBezTo>
                  <a:cubicBezTo>
                    <a:pt x="1881" y="4735"/>
                    <a:pt x="1267" y="4130"/>
                    <a:pt x="1040" y="3299"/>
                  </a:cubicBezTo>
                  <a:lnTo>
                    <a:pt x="2704" y="3299"/>
                  </a:lnTo>
                  <a:cubicBezTo>
                    <a:pt x="2997" y="3299"/>
                    <a:pt x="2997" y="2855"/>
                    <a:pt x="2704" y="2855"/>
                  </a:cubicBezTo>
                  <a:lnTo>
                    <a:pt x="965" y="2855"/>
                  </a:lnTo>
                  <a:cubicBezTo>
                    <a:pt x="955" y="2770"/>
                    <a:pt x="946" y="2675"/>
                    <a:pt x="946" y="2590"/>
                  </a:cubicBezTo>
                  <a:cubicBezTo>
                    <a:pt x="946" y="2496"/>
                    <a:pt x="946" y="2401"/>
                    <a:pt x="965" y="2316"/>
                  </a:cubicBezTo>
                  <a:lnTo>
                    <a:pt x="2704" y="2316"/>
                  </a:lnTo>
                  <a:cubicBezTo>
                    <a:pt x="2997" y="2316"/>
                    <a:pt x="2997" y="1872"/>
                    <a:pt x="2704" y="1872"/>
                  </a:cubicBezTo>
                  <a:lnTo>
                    <a:pt x="1040" y="1872"/>
                  </a:lnTo>
                  <a:cubicBezTo>
                    <a:pt x="1267" y="1040"/>
                    <a:pt x="1891" y="445"/>
                    <a:pt x="2609" y="445"/>
                  </a:cubicBezTo>
                  <a:cubicBezTo>
                    <a:pt x="3063" y="454"/>
                    <a:pt x="3488" y="672"/>
                    <a:pt x="3753" y="1031"/>
                  </a:cubicBezTo>
                  <a:cubicBezTo>
                    <a:pt x="3802" y="1090"/>
                    <a:pt x="3861" y="1114"/>
                    <a:pt x="3919" y="1114"/>
                  </a:cubicBezTo>
                  <a:cubicBezTo>
                    <a:pt x="4083" y="1114"/>
                    <a:pt x="4233" y="915"/>
                    <a:pt x="4093" y="747"/>
                  </a:cubicBezTo>
                  <a:cubicBezTo>
                    <a:pt x="3743" y="294"/>
                    <a:pt x="3195" y="10"/>
                    <a:pt x="2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40"/>
          <p:cNvGrpSpPr/>
          <p:nvPr/>
        </p:nvGrpSpPr>
        <p:grpSpPr>
          <a:xfrm>
            <a:off x="3943191" y="1697275"/>
            <a:ext cx="392000" cy="368550"/>
            <a:chOff x="1391150" y="1518200"/>
            <a:chExt cx="392000" cy="368550"/>
          </a:xfrm>
        </p:grpSpPr>
        <p:sp>
          <p:nvSpPr>
            <p:cNvPr id="2429" name="Google Shape;2429;p40"/>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0"/>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0"/>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0"/>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0"/>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0"/>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485;p48">
            <a:extLst>
              <a:ext uri="{FF2B5EF4-FFF2-40B4-BE49-F238E27FC236}">
                <a16:creationId xmlns:a16="http://schemas.microsoft.com/office/drawing/2014/main" id="{1EFBD3D5-61D6-3550-B3BB-F75C4F18FE4A}"/>
              </a:ext>
            </a:extLst>
          </p:cNvPr>
          <p:cNvGrpSpPr/>
          <p:nvPr/>
        </p:nvGrpSpPr>
        <p:grpSpPr>
          <a:xfrm>
            <a:off x="326056" y="1484243"/>
            <a:ext cx="2072587" cy="3034748"/>
            <a:chOff x="411603" y="2906997"/>
            <a:chExt cx="1735458" cy="1808566"/>
          </a:xfrm>
        </p:grpSpPr>
        <p:grpSp>
          <p:nvGrpSpPr>
            <p:cNvPr id="7" name="Google Shape;3486;p48">
              <a:extLst>
                <a:ext uri="{FF2B5EF4-FFF2-40B4-BE49-F238E27FC236}">
                  <a16:creationId xmlns:a16="http://schemas.microsoft.com/office/drawing/2014/main" id="{A6073331-D321-9FAB-88D3-EAE360E5E607}"/>
                </a:ext>
              </a:extLst>
            </p:cNvPr>
            <p:cNvGrpSpPr/>
            <p:nvPr/>
          </p:nvGrpSpPr>
          <p:grpSpPr>
            <a:xfrm>
              <a:off x="570964" y="2906997"/>
              <a:ext cx="1506308" cy="920209"/>
              <a:chOff x="570964" y="2906997"/>
              <a:chExt cx="1506308" cy="920209"/>
            </a:xfrm>
          </p:grpSpPr>
          <p:sp>
            <p:nvSpPr>
              <p:cNvPr id="2439" name="Google Shape;3487;p48">
                <a:extLst>
                  <a:ext uri="{FF2B5EF4-FFF2-40B4-BE49-F238E27FC236}">
                    <a16:creationId xmlns:a16="http://schemas.microsoft.com/office/drawing/2014/main" id="{CD539C8C-9D6C-F21C-4989-2B2F496D36F5}"/>
                  </a:ext>
                </a:extLst>
              </p:cNvPr>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3488;p48">
                <a:extLst>
                  <a:ext uri="{FF2B5EF4-FFF2-40B4-BE49-F238E27FC236}">
                    <a16:creationId xmlns:a16="http://schemas.microsoft.com/office/drawing/2014/main" id="{360DE02A-2821-DA98-9B4E-4B231F6D8772}"/>
                  </a:ext>
                </a:extLst>
              </p:cNvPr>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3489;p48">
                <a:extLst>
                  <a:ext uri="{FF2B5EF4-FFF2-40B4-BE49-F238E27FC236}">
                    <a16:creationId xmlns:a16="http://schemas.microsoft.com/office/drawing/2014/main" id="{0DB5D5AA-2B95-B598-E18E-986B9C37C311}"/>
                  </a:ext>
                </a:extLst>
              </p:cNvPr>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3490;p48">
                <a:extLst>
                  <a:ext uri="{FF2B5EF4-FFF2-40B4-BE49-F238E27FC236}">
                    <a16:creationId xmlns:a16="http://schemas.microsoft.com/office/drawing/2014/main" id="{642ECE46-4C9B-77EB-6C0A-283EB8227189}"/>
                  </a:ext>
                </a:extLst>
              </p:cNvPr>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3491;p48">
                <a:extLst>
                  <a:ext uri="{FF2B5EF4-FFF2-40B4-BE49-F238E27FC236}">
                    <a16:creationId xmlns:a16="http://schemas.microsoft.com/office/drawing/2014/main" id="{484069D3-EF88-5D1C-8171-D30ECC935C2A}"/>
                  </a:ext>
                </a:extLst>
              </p:cNvPr>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3492;p48">
                <a:extLst>
                  <a:ext uri="{FF2B5EF4-FFF2-40B4-BE49-F238E27FC236}">
                    <a16:creationId xmlns:a16="http://schemas.microsoft.com/office/drawing/2014/main" id="{8F66B25B-740B-1B6E-2B50-4FD3E97EE930}"/>
                  </a:ext>
                </a:extLst>
              </p:cNvPr>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3493;p48">
                <a:extLst>
                  <a:ext uri="{FF2B5EF4-FFF2-40B4-BE49-F238E27FC236}">
                    <a16:creationId xmlns:a16="http://schemas.microsoft.com/office/drawing/2014/main" id="{C6A0C191-3B32-E832-F58B-3A96F0D9D4D6}"/>
                  </a:ext>
                </a:extLst>
              </p:cNvPr>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3494;p48">
                <a:extLst>
                  <a:ext uri="{FF2B5EF4-FFF2-40B4-BE49-F238E27FC236}">
                    <a16:creationId xmlns:a16="http://schemas.microsoft.com/office/drawing/2014/main" id="{FF503776-FED5-CAF4-27A8-ABB423D20EDF}"/>
                  </a:ext>
                </a:extLst>
              </p:cNvPr>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3495;p48">
                <a:extLst>
                  <a:ext uri="{FF2B5EF4-FFF2-40B4-BE49-F238E27FC236}">
                    <a16:creationId xmlns:a16="http://schemas.microsoft.com/office/drawing/2014/main" id="{E3FAE852-0A7D-89EC-0B1C-A963F7623C60}"/>
                  </a:ext>
                </a:extLst>
              </p:cNvPr>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3496;p48">
                <a:extLst>
                  <a:ext uri="{FF2B5EF4-FFF2-40B4-BE49-F238E27FC236}">
                    <a16:creationId xmlns:a16="http://schemas.microsoft.com/office/drawing/2014/main" id="{727C525E-E168-5C4B-CA56-FB8488BCE594}"/>
                  </a:ext>
                </a:extLst>
              </p:cNvPr>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3497;p48">
                <a:extLst>
                  <a:ext uri="{FF2B5EF4-FFF2-40B4-BE49-F238E27FC236}">
                    <a16:creationId xmlns:a16="http://schemas.microsoft.com/office/drawing/2014/main" id="{26449394-6BAB-9564-2F43-403FD6F619BF}"/>
                  </a:ext>
                </a:extLst>
              </p:cNvPr>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3498;p48">
                <a:extLst>
                  <a:ext uri="{FF2B5EF4-FFF2-40B4-BE49-F238E27FC236}">
                    <a16:creationId xmlns:a16="http://schemas.microsoft.com/office/drawing/2014/main" id="{09BE935F-4D26-8574-06EE-8AC968BC5D32}"/>
                  </a:ext>
                </a:extLst>
              </p:cNvPr>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3499;p48">
                <a:extLst>
                  <a:ext uri="{FF2B5EF4-FFF2-40B4-BE49-F238E27FC236}">
                    <a16:creationId xmlns:a16="http://schemas.microsoft.com/office/drawing/2014/main" id="{BC80AAEF-1C37-13D6-8E42-409A05908A96}"/>
                  </a:ext>
                </a:extLst>
              </p:cNvPr>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3500;p48">
                <a:extLst>
                  <a:ext uri="{FF2B5EF4-FFF2-40B4-BE49-F238E27FC236}">
                    <a16:creationId xmlns:a16="http://schemas.microsoft.com/office/drawing/2014/main" id="{68737444-4E7F-63F6-D0AB-6D80C6E1E95F}"/>
                  </a:ext>
                </a:extLst>
              </p:cNvPr>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3501;p48">
                <a:extLst>
                  <a:ext uri="{FF2B5EF4-FFF2-40B4-BE49-F238E27FC236}">
                    <a16:creationId xmlns:a16="http://schemas.microsoft.com/office/drawing/2014/main" id="{5BA47EF9-67AC-704C-B4FE-896D932B7EBA}"/>
                  </a:ext>
                </a:extLst>
              </p:cNvPr>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3502;p48">
                <a:extLst>
                  <a:ext uri="{FF2B5EF4-FFF2-40B4-BE49-F238E27FC236}">
                    <a16:creationId xmlns:a16="http://schemas.microsoft.com/office/drawing/2014/main" id="{D16020E0-3EF2-506D-5BC4-B489C7036D20}"/>
                  </a:ext>
                </a:extLst>
              </p:cNvPr>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503;p48">
              <a:extLst>
                <a:ext uri="{FF2B5EF4-FFF2-40B4-BE49-F238E27FC236}">
                  <a16:creationId xmlns:a16="http://schemas.microsoft.com/office/drawing/2014/main" id="{E9168592-EA4A-844C-D7DA-BE224A783242}"/>
                </a:ext>
              </a:extLst>
            </p:cNvPr>
            <p:cNvGrpSpPr/>
            <p:nvPr/>
          </p:nvGrpSpPr>
          <p:grpSpPr>
            <a:xfrm>
              <a:off x="1481856" y="3376710"/>
              <a:ext cx="665205" cy="406329"/>
              <a:chOff x="1481856" y="3376710"/>
              <a:chExt cx="665205" cy="406329"/>
            </a:xfrm>
          </p:grpSpPr>
          <p:sp>
            <p:nvSpPr>
              <p:cNvPr id="2327" name="Google Shape;3504;p48">
                <a:extLst>
                  <a:ext uri="{FF2B5EF4-FFF2-40B4-BE49-F238E27FC236}">
                    <a16:creationId xmlns:a16="http://schemas.microsoft.com/office/drawing/2014/main" id="{5A830FC9-313D-D614-4A34-5EA4ABABB387}"/>
                  </a:ext>
                </a:extLst>
              </p:cNvPr>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3505;p48">
                <a:extLst>
                  <a:ext uri="{FF2B5EF4-FFF2-40B4-BE49-F238E27FC236}">
                    <a16:creationId xmlns:a16="http://schemas.microsoft.com/office/drawing/2014/main" id="{8DF9AC2F-5292-F5F2-7EF1-06C34CA18636}"/>
                  </a:ext>
                </a:extLst>
              </p:cNvPr>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3506;p48">
                <a:extLst>
                  <a:ext uri="{FF2B5EF4-FFF2-40B4-BE49-F238E27FC236}">
                    <a16:creationId xmlns:a16="http://schemas.microsoft.com/office/drawing/2014/main" id="{63EECA26-2E30-D1F3-82B9-C28F1344D4F3}"/>
                  </a:ext>
                </a:extLst>
              </p:cNvPr>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3507;p48">
                <a:extLst>
                  <a:ext uri="{FF2B5EF4-FFF2-40B4-BE49-F238E27FC236}">
                    <a16:creationId xmlns:a16="http://schemas.microsoft.com/office/drawing/2014/main" id="{B6B998C4-9F13-3A1C-293B-18D3C1CFA16D}"/>
                  </a:ext>
                </a:extLst>
              </p:cNvPr>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3508;p48">
                <a:extLst>
                  <a:ext uri="{FF2B5EF4-FFF2-40B4-BE49-F238E27FC236}">
                    <a16:creationId xmlns:a16="http://schemas.microsoft.com/office/drawing/2014/main" id="{CF2BECC2-3C40-69A0-7AF7-735425FF02AB}"/>
                  </a:ext>
                </a:extLst>
              </p:cNvPr>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3509;p48">
                <a:extLst>
                  <a:ext uri="{FF2B5EF4-FFF2-40B4-BE49-F238E27FC236}">
                    <a16:creationId xmlns:a16="http://schemas.microsoft.com/office/drawing/2014/main" id="{1A3026D6-E7F9-4DA3-0A29-CD053A102A6A}"/>
                  </a:ext>
                </a:extLst>
              </p:cNvPr>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3510;p48">
                <a:extLst>
                  <a:ext uri="{FF2B5EF4-FFF2-40B4-BE49-F238E27FC236}">
                    <a16:creationId xmlns:a16="http://schemas.microsoft.com/office/drawing/2014/main" id="{EAEE9C13-59CD-357A-2B62-980C14106DDE}"/>
                  </a:ext>
                </a:extLst>
              </p:cNvPr>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3511;p48">
                <a:extLst>
                  <a:ext uri="{FF2B5EF4-FFF2-40B4-BE49-F238E27FC236}">
                    <a16:creationId xmlns:a16="http://schemas.microsoft.com/office/drawing/2014/main" id="{A4036999-525B-F6D6-EA3B-0CB8549B94A4}"/>
                  </a:ext>
                </a:extLst>
              </p:cNvPr>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3512;p48">
                <a:extLst>
                  <a:ext uri="{FF2B5EF4-FFF2-40B4-BE49-F238E27FC236}">
                    <a16:creationId xmlns:a16="http://schemas.microsoft.com/office/drawing/2014/main" id="{F67A5179-0C0B-AA9C-AD99-4A7A7E28558C}"/>
                  </a:ext>
                </a:extLst>
              </p:cNvPr>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3513;p48">
                <a:extLst>
                  <a:ext uri="{FF2B5EF4-FFF2-40B4-BE49-F238E27FC236}">
                    <a16:creationId xmlns:a16="http://schemas.microsoft.com/office/drawing/2014/main" id="{EBE716BA-C6DA-EAB3-D6B3-76C13CEF215E}"/>
                  </a:ext>
                </a:extLst>
              </p:cNvPr>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3514;p48">
                <a:extLst>
                  <a:ext uri="{FF2B5EF4-FFF2-40B4-BE49-F238E27FC236}">
                    <a16:creationId xmlns:a16="http://schemas.microsoft.com/office/drawing/2014/main" id="{DCD26123-21CF-0BB2-0D8F-4CAB97AC891B}"/>
                  </a:ext>
                </a:extLst>
              </p:cNvPr>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3515;p48">
                <a:extLst>
                  <a:ext uri="{FF2B5EF4-FFF2-40B4-BE49-F238E27FC236}">
                    <a16:creationId xmlns:a16="http://schemas.microsoft.com/office/drawing/2014/main" id="{5B570A1C-0D5E-F1DA-CA6A-42F1980367CB}"/>
                  </a:ext>
                </a:extLst>
              </p:cNvPr>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3516;p48">
                <a:extLst>
                  <a:ext uri="{FF2B5EF4-FFF2-40B4-BE49-F238E27FC236}">
                    <a16:creationId xmlns:a16="http://schemas.microsoft.com/office/drawing/2014/main" id="{68BD12C5-AF97-D9C1-1DC9-C8881870912F}"/>
                  </a:ext>
                </a:extLst>
              </p:cNvPr>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3517;p48">
                <a:extLst>
                  <a:ext uri="{FF2B5EF4-FFF2-40B4-BE49-F238E27FC236}">
                    <a16:creationId xmlns:a16="http://schemas.microsoft.com/office/drawing/2014/main" id="{CD9E284F-F7FA-31E6-622B-493A52E4C742}"/>
                  </a:ext>
                </a:extLst>
              </p:cNvPr>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518;p48">
                <a:extLst>
                  <a:ext uri="{FF2B5EF4-FFF2-40B4-BE49-F238E27FC236}">
                    <a16:creationId xmlns:a16="http://schemas.microsoft.com/office/drawing/2014/main" id="{B8537897-0791-6E9E-9417-69F5AAF8DB4A}"/>
                  </a:ext>
                </a:extLst>
              </p:cNvPr>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519;p48">
                <a:extLst>
                  <a:ext uri="{FF2B5EF4-FFF2-40B4-BE49-F238E27FC236}">
                    <a16:creationId xmlns:a16="http://schemas.microsoft.com/office/drawing/2014/main" id="{67611246-DFAC-B7AD-9F0B-DF34AFDBC475}"/>
                  </a:ext>
                </a:extLst>
              </p:cNvPr>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3520;p48">
                <a:extLst>
                  <a:ext uri="{FF2B5EF4-FFF2-40B4-BE49-F238E27FC236}">
                    <a16:creationId xmlns:a16="http://schemas.microsoft.com/office/drawing/2014/main" id="{A8D2D208-9D3B-8375-E31F-2CC9D067DA6E}"/>
                  </a:ext>
                </a:extLst>
              </p:cNvPr>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3521;p48">
                <a:extLst>
                  <a:ext uri="{FF2B5EF4-FFF2-40B4-BE49-F238E27FC236}">
                    <a16:creationId xmlns:a16="http://schemas.microsoft.com/office/drawing/2014/main" id="{19B134BC-4B3E-A865-00EE-623FDC2AC66C}"/>
                  </a:ext>
                </a:extLst>
              </p:cNvPr>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522;p48">
              <a:extLst>
                <a:ext uri="{FF2B5EF4-FFF2-40B4-BE49-F238E27FC236}">
                  <a16:creationId xmlns:a16="http://schemas.microsoft.com/office/drawing/2014/main" id="{EF7ACA2E-3F81-8D64-E655-4DCCBBF766AA}"/>
                </a:ext>
              </a:extLst>
            </p:cNvPr>
            <p:cNvGrpSpPr/>
            <p:nvPr/>
          </p:nvGrpSpPr>
          <p:grpSpPr>
            <a:xfrm>
              <a:off x="1114774" y="3680787"/>
              <a:ext cx="742127" cy="590438"/>
              <a:chOff x="1114774" y="3680787"/>
              <a:chExt cx="742127" cy="590438"/>
            </a:xfrm>
          </p:grpSpPr>
          <p:sp>
            <p:nvSpPr>
              <p:cNvPr id="2307" name="Google Shape;3523;p48">
                <a:extLst>
                  <a:ext uri="{FF2B5EF4-FFF2-40B4-BE49-F238E27FC236}">
                    <a16:creationId xmlns:a16="http://schemas.microsoft.com/office/drawing/2014/main" id="{27A006EA-833A-540F-06B2-E699AF464219}"/>
                  </a:ext>
                </a:extLst>
              </p:cNvPr>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3524;p48">
                <a:extLst>
                  <a:ext uri="{FF2B5EF4-FFF2-40B4-BE49-F238E27FC236}">
                    <a16:creationId xmlns:a16="http://schemas.microsoft.com/office/drawing/2014/main" id="{D25A0ECA-4426-AFE4-86D9-8F63082B5AC1}"/>
                  </a:ext>
                </a:extLst>
              </p:cNvPr>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3525;p48">
                <a:extLst>
                  <a:ext uri="{FF2B5EF4-FFF2-40B4-BE49-F238E27FC236}">
                    <a16:creationId xmlns:a16="http://schemas.microsoft.com/office/drawing/2014/main" id="{FC5CFBFD-64CF-DEEA-FD18-D3DF7C3B629F}"/>
                  </a:ext>
                </a:extLst>
              </p:cNvPr>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3526;p48">
                <a:extLst>
                  <a:ext uri="{FF2B5EF4-FFF2-40B4-BE49-F238E27FC236}">
                    <a16:creationId xmlns:a16="http://schemas.microsoft.com/office/drawing/2014/main" id="{E4C58216-A5DC-46DE-104F-CA34B2924E1A}"/>
                  </a:ext>
                </a:extLst>
              </p:cNvPr>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3527;p48">
                <a:extLst>
                  <a:ext uri="{FF2B5EF4-FFF2-40B4-BE49-F238E27FC236}">
                    <a16:creationId xmlns:a16="http://schemas.microsoft.com/office/drawing/2014/main" id="{027E06E4-999F-7534-92ED-9AF8EEBF6B27}"/>
                  </a:ext>
                </a:extLst>
              </p:cNvPr>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3528;p48">
                <a:extLst>
                  <a:ext uri="{FF2B5EF4-FFF2-40B4-BE49-F238E27FC236}">
                    <a16:creationId xmlns:a16="http://schemas.microsoft.com/office/drawing/2014/main" id="{1E274090-D70F-8F62-C1C7-450C5A69B09C}"/>
                  </a:ext>
                </a:extLst>
              </p:cNvPr>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3529;p48">
                <a:extLst>
                  <a:ext uri="{FF2B5EF4-FFF2-40B4-BE49-F238E27FC236}">
                    <a16:creationId xmlns:a16="http://schemas.microsoft.com/office/drawing/2014/main" id="{2806EC79-59BC-A8C2-7A6C-F1E40301DA5B}"/>
                  </a:ext>
                </a:extLst>
              </p:cNvPr>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3530;p48">
                <a:extLst>
                  <a:ext uri="{FF2B5EF4-FFF2-40B4-BE49-F238E27FC236}">
                    <a16:creationId xmlns:a16="http://schemas.microsoft.com/office/drawing/2014/main" id="{13376E84-22D8-56E9-7567-328AF525DF41}"/>
                  </a:ext>
                </a:extLst>
              </p:cNvPr>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3531;p48">
                <a:extLst>
                  <a:ext uri="{FF2B5EF4-FFF2-40B4-BE49-F238E27FC236}">
                    <a16:creationId xmlns:a16="http://schemas.microsoft.com/office/drawing/2014/main" id="{900B3CC8-47DA-59B0-43CC-9FBB28799013}"/>
                  </a:ext>
                </a:extLst>
              </p:cNvPr>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3532;p48">
                <a:extLst>
                  <a:ext uri="{FF2B5EF4-FFF2-40B4-BE49-F238E27FC236}">
                    <a16:creationId xmlns:a16="http://schemas.microsoft.com/office/drawing/2014/main" id="{2A18413C-AE8A-4493-77B6-8E30D39F1706}"/>
                  </a:ext>
                </a:extLst>
              </p:cNvPr>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3533;p48">
                <a:extLst>
                  <a:ext uri="{FF2B5EF4-FFF2-40B4-BE49-F238E27FC236}">
                    <a16:creationId xmlns:a16="http://schemas.microsoft.com/office/drawing/2014/main" id="{BC9109D7-0062-9995-7A12-7B49E14A1A7B}"/>
                  </a:ext>
                </a:extLst>
              </p:cNvPr>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3534;p48">
                <a:extLst>
                  <a:ext uri="{FF2B5EF4-FFF2-40B4-BE49-F238E27FC236}">
                    <a16:creationId xmlns:a16="http://schemas.microsoft.com/office/drawing/2014/main" id="{6FC7A334-A106-65CB-F995-045B14408EAD}"/>
                  </a:ext>
                </a:extLst>
              </p:cNvPr>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3535;p48">
                <a:extLst>
                  <a:ext uri="{FF2B5EF4-FFF2-40B4-BE49-F238E27FC236}">
                    <a16:creationId xmlns:a16="http://schemas.microsoft.com/office/drawing/2014/main" id="{DD717E79-437F-456E-E390-2C5880DB810E}"/>
                  </a:ext>
                </a:extLst>
              </p:cNvPr>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3536;p48">
                <a:extLst>
                  <a:ext uri="{FF2B5EF4-FFF2-40B4-BE49-F238E27FC236}">
                    <a16:creationId xmlns:a16="http://schemas.microsoft.com/office/drawing/2014/main" id="{79A575D7-704F-FC9C-AFD9-C11F664302A4}"/>
                  </a:ext>
                </a:extLst>
              </p:cNvPr>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3537;p48">
                <a:extLst>
                  <a:ext uri="{FF2B5EF4-FFF2-40B4-BE49-F238E27FC236}">
                    <a16:creationId xmlns:a16="http://schemas.microsoft.com/office/drawing/2014/main" id="{9D695DA8-249E-FF93-B51A-B101EA60CCFE}"/>
                  </a:ext>
                </a:extLst>
              </p:cNvPr>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3538;p48">
                <a:extLst>
                  <a:ext uri="{FF2B5EF4-FFF2-40B4-BE49-F238E27FC236}">
                    <a16:creationId xmlns:a16="http://schemas.microsoft.com/office/drawing/2014/main" id="{D44A93CC-11CB-80AD-1E79-2DE40C27A44D}"/>
                  </a:ext>
                </a:extLst>
              </p:cNvPr>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3539;p48">
                <a:extLst>
                  <a:ext uri="{FF2B5EF4-FFF2-40B4-BE49-F238E27FC236}">
                    <a16:creationId xmlns:a16="http://schemas.microsoft.com/office/drawing/2014/main" id="{4328AB73-7FF7-E237-8B8F-0B0BC581788B}"/>
                  </a:ext>
                </a:extLst>
              </p:cNvPr>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3540;p48">
                <a:extLst>
                  <a:ext uri="{FF2B5EF4-FFF2-40B4-BE49-F238E27FC236}">
                    <a16:creationId xmlns:a16="http://schemas.microsoft.com/office/drawing/2014/main" id="{ECB5DF74-5E02-A8AC-9BF0-5484CD417819}"/>
                  </a:ext>
                </a:extLst>
              </p:cNvPr>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3541;p48">
                <a:extLst>
                  <a:ext uri="{FF2B5EF4-FFF2-40B4-BE49-F238E27FC236}">
                    <a16:creationId xmlns:a16="http://schemas.microsoft.com/office/drawing/2014/main" id="{2CCDCC3A-0D28-B9C3-7212-437749EA0A9B}"/>
                  </a:ext>
                </a:extLst>
              </p:cNvPr>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3542;p48">
                <a:extLst>
                  <a:ext uri="{FF2B5EF4-FFF2-40B4-BE49-F238E27FC236}">
                    <a16:creationId xmlns:a16="http://schemas.microsoft.com/office/drawing/2014/main" id="{22FA1C3D-49DA-B813-0E15-BB0882003866}"/>
                  </a:ext>
                </a:extLst>
              </p:cNvPr>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543;p48">
              <a:extLst>
                <a:ext uri="{FF2B5EF4-FFF2-40B4-BE49-F238E27FC236}">
                  <a16:creationId xmlns:a16="http://schemas.microsoft.com/office/drawing/2014/main" id="{BFD0B9ED-5DE2-FBA3-0F00-B107C03C07F4}"/>
                </a:ext>
              </a:extLst>
            </p:cNvPr>
            <p:cNvGrpSpPr/>
            <p:nvPr/>
          </p:nvGrpSpPr>
          <p:grpSpPr>
            <a:xfrm>
              <a:off x="411603" y="4266784"/>
              <a:ext cx="1702500" cy="442228"/>
              <a:chOff x="411603" y="4266784"/>
              <a:chExt cx="1702500" cy="442228"/>
            </a:xfrm>
          </p:grpSpPr>
          <p:sp>
            <p:nvSpPr>
              <p:cNvPr id="56" name="Google Shape;3544;p48">
                <a:extLst>
                  <a:ext uri="{FF2B5EF4-FFF2-40B4-BE49-F238E27FC236}">
                    <a16:creationId xmlns:a16="http://schemas.microsoft.com/office/drawing/2014/main" id="{517A1CD6-FC55-5531-138C-6C3B835AF09F}"/>
                  </a:ext>
                </a:extLst>
              </p:cNvPr>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45;p48">
                <a:extLst>
                  <a:ext uri="{FF2B5EF4-FFF2-40B4-BE49-F238E27FC236}">
                    <a16:creationId xmlns:a16="http://schemas.microsoft.com/office/drawing/2014/main" id="{AA7C9139-50BB-8704-CBDC-AC0CC7424BA4}"/>
                  </a:ext>
                </a:extLst>
              </p:cNvPr>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46;p48">
                <a:extLst>
                  <a:ext uri="{FF2B5EF4-FFF2-40B4-BE49-F238E27FC236}">
                    <a16:creationId xmlns:a16="http://schemas.microsoft.com/office/drawing/2014/main" id="{AB903F3C-6BE4-7BB5-7854-703946182B63}"/>
                  </a:ext>
                </a:extLst>
              </p:cNvPr>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47;p48">
                <a:extLst>
                  <a:ext uri="{FF2B5EF4-FFF2-40B4-BE49-F238E27FC236}">
                    <a16:creationId xmlns:a16="http://schemas.microsoft.com/office/drawing/2014/main" id="{1C2638D4-1294-A69D-0013-446C198FC25C}"/>
                  </a:ext>
                </a:extLst>
              </p:cNvPr>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48;p48">
                <a:extLst>
                  <a:ext uri="{FF2B5EF4-FFF2-40B4-BE49-F238E27FC236}">
                    <a16:creationId xmlns:a16="http://schemas.microsoft.com/office/drawing/2014/main" id="{E983135A-9A3C-CD7F-2354-1CFE39B4A8DF}"/>
                  </a:ext>
                </a:extLst>
              </p:cNvPr>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49;p48">
                <a:extLst>
                  <a:ext uri="{FF2B5EF4-FFF2-40B4-BE49-F238E27FC236}">
                    <a16:creationId xmlns:a16="http://schemas.microsoft.com/office/drawing/2014/main" id="{4630076F-CE8C-7F70-0864-A97DA98925F8}"/>
                  </a:ext>
                </a:extLst>
              </p:cNvPr>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50;p48">
                <a:extLst>
                  <a:ext uri="{FF2B5EF4-FFF2-40B4-BE49-F238E27FC236}">
                    <a16:creationId xmlns:a16="http://schemas.microsoft.com/office/drawing/2014/main" id="{2940F495-8B1A-3714-5B08-6C5FDB8078BD}"/>
                  </a:ext>
                </a:extLst>
              </p:cNvPr>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51;p48">
                <a:extLst>
                  <a:ext uri="{FF2B5EF4-FFF2-40B4-BE49-F238E27FC236}">
                    <a16:creationId xmlns:a16="http://schemas.microsoft.com/office/drawing/2014/main" id="{1912ACE5-2FC7-3022-A934-3B2269091A4E}"/>
                  </a:ext>
                </a:extLst>
              </p:cNvPr>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3552;p48">
                <a:extLst>
                  <a:ext uri="{FF2B5EF4-FFF2-40B4-BE49-F238E27FC236}">
                    <a16:creationId xmlns:a16="http://schemas.microsoft.com/office/drawing/2014/main" id="{C7EBA363-9F1B-A3C2-913A-33C83D76FA43}"/>
                  </a:ext>
                </a:extLst>
              </p:cNvPr>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3553;p48">
                <a:extLst>
                  <a:ext uri="{FF2B5EF4-FFF2-40B4-BE49-F238E27FC236}">
                    <a16:creationId xmlns:a16="http://schemas.microsoft.com/office/drawing/2014/main" id="{8EBDF101-3A9D-7BFF-5782-876C63F4DBE0}"/>
                  </a:ext>
                </a:extLst>
              </p:cNvPr>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3554;p48">
                <a:extLst>
                  <a:ext uri="{FF2B5EF4-FFF2-40B4-BE49-F238E27FC236}">
                    <a16:creationId xmlns:a16="http://schemas.microsoft.com/office/drawing/2014/main" id="{2176837F-D1F5-1777-EFA1-0643971818E1}"/>
                  </a:ext>
                </a:extLst>
              </p:cNvPr>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555;p48">
              <a:extLst>
                <a:ext uri="{FF2B5EF4-FFF2-40B4-BE49-F238E27FC236}">
                  <a16:creationId xmlns:a16="http://schemas.microsoft.com/office/drawing/2014/main" id="{F080B42E-35E9-FB78-70A8-8A6CE988224D}"/>
                </a:ext>
              </a:extLst>
            </p:cNvPr>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6;p48">
              <a:extLst>
                <a:ext uri="{FF2B5EF4-FFF2-40B4-BE49-F238E27FC236}">
                  <a16:creationId xmlns:a16="http://schemas.microsoft.com/office/drawing/2014/main" id="{003AC7AA-6D95-4DF6-9E6E-065B13B9F9EE}"/>
                </a:ext>
              </a:extLst>
            </p:cNvPr>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3557;p48">
              <a:extLst>
                <a:ext uri="{FF2B5EF4-FFF2-40B4-BE49-F238E27FC236}">
                  <a16:creationId xmlns:a16="http://schemas.microsoft.com/office/drawing/2014/main" id="{9B158E76-27F2-D54A-FD0D-1142750ACC93}"/>
                </a:ext>
              </a:extLst>
            </p:cNvPr>
            <p:cNvGrpSpPr/>
            <p:nvPr/>
          </p:nvGrpSpPr>
          <p:grpSpPr>
            <a:xfrm>
              <a:off x="684717" y="3495251"/>
              <a:ext cx="774124" cy="1220312"/>
              <a:chOff x="684717" y="3495251"/>
              <a:chExt cx="774124" cy="1220312"/>
            </a:xfrm>
          </p:grpSpPr>
          <p:sp>
            <p:nvSpPr>
              <p:cNvPr id="35" name="Google Shape;3558;p48">
                <a:extLst>
                  <a:ext uri="{FF2B5EF4-FFF2-40B4-BE49-F238E27FC236}">
                    <a16:creationId xmlns:a16="http://schemas.microsoft.com/office/drawing/2014/main" id="{0C679E25-C19B-103A-A0B6-01187D496502}"/>
                  </a:ext>
                </a:extLst>
              </p:cNvPr>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59;p48">
                <a:extLst>
                  <a:ext uri="{FF2B5EF4-FFF2-40B4-BE49-F238E27FC236}">
                    <a16:creationId xmlns:a16="http://schemas.microsoft.com/office/drawing/2014/main" id="{DA223336-2E7B-4764-602B-D2002268E143}"/>
                  </a:ext>
                </a:extLst>
              </p:cNvPr>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60;p48">
                <a:extLst>
                  <a:ext uri="{FF2B5EF4-FFF2-40B4-BE49-F238E27FC236}">
                    <a16:creationId xmlns:a16="http://schemas.microsoft.com/office/drawing/2014/main" id="{F2EBB14B-737D-0BBF-DB0B-AD1E6BE02EF8}"/>
                  </a:ext>
                </a:extLst>
              </p:cNvPr>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61;p48">
                <a:extLst>
                  <a:ext uri="{FF2B5EF4-FFF2-40B4-BE49-F238E27FC236}">
                    <a16:creationId xmlns:a16="http://schemas.microsoft.com/office/drawing/2014/main" id="{10BC8149-41CF-64EF-F8FE-B25969818E7C}"/>
                  </a:ext>
                </a:extLst>
              </p:cNvPr>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62;p48">
                <a:extLst>
                  <a:ext uri="{FF2B5EF4-FFF2-40B4-BE49-F238E27FC236}">
                    <a16:creationId xmlns:a16="http://schemas.microsoft.com/office/drawing/2014/main" id="{8DA3F17F-D847-7BEC-B7EB-79D88A7C93C8}"/>
                  </a:ext>
                </a:extLst>
              </p:cNvPr>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63;p48">
                <a:extLst>
                  <a:ext uri="{FF2B5EF4-FFF2-40B4-BE49-F238E27FC236}">
                    <a16:creationId xmlns:a16="http://schemas.microsoft.com/office/drawing/2014/main" id="{1DC9DE58-C664-3E1C-97B0-8936931909C2}"/>
                  </a:ext>
                </a:extLst>
              </p:cNvPr>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64;p48">
                <a:extLst>
                  <a:ext uri="{FF2B5EF4-FFF2-40B4-BE49-F238E27FC236}">
                    <a16:creationId xmlns:a16="http://schemas.microsoft.com/office/drawing/2014/main" id="{617D4DF2-A681-83DF-7AC4-13A5140C34CE}"/>
                  </a:ext>
                </a:extLst>
              </p:cNvPr>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65;p48">
                <a:extLst>
                  <a:ext uri="{FF2B5EF4-FFF2-40B4-BE49-F238E27FC236}">
                    <a16:creationId xmlns:a16="http://schemas.microsoft.com/office/drawing/2014/main" id="{D7719FB2-0328-600D-055D-BE2CF6DF236C}"/>
                  </a:ext>
                </a:extLst>
              </p:cNvPr>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66;p48">
                <a:extLst>
                  <a:ext uri="{FF2B5EF4-FFF2-40B4-BE49-F238E27FC236}">
                    <a16:creationId xmlns:a16="http://schemas.microsoft.com/office/drawing/2014/main" id="{4730E48E-54C8-580F-30C0-5868CA79F0AA}"/>
                  </a:ext>
                </a:extLst>
              </p:cNvPr>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67;p48">
                <a:extLst>
                  <a:ext uri="{FF2B5EF4-FFF2-40B4-BE49-F238E27FC236}">
                    <a16:creationId xmlns:a16="http://schemas.microsoft.com/office/drawing/2014/main" id="{7058997D-863A-0388-65CD-0DD2AB88A450}"/>
                  </a:ext>
                </a:extLst>
              </p:cNvPr>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68;p48">
                <a:extLst>
                  <a:ext uri="{FF2B5EF4-FFF2-40B4-BE49-F238E27FC236}">
                    <a16:creationId xmlns:a16="http://schemas.microsoft.com/office/drawing/2014/main" id="{2EF59B46-D544-9754-D292-74B91079FEBF}"/>
                  </a:ext>
                </a:extLst>
              </p:cNvPr>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69;p48">
                <a:extLst>
                  <a:ext uri="{FF2B5EF4-FFF2-40B4-BE49-F238E27FC236}">
                    <a16:creationId xmlns:a16="http://schemas.microsoft.com/office/drawing/2014/main" id="{11597D59-976D-A506-8097-3DEE557DB7B9}"/>
                  </a:ext>
                </a:extLst>
              </p:cNvPr>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70;p48">
                <a:extLst>
                  <a:ext uri="{FF2B5EF4-FFF2-40B4-BE49-F238E27FC236}">
                    <a16:creationId xmlns:a16="http://schemas.microsoft.com/office/drawing/2014/main" id="{6DC4B54A-3914-DE8F-7656-15C877836531}"/>
                  </a:ext>
                </a:extLst>
              </p:cNvPr>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71;p48">
                <a:extLst>
                  <a:ext uri="{FF2B5EF4-FFF2-40B4-BE49-F238E27FC236}">
                    <a16:creationId xmlns:a16="http://schemas.microsoft.com/office/drawing/2014/main" id="{9B432FA2-083A-1ED1-E1AF-1B68935816A0}"/>
                  </a:ext>
                </a:extLst>
              </p:cNvPr>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72;p48">
                <a:extLst>
                  <a:ext uri="{FF2B5EF4-FFF2-40B4-BE49-F238E27FC236}">
                    <a16:creationId xmlns:a16="http://schemas.microsoft.com/office/drawing/2014/main" id="{0D7F895B-7DAD-0F5E-35E4-831B0F8EEFC1}"/>
                  </a:ext>
                </a:extLst>
              </p:cNvPr>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73;p48">
                <a:extLst>
                  <a:ext uri="{FF2B5EF4-FFF2-40B4-BE49-F238E27FC236}">
                    <a16:creationId xmlns:a16="http://schemas.microsoft.com/office/drawing/2014/main" id="{FAD9A8F8-6C72-294E-AC27-6A4B18CFF5CB}"/>
                  </a:ext>
                </a:extLst>
              </p:cNvPr>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74;p48">
                <a:extLst>
                  <a:ext uri="{FF2B5EF4-FFF2-40B4-BE49-F238E27FC236}">
                    <a16:creationId xmlns:a16="http://schemas.microsoft.com/office/drawing/2014/main" id="{59DBF948-8971-9078-34F4-69F14EA986EE}"/>
                  </a:ext>
                </a:extLst>
              </p:cNvPr>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75;p48">
                <a:extLst>
                  <a:ext uri="{FF2B5EF4-FFF2-40B4-BE49-F238E27FC236}">
                    <a16:creationId xmlns:a16="http://schemas.microsoft.com/office/drawing/2014/main" id="{E0EC1B29-7046-DF46-C81C-00E69153C462}"/>
                  </a:ext>
                </a:extLst>
              </p:cNvPr>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76;p48">
                <a:extLst>
                  <a:ext uri="{FF2B5EF4-FFF2-40B4-BE49-F238E27FC236}">
                    <a16:creationId xmlns:a16="http://schemas.microsoft.com/office/drawing/2014/main" id="{A5707010-42D8-428F-E7DC-66F4980FAF9F}"/>
                  </a:ext>
                </a:extLst>
              </p:cNvPr>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77;p48">
                <a:extLst>
                  <a:ext uri="{FF2B5EF4-FFF2-40B4-BE49-F238E27FC236}">
                    <a16:creationId xmlns:a16="http://schemas.microsoft.com/office/drawing/2014/main" id="{C88302F8-EFE0-CCA6-BD49-99A045102F30}"/>
                  </a:ext>
                </a:extLst>
              </p:cNvPr>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78;p48">
                <a:extLst>
                  <a:ext uri="{FF2B5EF4-FFF2-40B4-BE49-F238E27FC236}">
                    <a16:creationId xmlns:a16="http://schemas.microsoft.com/office/drawing/2014/main" id="{70ABCAC6-98D6-84F4-243E-22C2D7ECD52D}"/>
                  </a:ext>
                </a:extLst>
              </p:cNvPr>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579;p48">
              <a:extLst>
                <a:ext uri="{FF2B5EF4-FFF2-40B4-BE49-F238E27FC236}">
                  <a16:creationId xmlns:a16="http://schemas.microsoft.com/office/drawing/2014/main" id="{74DB5ADE-AAD6-E8A3-C98A-ABE231561D34}"/>
                </a:ext>
              </a:extLst>
            </p:cNvPr>
            <p:cNvGrpSpPr/>
            <p:nvPr/>
          </p:nvGrpSpPr>
          <p:grpSpPr>
            <a:xfrm>
              <a:off x="608057" y="4070142"/>
              <a:ext cx="621052" cy="634794"/>
              <a:chOff x="608057" y="4070142"/>
              <a:chExt cx="621052" cy="634794"/>
            </a:xfrm>
          </p:grpSpPr>
          <p:sp>
            <p:nvSpPr>
              <p:cNvPr id="31" name="Google Shape;3580;p48">
                <a:extLst>
                  <a:ext uri="{FF2B5EF4-FFF2-40B4-BE49-F238E27FC236}">
                    <a16:creationId xmlns:a16="http://schemas.microsoft.com/office/drawing/2014/main" id="{77F0C2A3-7958-ABB9-C6E8-B629320061FF}"/>
                  </a:ext>
                </a:extLst>
              </p:cNvPr>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81;p48">
                <a:extLst>
                  <a:ext uri="{FF2B5EF4-FFF2-40B4-BE49-F238E27FC236}">
                    <a16:creationId xmlns:a16="http://schemas.microsoft.com/office/drawing/2014/main" id="{295D29C2-DA3C-D1D8-E705-B995FA64AE46}"/>
                  </a:ext>
                </a:extLst>
              </p:cNvPr>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2;p48">
                <a:extLst>
                  <a:ext uri="{FF2B5EF4-FFF2-40B4-BE49-F238E27FC236}">
                    <a16:creationId xmlns:a16="http://schemas.microsoft.com/office/drawing/2014/main" id="{E5CB16C2-EBD5-DE7F-9201-30C026EA52DF}"/>
                  </a:ext>
                </a:extLst>
              </p:cNvPr>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83;p48">
                <a:extLst>
                  <a:ext uri="{FF2B5EF4-FFF2-40B4-BE49-F238E27FC236}">
                    <a16:creationId xmlns:a16="http://schemas.microsoft.com/office/drawing/2014/main" id="{7A3C23F7-6E6B-3760-70A8-BEB94364C259}"/>
                  </a:ext>
                </a:extLst>
              </p:cNvPr>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584;p48">
              <a:extLst>
                <a:ext uri="{FF2B5EF4-FFF2-40B4-BE49-F238E27FC236}">
                  <a16:creationId xmlns:a16="http://schemas.microsoft.com/office/drawing/2014/main" id="{7B69E82B-D753-43C6-2EF0-4D876D42A2AE}"/>
                </a:ext>
              </a:extLst>
            </p:cNvPr>
            <p:cNvGrpSpPr/>
            <p:nvPr/>
          </p:nvGrpSpPr>
          <p:grpSpPr>
            <a:xfrm>
              <a:off x="428010" y="4078498"/>
              <a:ext cx="147613" cy="188301"/>
              <a:chOff x="428010" y="4078498"/>
              <a:chExt cx="147613" cy="188301"/>
            </a:xfrm>
          </p:grpSpPr>
          <p:sp>
            <p:nvSpPr>
              <p:cNvPr id="21" name="Google Shape;3585;p48">
                <a:extLst>
                  <a:ext uri="{FF2B5EF4-FFF2-40B4-BE49-F238E27FC236}">
                    <a16:creationId xmlns:a16="http://schemas.microsoft.com/office/drawing/2014/main" id="{40186E27-C381-6A3F-79D5-5E0330C948A8}"/>
                  </a:ext>
                </a:extLst>
              </p:cNvPr>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86;p48">
                <a:extLst>
                  <a:ext uri="{FF2B5EF4-FFF2-40B4-BE49-F238E27FC236}">
                    <a16:creationId xmlns:a16="http://schemas.microsoft.com/office/drawing/2014/main" id="{5314E193-5BFF-B6E5-C1D7-EC54629B7375}"/>
                  </a:ext>
                </a:extLst>
              </p:cNvPr>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87;p48">
                <a:extLst>
                  <a:ext uri="{FF2B5EF4-FFF2-40B4-BE49-F238E27FC236}">
                    <a16:creationId xmlns:a16="http://schemas.microsoft.com/office/drawing/2014/main" id="{13EF98C1-9487-2A87-551A-D67D917BEBAA}"/>
                  </a:ext>
                </a:extLst>
              </p:cNvPr>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88;p48">
                <a:extLst>
                  <a:ext uri="{FF2B5EF4-FFF2-40B4-BE49-F238E27FC236}">
                    <a16:creationId xmlns:a16="http://schemas.microsoft.com/office/drawing/2014/main" id="{3509EA12-09F0-3EE1-C2F4-A3877985120C}"/>
                  </a:ext>
                </a:extLst>
              </p:cNvPr>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89;p48">
                <a:extLst>
                  <a:ext uri="{FF2B5EF4-FFF2-40B4-BE49-F238E27FC236}">
                    <a16:creationId xmlns:a16="http://schemas.microsoft.com/office/drawing/2014/main" id="{76CB28BC-0589-EA4A-005E-B4921DCC38C0}"/>
                  </a:ext>
                </a:extLst>
              </p:cNvPr>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90;p48">
                <a:extLst>
                  <a:ext uri="{FF2B5EF4-FFF2-40B4-BE49-F238E27FC236}">
                    <a16:creationId xmlns:a16="http://schemas.microsoft.com/office/drawing/2014/main" id="{494360CD-3699-29E0-8D9D-E7D88F621C76}"/>
                  </a:ext>
                </a:extLst>
              </p:cNvPr>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91;p48">
                <a:extLst>
                  <a:ext uri="{FF2B5EF4-FFF2-40B4-BE49-F238E27FC236}">
                    <a16:creationId xmlns:a16="http://schemas.microsoft.com/office/drawing/2014/main" id="{9C0E45D6-51FB-EB44-E897-AED6FE217774}"/>
                  </a:ext>
                </a:extLst>
              </p:cNvPr>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92;p48">
                <a:extLst>
                  <a:ext uri="{FF2B5EF4-FFF2-40B4-BE49-F238E27FC236}">
                    <a16:creationId xmlns:a16="http://schemas.microsoft.com/office/drawing/2014/main" id="{DAD171FF-B6D9-AA3A-2CAF-325EA7DB4420}"/>
                  </a:ext>
                </a:extLst>
              </p:cNvPr>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93;p48">
                <a:extLst>
                  <a:ext uri="{FF2B5EF4-FFF2-40B4-BE49-F238E27FC236}">
                    <a16:creationId xmlns:a16="http://schemas.microsoft.com/office/drawing/2014/main" id="{68EC4988-9852-BD1E-AC53-2DD1B66B152D}"/>
                  </a:ext>
                </a:extLst>
              </p:cNvPr>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94;p48">
                <a:extLst>
                  <a:ext uri="{FF2B5EF4-FFF2-40B4-BE49-F238E27FC236}">
                    <a16:creationId xmlns:a16="http://schemas.microsoft.com/office/drawing/2014/main" id="{3BAEE8E1-48BE-FC5D-CA1E-24D95AF8F5A0}"/>
                  </a:ext>
                </a:extLst>
              </p:cNvPr>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595;p48">
              <a:extLst>
                <a:ext uri="{FF2B5EF4-FFF2-40B4-BE49-F238E27FC236}">
                  <a16:creationId xmlns:a16="http://schemas.microsoft.com/office/drawing/2014/main" id="{E3D2FCC0-C025-6471-8CD5-2F235FD82DCB}"/>
                </a:ext>
              </a:extLst>
            </p:cNvPr>
            <p:cNvGrpSpPr/>
            <p:nvPr/>
          </p:nvGrpSpPr>
          <p:grpSpPr>
            <a:xfrm>
              <a:off x="1877369" y="4077333"/>
              <a:ext cx="125151" cy="189466"/>
              <a:chOff x="1877369" y="4077333"/>
              <a:chExt cx="125151" cy="189466"/>
            </a:xfrm>
          </p:grpSpPr>
          <p:sp>
            <p:nvSpPr>
              <p:cNvPr id="17" name="Google Shape;3596;p48">
                <a:extLst>
                  <a:ext uri="{FF2B5EF4-FFF2-40B4-BE49-F238E27FC236}">
                    <a16:creationId xmlns:a16="http://schemas.microsoft.com/office/drawing/2014/main" id="{F574A619-ED42-C576-15F1-EF3325F69A60}"/>
                  </a:ext>
                </a:extLst>
              </p:cNvPr>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97;p48">
                <a:extLst>
                  <a:ext uri="{FF2B5EF4-FFF2-40B4-BE49-F238E27FC236}">
                    <a16:creationId xmlns:a16="http://schemas.microsoft.com/office/drawing/2014/main" id="{5EB52C20-90B8-DEF3-F455-FA330D09DC05}"/>
                  </a:ext>
                </a:extLst>
              </p:cNvPr>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98;p48">
                <a:extLst>
                  <a:ext uri="{FF2B5EF4-FFF2-40B4-BE49-F238E27FC236}">
                    <a16:creationId xmlns:a16="http://schemas.microsoft.com/office/drawing/2014/main" id="{68B0AFFE-44E6-228E-8D6D-2C291583C3B9}"/>
                  </a:ext>
                </a:extLst>
              </p:cNvPr>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99;p48">
                <a:extLst>
                  <a:ext uri="{FF2B5EF4-FFF2-40B4-BE49-F238E27FC236}">
                    <a16:creationId xmlns:a16="http://schemas.microsoft.com/office/drawing/2014/main" id="{5ECF604E-9B6E-57C3-2159-CEA13BD3D081}"/>
                  </a:ext>
                </a:extLst>
              </p:cNvPr>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8"/>
        <p:cNvGrpSpPr/>
        <p:nvPr/>
      </p:nvGrpSpPr>
      <p:grpSpPr>
        <a:xfrm>
          <a:off x="0" y="0"/>
          <a:ext cx="0" cy="0"/>
          <a:chOff x="0" y="0"/>
          <a:chExt cx="0" cy="0"/>
        </a:xfrm>
      </p:grpSpPr>
      <p:sp>
        <p:nvSpPr>
          <p:cNvPr id="2439" name="Google Shape;2439;p41"/>
          <p:cNvSpPr/>
          <p:nvPr/>
        </p:nvSpPr>
        <p:spPr>
          <a:xfrm>
            <a:off x="7362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1"/>
          <p:cNvSpPr/>
          <p:nvPr/>
        </p:nvSpPr>
        <p:spPr>
          <a:xfrm>
            <a:off x="8193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1"/>
          <p:cNvSpPr txBox="1">
            <a:spLocks noGrp="1"/>
          </p:cNvSpPr>
          <p:nvPr>
            <p:ph type="subTitle" idx="1"/>
          </p:nvPr>
        </p:nvSpPr>
        <p:spPr>
          <a:xfrm>
            <a:off x="892261" y="2927713"/>
            <a:ext cx="1827900" cy="16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Were not able to extract all the data stored in the page due to some data being stored as lazy loaded content. We overcame that with the use of Selenium</a:t>
            </a:r>
            <a:endParaRPr dirty="0"/>
          </a:p>
        </p:txBody>
      </p:sp>
      <p:sp>
        <p:nvSpPr>
          <p:cNvPr id="2442"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43" name="Google Shape;2443;p41"/>
          <p:cNvSpPr txBox="1">
            <a:spLocks noGrp="1"/>
          </p:cNvSpPr>
          <p:nvPr>
            <p:ph type="ctrTitle"/>
          </p:nvPr>
        </p:nvSpPr>
        <p:spPr>
          <a:xfrm>
            <a:off x="1102925" y="15820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rgbClr val="434343"/>
                </a:solidFill>
              </a:rPr>
              <a:t>Lazy loaded c</a:t>
            </a:r>
            <a:r>
              <a:rPr lang="en" sz="2400" dirty="0"/>
              <a:t>ontent</a:t>
            </a:r>
            <a:endParaRPr sz="2400" dirty="0">
              <a:solidFill>
                <a:srgbClr val="434343"/>
              </a:solidFill>
            </a:endParaRPr>
          </a:p>
        </p:txBody>
      </p:sp>
      <p:cxnSp>
        <p:nvCxnSpPr>
          <p:cNvPr id="2444" name="Google Shape;2444;p41"/>
          <p:cNvCxnSpPr>
            <a:stCxn id="2443" idx="2"/>
            <a:endCxn id="2440" idx="0"/>
          </p:cNvCxnSpPr>
          <p:nvPr/>
        </p:nvCxnSpPr>
        <p:spPr>
          <a:xfrm>
            <a:off x="1817675" y="2374925"/>
            <a:ext cx="0" cy="261900"/>
          </a:xfrm>
          <a:prstGeom prst="straightConnector1">
            <a:avLst/>
          </a:prstGeom>
          <a:noFill/>
          <a:ln w="9525" cap="flat" cmpd="sng">
            <a:solidFill>
              <a:srgbClr val="434343"/>
            </a:solidFill>
            <a:prstDash val="solid"/>
            <a:round/>
            <a:headEnd type="none" w="med" len="med"/>
            <a:tailEnd type="none" w="med" len="med"/>
          </a:ln>
        </p:spPr>
      </p:cxnSp>
      <p:sp>
        <p:nvSpPr>
          <p:cNvPr id="2445" name="Google Shape;2445;p41"/>
          <p:cNvSpPr/>
          <p:nvPr/>
        </p:nvSpPr>
        <p:spPr>
          <a:xfrm>
            <a:off x="34906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1"/>
          <p:cNvSpPr/>
          <p:nvPr/>
        </p:nvSpPr>
        <p:spPr>
          <a:xfrm>
            <a:off x="35737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7" name="Google Shape;2447;p41"/>
          <p:cNvCxnSpPr>
            <a:stCxn id="2448" idx="2"/>
            <a:endCxn id="2446" idx="0"/>
          </p:cNvCxnSpPr>
          <p:nvPr/>
        </p:nvCxnSpPr>
        <p:spPr>
          <a:xfrm>
            <a:off x="45720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49" name="Google Shape;2449;p41"/>
          <p:cNvSpPr/>
          <p:nvPr/>
        </p:nvSpPr>
        <p:spPr>
          <a:xfrm>
            <a:off x="62450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1"/>
          <p:cNvSpPr/>
          <p:nvPr/>
        </p:nvSpPr>
        <p:spPr>
          <a:xfrm>
            <a:off x="63281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1" name="Google Shape;2451;p41"/>
          <p:cNvCxnSpPr>
            <a:stCxn id="2452" idx="2"/>
            <a:endCxn id="2450" idx="0"/>
          </p:cNvCxnSpPr>
          <p:nvPr/>
        </p:nvCxnSpPr>
        <p:spPr>
          <a:xfrm>
            <a:off x="73264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53" name="Google Shape;2453;p41"/>
          <p:cNvSpPr txBox="1">
            <a:spLocks noGrp="1"/>
          </p:cNvSpPr>
          <p:nvPr>
            <p:ph type="ctrTitle" idx="2"/>
          </p:nvPr>
        </p:nvSpPr>
        <p:spPr>
          <a:xfrm>
            <a:off x="3625076" y="1245665"/>
            <a:ext cx="1903612" cy="1026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Data inconsistency</a:t>
            </a:r>
            <a:endParaRPr sz="2400" dirty="0"/>
          </a:p>
        </p:txBody>
      </p:sp>
      <p:sp>
        <p:nvSpPr>
          <p:cNvPr id="2454" name="Google Shape;2454;p41"/>
          <p:cNvSpPr txBox="1">
            <a:spLocks noGrp="1"/>
          </p:cNvSpPr>
          <p:nvPr>
            <p:ph type="subTitle" idx="3"/>
          </p:nvPr>
        </p:nvSpPr>
        <p:spPr>
          <a:xfrm>
            <a:off x="3700788" y="2868023"/>
            <a:ext cx="1827900" cy="16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Ensuring consistency and accuracy across scraped data sources, particularly dealing with variations in formatting and missing data fields from web scraping.</a:t>
            </a:r>
          </a:p>
          <a:p>
            <a:pPr marL="0" lvl="0" indent="0" algn="ctr" rtl="0">
              <a:spcBef>
                <a:spcPts val="0"/>
              </a:spcBef>
              <a:spcAft>
                <a:spcPts val="0"/>
              </a:spcAft>
              <a:buNone/>
            </a:pPr>
            <a:r>
              <a:rPr lang="en-US" dirty="0"/>
              <a:t>   </a:t>
            </a:r>
          </a:p>
        </p:txBody>
      </p:sp>
      <p:sp>
        <p:nvSpPr>
          <p:cNvPr id="2456" name="Google Shape;2456;p41"/>
          <p:cNvSpPr txBox="1">
            <a:spLocks noGrp="1"/>
          </p:cNvSpPr>
          <p:nvPr>
            <p:ph type="subTitle" idx="5"/>
          </p:nvPr>
        </p:nvSpPr>
        <p:spPr>
          <a:xfrm>
            <a:off x="6406784" y="2766373"/>
            <a:ext cx="1827900" cy="1671000"/>
          </a:xfrm>
          <a:prstGeom prst="rect">
            <a:avLst/>
          </a:prstGeom>
        </p:spPr>
        <p:txBody>
          <a:bodyPr spcFirstLastPara="1" wrap="square" lIns="91425" tIns="91425" rIns="91425" bIns="91425" anchor="t" anchorCtr="0">
            <a:noAutofit/>
          </a:bodyPr>
          <a:lstStyle/>
          <a:p>
            <a:pPr marL="0" indent="0"/>
            <a:r>
              <a:rPr lang="en-US" dirty="0"/>
              <a:t>Addressing complexities in data cleaning and preparation due to non-standardized formats, such as handling textual anomalies (e.g., removing symbols, converting units) and ensuring data uniformity for meaningful analysis.</a:t>
            </a:r>
          </a:p>
          <a:p>
            <a:pPr marL="0" lvl="0" indent="0" algn="ctr" rtl="0">
              <a:spcBef>
                <a:spcPts val="0"/>
              </a:spcBef>
              <a:spcAft>
                <a:spcPts val="0"/>
              </a:spcAft>
              <a:buNone/>
            </a:pPr>
            <a:endParaRPr dirty="0"/>
          </a:p>
        </p:txBody>
      </p:sp>
      <p:sp>
        <p:nvSpPr>
          <p:cNvPr id="2457" name="Google Shape;2457;p41"/>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Challenges faced</a:t>
            </a:r>
            <a:endParaRPr dirty="0"/>
          </a:p>
        </p:txBody>
      </p:sp>
      <p:sp>
        <p:nvSpPr>
          <p:cNvPr id="2" name="Google Shape;2453;p41">
            <a:extLst>
              <a:ext uri="{FF2B5EF4-FFF2-40B4-BE49-F238E27FC236}">
                <a16:creationId xmlns:a16="http://schemas.microsoft.com/office/drawing/2014/main" id="{B64256AF-CE20-8566-2CA8-9477EE19B44B}"/>
              </a:ext>
            </a:extLst>
          </p:cNvPr>
          <p:cNvSpPr txBox="1">
            <a:spLocks/>
          </p:cNvSpPr>
          <p:nvPr/>
        </p:nvSpPr>
        <p:spPr>
          <a:xfrm>
            <a:off x="6406784" y="1281870"/>
            <a:ext cx="1903612" cy="10266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Staatliches"/>
              <a:buNone/>
              <a:defRPr sz="36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2pPr>
            <a:lvl3pPr marR="0" lvl="2"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3pPr>
            <a:lvl4pPr marR="0" lvl="3"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4pPr>
            <a:lvl5pPr marR="0" lvl="4"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5pPr>
            <a:lvl6pPr marR="0" lvl="5"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6pPr>
            <a:lvl7pPr marR="0" lvl="6"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7pPr>
            <a:lvl8pPr marR="0" lvl="7"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8pPr>
            <a:lvl9pPr marR="0" lvl="8" algn="ctr" rtl="0">
              <a:lnSpc>
                <a:spcPct val="100000"/>
              </a:lnSpc>
              <a:spcBef>
                <a:spcPts val="0"/>
              </a:spcBef>
              <a:spcAft>
                <a:spcPts val="0"/>
              </a:spcAft>
              <a:buClr>
                <a:srgbClr val="434343"/>
              </a:buClr>
              <a:buSzPts val="2400"/>
              <a:buFont typeface="Staatliches"/>
              <a:buNone/>
              <a:defRPr sz="2400" b="0" i="0" u="none" strike="noStrike" cap="none">
                <a:solidFill>
                  <a:srgbClr val="434343"/>
                </a:solidFill>
                <a:latin typeface="Staatliches"/>
                <a:ea typeface="Staatliches"/>
                <a:cs typeface="Staatliches"/>
                <a:sym typeface="Staatliches"/>
              </a:defRPr>
            </a:lvl9pPr>
          </a:lstStyle>
          <a:p>
            <a:r>
              <a:rPr lang="en-IN" sz="2400" dirty="0"/>
              <a:t>Data cleaning complexity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55"/>
        <p:cNvGrpSpPr/>
        <p:nvPr/>
      </p:nvGrpSpPr>
      <p:grpSpPr>
        <a:xfrm>
          <a:off x="0" y="0"/>
          <a:ext cx="0" cy="0"/>
          <a:chOff x="0" y="0"/>
          <a:chExt cx="0" cy="0"/>
        </a:xfrm>
      </p:grpSpPr>
      <p:sp>
        <p:nvSpPr>
          <p:cNvPr id="2325" name="Google Shape;2325;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Conclusion</a:t>
            </a:r>
            <a:endParaRPr dirty="0"/>
          </a:p>
        </p:txBody>
      </p:sp>
      <p:sp>
        <p:nvSpPr>
          <p:cNvPr id="2" name="TextBox 1">
            <a:extLst>
              <a:ext uri="{FF2B5EF4-FFF2-40B4-BE49-F238E27FC236}">
                <a16:creationId xmlns:a16="http://schemas.microsoft.com/office/drawing/2014/main" id="{ED8F2143-1786-C38F-17EA-3F7990B88506}"/>
              </a:ext>
            </a:extLst>
          </p:cNvPr>
          <p:cNvSpPr txBox="1"/>
          <p:nvPr/>
        </p:nvSpPr>
        <p:spPr>
          <a:xfrm>
            <a:off x="428637" y="1268402"/>
            <a:ext cx="7970196" cy="2862322"/>
          </a:xfrm>
          <a:prstGeom prst="rect">
            <a:avLst/>
          </a:prstGeom>
          <a:noFill/>
        </p:spPr>
        <p:txBody>
          <a:bodyPr wrap="square" rtlCol="0">
            <a:spAutoFit/>
          </a:bodyPr>
          <a:lstStyle/>
          <a:p>
            <a:endParaRPr lang="en-US" sz="1800" dirty="0"/>
          </a:p>
          <a:p>
            <a:r>
              <a:rPr lang="en-US" sz="1800" dirty="0"/>
              <a:t>This web scraping project effectively demonstrates the ability to extract valuable data from dynamic web pages using Python and BeautifulSoup. By targeting a specific website, in this case, ackodrive.com, we successfully gathered detailed information about Kia cars, including car names, prices, kilometers driven, year of manufacture, fuel type, and transmission.</a:t>
            </a:r>
          </a:p>
          <a:p>
            <a:endParaRPr lang="en-US" sz="1800" dirty="0"/>
          </a:p>
          <a:p>
            <a:r>
              <a:rPr lang="en-US" sz="1800" dirty="0"/>
              <a:t>Overall, this project highlights the practical applications of web scraping in real-world scenarios, providing a foundational skill set for automating data collection and enhancing data-driven decision-making processes.</a:t>
            </a:r>
            <a:endParaRPr lang="en-IN" sz="1800" dirty="0"/>
          </a:p>
        </p:txBody>
      </p:sp>
    </p:spTree>
    <p:extLst>
      <p:ext uri="{BB962C8B-B14F-4D97-AF65-F5344CB8AC3E}">
        <p14:creationId xmlns:p14="http://schemas.microsoft.com/office/powerpoint/2010/main" val="213196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6"/>
        <p:cNvGrpSpPr/>
        <p:nvPr/>
      </p:nvGrpSpPr>
      <p:grpSpPr>
        <a:xfrm>
          <a:off x="0" y="0"/>
          <a:ext cx="0" cy="0"/>
          <a:chOff x="0" y="0"/>
          <a:chExt cx="0" cy="0"/>
        </a:xfrm>
      </p:grpSpPr>
      <p:sp>
        <p:nvSpPr>
          <p:cNvPr id="427" name="Google Shape;427;p28"/>
          <p:cNvSpPr/>
          <p:nvPr/>
        </p:nvSpPr>
        <p:spPr>
          <a:xfrm>
            <a:off x="6574612" y="318902"/>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6574612" y="1500923"/>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3834741" y="17482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834741" y="318902"/>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8"/>
          <p:cNvGrpSpPr/>
          <p:nvPr/>
        </p:nvGrpSpPr>
        <p:grpSpPr>
          <a:xfrm>
            <a:off x="0" y="982900"/>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31;p28">
            <a:extLst>
              <a:ext uri="{FF2B5EF4-FFF2-40B4-BE49-F238E27FC236}">
                <a16:creationId xmlns:a16="http://schemas.microsoft.com/office/drawing/2014/main" id="{E12CDCC7-E193-9D4C-4462-36BB63478513}"/>
              </a:ext>
            </a:extLst>
          </p:cNvPr>
          <p:cNvSpPr txBox="1">
            <a:spLocks/>
          </p:cNvSpPr>
          <p:nvPr/>
        </p:nvSpPr>
        <p:spPr>
          <a:xfrm>
            <a:off x="838191" y="2232156"/>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CONTENT</a:t>
            </a:r>
          </a:p>
        </p:txBody>
      </p:sp>
      <p:sp>
        <p:nvSpPr>
          <p:cNvPr id="11" name="Google Shape;428;p28">
            <a:extLst>
              <a:ext uri="{FF2B5EF4-FFF2-40B4-BE49-F238E27FC236}">
                <a16:creationId xmlns:a16="http://schemas.microsoft.com/office/drawing/2014/main" id="{A9B9D3C6-EAF9-7467-85B0-A925DDB6134C}"/>
              </a:ext>
            </a:extLst>
          </p:cNvPr>
          <p:cNvSpPr/>
          <p:nvPr/>
        </p:nvSpPr>
        <p:spPr>
          <a:xfrm>
            <a:off x="3834741" y="3177650"/>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8;p28">
            <a:extLst>
              <a:ext uri="{FF2B5EF4-FFF2-40B4-BE49-F238E27FC236}">
                <a16:creationId xmlns:a16="http://schemas.microsoft.com/office/drawing/2014/main" id="{6C20A2AC-1CE4-FA9A-65B2-D8E6B524B647}"/>
              </a:ext>
            </a:extLst>
          </p:cNvPr>
          <p:cNvSpPr/>
          <p:nvPr/>
        </p:nvSpPr>
        <p:spPr>
          <a:xfrm>
            <a:off x="6574612" y="2692803"/>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1;p28">
            <a:extLst>
              <a:ext uri="{FF2B5EF4-FFF2-40B4-BE49-F238E27FC236}">
                <a16:creationId xmlns:a16="http://schemas.microsoft.com/office/drawing/2014/main" id="{432E0E0C-A589-C29E-D447-2D3332C78078}"/>
              </a:ext>
            </a:extLst>
          </p:cNvPr>
          <p:cNvSpPr txBox="1">
            <a:spLocks/>
          </p:cNvSpPr>
          <p:nvPr/>
        </p:nvSpPr>
        <p:spPr>
          <a:xfrm>
            <a:off x="3819688" y="1176746"/>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01</a:t>
            </a:r>
          </a:p>
          <a:p>
            <a:r>
              <a:rPr lang="en-IN" dirty="0"/>
              <a:t>problem statement</a:t>
            </a:r>
          </a:p>
        </p:txBody>
      </p:sp>
      <p:sp>
        <p:nvSpPr>
          <p:cNvPr id="15" name="Google Shape;431;p28">
            <a:extLst>
              <a:ext uri="{FF2B5EF4-FFF2-40B4-BE49-F238E27FC236}">
                <a16:creationId xmlns:a16="http://schemas.microsoft.com/office/drawing/2014/main" id="{E4A263C7-0BC6-EE1D-CDDB-4A819D5C7DA8}"/>
              </a:ext>
            </a:extLst>
          </p:cNvPr>
          <p:cNvSpPr txBox="1">
            <a:spLocks/>
          </p:cNvSpPr>
          <p:nvPr/>
        </p:nvSpPr>
        <p:spPr>
          <a:xfrm>
            <a:off x="3782688" y="2240750"/>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02</a:t>
            </a:r>
          </a:p>
          <a:p>
            <a:r>
              <a:rPr lang="en-IN" dirty="0"/>
              <a:t>METHODOLOGY</a:t>
            </a:r>
          </a:p>
        </p:txBody>
      </p:sp>
      <p:sp>
        <p:nvSpPr>
          <p:cNvPr id="16" name="Google Shape;431;p28">
            <a:extLst>
              <a:ext uri="{FF2B5EF4-FFF2-40B4-BE49-F238E27FC236}">
                <a16:creationId xmlns:a16="http://schemas.microsoft.com/office/drawing/2014/main" id="{8405F9D1-75EF-3F59-7944-CD2FD7A398D7}"/>
              </a:ext>
            </a:extLst>
          </p:cNvPr>
          <p:cNvSpPr txBox="1">
            <a:spLocks/>
          </p:cNvSpPr>
          <p:nvPr/>
        </p:nvSpPr>
        <p:spPr>
          <a:xfrm>
            <a:off x="3782688" y="4037238"/>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03</a:t>
            </a:r>
          </a:p>
          <a:p>
            <a:r>
              <a:rPr lang="en-IN" dirty="0"/>
              <a:t>DATA visualization</a:t>
            </a:r>
          </a:p>
        </p:txBody>
      </p:sp>
      <p:sp>
        <p:nvSpPr>
          <p:cNvPr id="19" name="Google Shape;428;p28">
            <a:extLst>
              <a:ext uri="{FF2B5EF4-FFF2-40B4-BE49-F238E27FC236}">
                <a16:creationId xmlns:a16="http://schemas.microsoft.com/office/drawing/2014/main" id="{DBA2D613-FFA6-85BC-247A-5EF41F16CC6A}"/>
              </a:ext>
            </a:extLst>
          </p:cNvPr>
          <p:cNvSpPr/>
          <p:nvPr/>
        </p:nvSpPr>
        <p:spPr>
          <a:xfrm>
            <a:off x="6574612" y="3881707"/>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1;p28">
            <a:extLst>
              <a:ext uri="{FF2B5EF4-FFF2-40B4-BE49-F238E27FC236}">
                <a16:creationId xmlns:a16="http://schemas.microsoft.com/office/drawing/2014/main" id="{ADC3F616-555C-65E8-E77B-204FC3CE0275}"/>
              </a:ext>
            </a:extLst>
          </p:cNvPr>
          <p:cNvSpPr txBox="1">
            <a:spLocks/>
          </p:cNvSpPr>
          <p:nvPr/>
        </p:nvSpPr>
        <p:spPr>
          <a:xfrm>
            <a:off x="6574612" y="1176746"/>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04</a:t>
            </a:r>
          </a:p>
          <a:p>
            <a:r>
              <a:rPr lang="en-IN" dirty="0"/>
              <a:t>CODE FOR WEB SCRAPING</a:t>
            </a:r>
          </a:p>
        </p:txBody>
      </p:sp>
      <p:sp>
        <p:nvSpPr>
          <p:cNvPr id="21" name="Google Shape;431;p28">
            <a:extLst>
              <a:ext uri="{FF2B5EF4-FFF2-40B4-BE49-F238E27FC236}">
                <a16:creationId xmlns:a16="http://schemas.microsoft.com/office/drawing/2014/main" id="{6B94A8F6-300D-C19D-1B5B-682266C1B588}"/>
              </a:ext>
            </a:extLst>
          </p:cNvPr>
          <p:cNvSpPr txBox="1">
            <a:spLocks/>
          </p:cNvSpPr>
          <p:nvPr/>
        </p:nvSpPr>
        <p:spPr>
          <a:xfrm>
            <a:off x="6574612" y="2360875"/>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05</a:t>
            </a:r>
          </a:p>
          <a:p>
            <a:r>
              <a:rPr lang="en-IN" dirty="0"/>
              <a:t>OPINION on web scraping</a:t>
            </a:r>
          </a:p>
        </p:txBody>
      </p:sp>
      <p:sp>
        <p:nvSpPr>
          <p:cNvPr id="22" name="Google Shape;431;p28">
            <a:extLst>
              <a:ext uri="{FF2B5EF4-FFF2-40B4-BE49-F238E27FC236}">
                <a16:creationId xmlns:a16="http://schemas.microsoft.com/office/drawing/2014/main" id="{54EABA3A-B701-1CB4-52A1-636A8895835D}"/>
              </a:ext>
            </a:extLst>
          </p:cNvPr>
          <p:cNvSpPr txBox="1">
            <a:spLocks/>
          </p:cNvSpPr>
          <p:nvPr/>
        </p:nvSpPr>
        <p:spPr>
          <a:xfrm>
            <a:off x="6574612" y="3552061"/>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06</a:t>
            </a:r>
          </a:p>
          <a:p>
            <a:r>
              <a:rPr lang="en-IN" dirty="0"/>
              <a:t>SKILLS ACQUIRED</a:t>
            </a:r>
          </a:p>
        </p:txBody>
      </p:sp>
      <p:sp>
        <p:nvSpPr>
          <p:cNvPr id="23" name="Google Shape;431;p28">
            <a:extLst>
              <a:ext uri="{FF2B5EF4-FFF2-40B4-BE49-F238E27FC236}">
                <a16:creationId xmlns:a16="http://schemas.microsoft.com/office/drawing/2014/main" id="{36F1D90F-8DE0-0D9C-276F-79A8AB61AB53}"/>
              </a:ext>
            </a:extLst>
          </p:cNvPr>
          <p:cNvSpPr txBox="1">
            <a:spLocks/>
          </p:cNvSpPr>
          <p:nvPr/>
        </p:nvSpPr>
        <p:spPr>
          <a:xfrm>
            <a:off x="6574612" y="4708849"/>
            <a:ext cx="175899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2pPr>
            <a:lvl3pPr marR="0" lvl="2"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3pPr>
            <a:lvl4pPr marR="0" lvl="3"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4pPr>
            <a:lvl5pPr marR="0" lvl="4"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5pPr>
            <a:lvl6pPr marR="0" lvl="5"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6pPr>
            <a:lvl7pPr marR="0" lvl="6"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7pPr>
            <a:lvl8pPr marR="0" lvl="7"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8pPr>
            <a:lvl9pPr marR="0" lvl="8" algn="l" rtl="0">
              <a:lnSpc>
                <a:spcPct val="100000"/>
              </a:lnSpc>
              <a:spcBef>
                <a:spcPts val="0"/>
              </a:spcBef>
              <a:spcAft>
                <a:spcPts val="0"/>
              </a:spcAft>
              <a:buClr>
                <a:srgbClr val="F3F3F3"/>
              </a:buClr>
              <a:buSzPts val="1200"/>
              <a:buFont typeface="Josefin Sans"/>
              <a:buNone/>
              <a:defRPr sz="1200" b="0" i="0" u="none" strike="noStrike" cap="none">
                <a:solidFill>
                  <a:srgbClr val="F3F3F3"/>
                </a:solidFill>
                <a:latin typeface="Josefin Sans"/>
                <a:ea typeface="Josefin Sans"/>
                <a:cs typeface="Josefin Sans"/>
                <a:sym typeface="Josefin Sans"/>
              </a:defRPr>
            </a:lvl9pPr>
          </a:lstStyle>
          <a:p>
            <a:r>
              <a:rPr lang="en-IN" dirty="0"/>
              <a:t>07</a:t>
            </a:r>
          </a:p>
          <a:p>
            <a:r>
              <a:rPr lang="en-IN" dirty="0"/>
              <a:t>Challenges faced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980662" y="934278"/>
            <a:ext cx="2116714" cy="3953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Problem statement</a:t>
            </a:r>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4BDB3915-553F-D1CD-C5BC-BB7E1442B2AA}"/>
              </a:ext>
            </a:extLst>
          </p:cNvPr>
          <p:cNvSpPr txBox="1"/>
          <p:nvPr/>
        </p:nvSpPr>
        <p:spPr>
          <a:xfrm>
            <a:off x="569843" y="1423156"/>
            <a:ext cx="3319152" cy="2031325"/>
          </a:xfrm>
          <a:prstGeom prst="rect">
            <a:avLst/>
          </a:prstGeom>
          <a:noFill/>
        </p:spPr>
        <p:txBody>
          <a:bodyPr wrap="square" rtlCol="0">
            <a:spAutoFit/>
          </a:bodyPr>
          <a:lstStyle/>
          <a:p>
            <a:r>
              <a:rPr lang="en-US" dirty="0"/>
              <a:t>The goal of this mini-project is to enhance web scraping skills by extracting and analyzing car details from Cars24.com. The focus will be on gathering data specific to the Delhi  location. Key details to be collected include kilometers driven, year of manufacture, fuel type, transmission, and price.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METHODOLOGY</a:t>
            </a:r>
            <a:endParaRPr dirty="0"/>
          </a:p>
        </p:txBody>
      </p:sp>
      <p:sp>
        <p:nvSpPr>
          <p:cNvPr id="2" name="TextBox 1">
            <a:extLst>
              <a:ext uri="{FF2B5EF4-FFF2-40B4-BE49-F238E27FC236}">
                <a16:creationId xmlns:a16="http://schemas.microsoft.com/office/drawing/2014/main" id="{20B0F58C-D5F2-FEC2-3DFF-2EBF8915789C}"/>
              </a:ext>
            </a:extLst>
          </p:cNvPr>
          <p:cNvSpPr txBox="1"/>
          <p:nvPr/>
        </p:nvSpPr>
        <p:spPr>
          <a:xfrm>
            <a:off x="225287" y="1146313"/>
            <a:ext cx="8693426" cy="3785652"/>
          </a:xfrm>
          <a:prstGeom prst="rect">
            <a:avLst/>
          </a:prstGeom>
          <a:noFill/>
        </p:spPr>
        <p:txBody>
          <a:bodyPr wrap="square" rtlCol="0">
            <a:spAutoFit/>
          </a:bodyPr>
          <a:lstStyle/>
          <a:p>
            <a:r>
              <a:rPr lang="en-US" sz="1200" dirty="0"/>
              <a:t>In this project, we aimed to scrape and analyze car details from the Cars24 website. The process involved using both Selenium and BeautifulSoup to efficiently extract the required data. Here's a step-by-step explanation of how we achieved this:</a:t>
            </a:r>
          </a:p>
          <a:p>
            <a:endParaRPr lang="en-US" sz="1200" dirty="0"/>
          </a:p>
          <a:p>
            <a:pPr marL="171450" indent="-171450">
              <a:buFont typeface="Arial" panose="020B0604020202020204" pitchFamily="34" charset="0"/>
              <a:buChar char="•"/>
            </a:pPr>
            <a:r>
              <a:rPr lang="en-US" sz="1200" b="1" dirty="0"/>
              <a:t>Environment Setup</a:t>
            </a:r>
            <a:r>
              <a:rPr lang="en-US" sz="1200" dirty="0"/>
              <a:t>:</a:t>
            </a:r>
          </a:p>
          <a:p>
            <a:pPr marL="742950" lvl="1" indent="-285750">
              <a:buFont typeface="Arial" panose="020B0604020202020204" pitchFamily="34" charset="0"/>
              <a:buChar char="•"/>
            </a:pPr>
            <a:r>
              <a:rPr lang="en-US" sz="1200" dirty="0"/>
              <a:t>We installed the necessary Python libraries: Selenium for browser automation and BeautifulSoup for parsing HTML content.</a:t>
            </a:r>
          </a:p>
          <a:p>
            <a:pPr marL="171450" indent="-171450">
              <a:buFont typeface="Arial" panose="020B0604020202020204" pitchFamily="34" charset="0"/>
              <a:buChar char="•"/>
            </a:pPr>
            <a:r>
              <a:rPr lang="en-US" sz="1200" b="1" dirty="0"/>
              <a:t>Initialization</a:t>
            </a:r>
            <a:r>
              <a:rPr lang="en-US" sz="1200" dirty="0"/>
              <a:t>:</a:t>
            </a:r>
          </a:p>
          <a:p>
            <a:pPr marL="742950" lvl="1" indent="-285750">
              <a:buFont typeface="Arial" panose="020B0604020202020204" pitchFamily="34" charset="0"/>
              <a:buChar char="•"/>
            </a:pPr>
            <a:r>
              <a:rPr lang="en-US" sz="1200" dirty="0"/>
              <a:t>We set up the Selenium WebDriver (e.g., ChromeDriver) to automate the browser and navigate to the Cars24 Delhi page.</a:t>
            </a:r>
          </a:p>
          <a:p>
            <a:pPr marL="742950" lvl="1" indent="-285750">
              <a:buFont typeface="Arial" panose="020B0604020202020204" pitchFamily="34" charset="0"/>
              <a:buChar char="•"/>
            </a:pPr>
            <a:r>
              <a:rPr lang="en-US" sz="1200" dirty="0"/>
              <a:t>The WebDriver was initialized to open the desired URL.</a:t>
            </a:r>
          </a:p>
          <a:p>
            <a:pPr marL="171450" indent="-171450">
              <a:buFont typeface="Arial" panose="020B0604020202020204" pitchFamily="34" charset="0"/>
              <a:buChar char="•"/>
            </a:pPr>
            <a:r>
              <a:rPr lang="en-US" sz="1200" b="1" dirty="0"/>
              <a:t>Loading the Web Page</a:t>
            </a:r>
            <a:r>
              <a:rPr lang="en-US" sz="1200" dirty="0"/>
              <a:t>:</a:t>
            </a:r>
          </a:p>
          <a:p>
            <a:pPr marL="742950" lvl="1" indent="-285750">
              <a:buFont typeface="Arial" panose="020B0604020202020204" pitchFamily="34" charset="0"/>
              <a:buChar char="•"/>
            </a:pPr>
            <a:r>
              <a:rPr lang="en-US" sz="1200" dirty="0"/>
              <a:t>After navigating to the Cars24 Delhi page, we ensured the page was fully loaded. This step was crucial for dynamic content, as it might require additional time to appear.</a:t>
            </a:r>
          </a:p>
          <a:p>
            <a:pPr marL="171450" indent="-171450">
              <a:buFont typeface="Arial" panose="020B0604020202020204" pitchFamily="34" charset="0"/>
              <a:buChar char="•"/>
            </a:pPr>
            <a:r>
              <a:rPr lang="en-US" sz="1200" b="1" dirty="0"/>
              <a:t>Handling Dynamic Content</a:t>
            </a:r>
            <a:r>
              <a:rPr lang="en-US" sz="1200" dirty="0"/>
              <a:t>:</a:t>
            </a:r>
          </a:p>
          <a:p>
            <a:pPr marL="742950" lvl="1" indent="-285750">
              <a:buFont typeface="Arial" panose="020B0604020202020204" pitchFamily="34" charset="0"/>
              <a:buChar char="•"/>
            </a:pPr>
            <a:r>
              <a:rPr lang="en-US" sz="1200" dirty="0"/>
              <a:t>To load all car listings, we scrolled down the page programmatically using Selenium. This ensured that lazy-loaded content was fully visible and accessible for scraping.</a:t>
            </a:r>
          </a:p>
          <a:p>
            <a:pPr marL="171450" indent="-171450">
              <a:buFont typeface="Arial" panose="020B0604020202020204" pitchFamily="34" charset="0"/>
              <a:buChar char="•"/>
            </a:pPr>
            <a:r>
              <a:rPr lang="en-US" sz="1200" b="1" dirty="0"/>
              <a:t>Extracting Page Source</a:t>
            </a:r>
            <a:r>
              <a:rPr lang="en-US" sz="1200" dirty="0"/>
              <a:t>:</a:t>
            </a:r>
          </a:p>
          <a:p>
            <a:pPr marL="742950" lvl="1" indent="-285750">
              <a:buFont typeface="Arial" panose="020B0604020202020204" pitchFamily="34" charset="0"/>
              <a:buChar char="•"/>
            </a:pPr>
            <a:r>
              <a:rPr lang="en-US" sz="1200" dirty="0"/>
              <a:t>Once the content was fully loaded, we extracted the page's HTML source using Selenium. This HTML source was then passed to BeautifulSoup for parsing.</a:t>
            </a:r>
          </a:p>
          <a:p>
            <a:pPr marL="285750" indent="-285750">
              <a:buFont typeface="Arial" panose="020B0604020202020204" pitchFamily="34" charset="0"/>
              <a:buChar char="•"/>
            </a:pP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61"/>
        <p:cNvGrpSpPr/>
        <p:nvPr/>
      </p:nvGrpSpPr>
      <p:grpSpPr>
        <a:xfrm>
          <a:off x="0" y="0"/>
          <a:ext cx="0" cy="0"/>
          <a:chOff x="0" y="0"/>
          <a:chExt cx="0" cy="0"/>
        </a:xfrm>
      </p:grpSpPr>
      <p:sp>
        <p:nvSpPr>
          <p:cNvPr id="2471" name="Google Shape;2471;p42"/>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4" name="TextBox 13">
            <a:extLst>
              <a:ext uri="{FF2B5EF4-FFF2-40B4-BE49-F238E27FC236}">
                <a16:creationId xmlns:a16="http://schemas.microsoft.com/office/drawing/2014/main" id="{E912EB2D-0EE8-937C-9CA9-CCF7A61B502B}"/>
              </a:ext>
            </a:extLst>
          </p:cNvPr>
          <p:cNvSpPr txBox="1"/>
          <p:nvPr/>
        </p:nvSpPr>
        <p:spPr>
          <a:xfrm>
            <a:off x="146819" y="385190"/>
            <a:ext cx="8850361" cy="4524315"/>
          </a:xfrm>
          <a:prstGeom prst="rect">
            <a:avLst/>
          </a:prstGeom>
          <a:noFill/>
        </p:spPr>
        <p:txBody>
          <a:bodyPr wrap="square" rtlCol="0">
            <a:spAutoFit/>
          </a:bodyPr>
          <a:lstStyle/>
          <a:p>
            <a:pPr marL="171450" indent="-171450">
              <a:buFont typeface="Arial" panose="020B0604020202020204" pitchFamily="34" charset="0"/>
              <a:buChar char="•"/>
            </a:pPr>
            <a:r>
              <a:rPr lang="en-US" sz="1200" b="1" dirty="0"/>
              <a:t>Parsing HTML with BeautifulSoup</a:t>
            </a:r>
            <a:r>
              <a:rPr lang="en-US" sz="1200" dirty="0"/>
              <a:t>:</a:t>
            </a:r>
          </a:p>
          <a:p>
            <a:pPr marL="742950" lvl="1" indent="-285750">
              <a:buFont typeface="Arial" panose="020B0604020202020204" pitchFamily="34" charset="0"/>
              <a:buChar char="•"/>
            </a:pPr>
            <a:r>
              <a:rPr lang="en-US" sz="1200" dirty="0"/>
              <a:t>BeautifulSoup was used to parse the HTML content. We identified the HTML structure of the car listings and extracted relevant details such as car name, kilometers driven, year of manufacture, fuel type, transmission, and price.</a:t>
            </a:r>
          </a:p>
          <a:p>
            <a:pPr marL="742950" lvl="1" indent="-285750">
              <a:buFont typeface="Arial" panose="020B0604020202020204" pitchFamily="34" charset="0"/>
              <a:buChar char="•"/>
            </a:pPr>
            <a:r>
              <a:rPr lang="en-US" sz="1200" dirty="0"/>
              <a:t>We located specific tags and classes that contained the data we needed. For example, car names were found within specific heading tags, while prices and other details were located within list items or div elements.</a:t>
            </a:r>
          </a:p>
          <a:p>
            <a:pPr marL="457200" lvl="1"/>
            <a:endParaRPr lang="en-US" sz="1200" dirty="0"/>
          </a:p>
          <a:p>
            <a:pPr marL="171450" indent="-171450">
              <a:buFont typeface="Arial" panose="020B0604020202020204" pitchFamily="34" charset="0"/>
              <a:buChar char="•"/>
            </a:pPr>
            <a:r>
              <a:rPr lang="en-US" sz="1200" b="1" dirty="0"/>
              <a:t>Data Extraction</a:t>
            </a:r>
            <a:r>
              <a:rPr lang="en-US" sz="1200" dirty="0"/>
              <a:t>:</a:t>
            </a:r>
          </a:p>
          <a:p>
            <a:endParaRPr lang="en-US" sz="1200" dirty="0"/>
          </a:p>
          <a:p>
            <a:pPr marL="742950" lvl="1" indent="-285750">
              <a:buFont typeface="Arial" panose="020B0604020202020204" pitchFamily="34" charset="0"/>
              <a:buChar char="•"/>
            </a:pPr>
            <a:r>
              <a:rPr lang="en-US" sz="1200" dirty="0"/>
              <a:t>By iterating through the parsed HTML elements, we extracted the required details for each car. This included:</a:t>
            </a:r>
          </a:p>
          <a:p>
            <a:pPr marL="1143000" lvl="2" indent="-228600">
              <a:buFont typeface="+mj-lt"/>
              <a:buAutoNum type="arabicPeriod"/>
            </a:pPr>
            <a:r>
              <a:rPr lang="en-US" sz="1200" b="1" dirty="0"/>
              <a:t>Name</a:t>
            </a:r>
            <a:r>
              <a:rPr lang="en-US" sz="1200" dirty="0"/>
              <a:t>: The car's name extracted from the appropriate heading tag.</a:t>
            </a:r>
          </a:p>
          <a:p>
            <a:pPr marL="1143000" lvl="2" indent="-228600">
              <a:buFont typeface="+mj-lt"/>
              <a:buAutoNum type="arabicPeriod"/>
            </a:pPr>
            <a:r>
              <a:rPr lang="en-US" sz="1200" b="1" dirty="0"/>
              <a:t>Kilometers Driven</a:t>
            </a:r>
            <a:r>
              <a:rPr lang="en-US" sz="1200" dirty="0"/>
              <a:t>: The distance the car had been driven, found within a list item.</a:t>
            </a:r>
          </a:p>
          <a:p>
            <a:pPr marL="1143000" lvl="2" indent="-228600">
              <a:buFont typeface="+mj-lt"/>
              <a:buAutoNum type="arabicPeriod"/>
            </a:pPr>
            <a:r>
              <a:rPr lang="en-US" sz="1200" b="1" dirty="0"/>
              <a:t>Year of Manufacture</a:t>
            </a:r>
            <a:r>
              <a:rPr lang="en-US" sz="1200" dirty="0"/>
              <a:t>: The year the car was manufactured, located similarly within a list item.</a:t>
            </a:r>
          </a:p>
          <a:p>
            <a:pPr marL="1143000" lvl="2" indent="-228600">
              <a:buFont typeface="+mj-lt"/>
              <a:buAutoNum type="arabicPeriod"/>
            </a:pPr>
            <a:r>
              <a:rPr lang="en-US" sz="1200" b="1" dirty="0"/>
              <a:t>Fuel Type</a:t>
            </a:r>
            <a:r>
              <a:rPr lang="en-US" sz="1200" dirty="0"/>
              <a:t>: The type of fuel the car uses.</a:t>
            </a:r>
          </a:p>
          <a:p>
            <a:pPr marL="1143000" lvl="2" indent="-228600">
              <a:buFont typeface="+mj-lt"/>
              <a:buAutoNum type="arabicPeriod"/>
            </a:pPr>
            <a:r>
              <a:rPr lang="en-US" sz="1200" b="1" dirty="0"/>
              <a:t>Transmission</a:t>
            </a:r>
            <a:r>
              <a:rPr lang="en-US" sz="1200" dirty="0"/>
              <a:t>: The type of transmission (automatic or manual).</a:t>
            </a:r>
          </a:p>
          <a:p>
            <a:pPr marL="1143000" lvl="2" indent="-228600">
              <a:buFont typeface="+mj-lt"/>
              <a:buAutoNum type="arabicPeriod"/>
            </a:pPr>
            <a:r>
              <a:rPr lang="en-US" sz="1200" b="1" dirty="0"/>
              <a:t>Price</a:t>
            </a:r>
            <a:r>
              <a:rPr lang="en-US" sz="1200" dirty="0"/>
              <a:t>: The price of the car, extracted from a designated price tag.</a:t>
            </a:r>
          </a:p>
          <a:p>
            <a:pPr marL="914400" lvl="2"/>
            <a:endParaRPr lang="en-US" sz="1200" dirty="0"/>
          </a:p>
          <a:p>
            <a:pPr marL="171450" indent="-171450">
              <a:buFont typeface="Arial" panose="020B0604020202020204" pitchFamily="34" charset="0"/>
              <a:buChar char="•"/>
            </a:pPr>
            <a:r>
              <a:rPr lang="en-US" sz="1200" b="1" dirty="0"/>
              <a:t>Storing the Data</a:t>
            </a:r>
            <a:r>
              <a:rPr lang="en-US" sz="1200" dirty="0"/>
              <a:t>:</a:t>
            </a:r>
          </a:p>
          <a:p>
            <a:pPr marL="742950" lvl="1" indent="-285750">
              <a:buFont typeface="Arial" panose="020B0604020202020204" pitchFamily="34" charset="0"/>
              <a:buChar char="•"/>
            </a:pPr>
            <a:r>
              <a:rPr lang="en-US" sz="1200" dirty="0"/>
              <a:t>The extracted data was structured and stored in a suitable format, such as a CSV file or a database, to facilitate further analysis.</a:t>
            </a:r>
          </a:p>
          <a:p>
            <a:pPr marL="457200" lvl="1"/>
            <a:endParaRPr lang="en-US" sz="1200" dirty="0"/>
          </a:p>
          <a:p>
            <a:pPr marL="171450" indent="-171450">
              <a:buFont typeface="Arial" panose="020B0604020202020204" pitchFamily="34" charset="0"/>
              <a:buChar char="•"/>
            </a:pPr>
            <a:r>
              <a:rPr lang="en-US" sz="1200" b="1" dirty="0"/>
              <a:t>Analysis</a:t>
            </a:r>
            <a:r>
              <a:rPr lang="en-US" sz="1200" dirty="0"/>
              <a:t>:</a:t>
            </a:r>
          </a:p>
          <a:p>
            <a:pPr marL="742950" lvl="1" indent="-285750">
              <a:buFont typeface="Arial" panose="020B0604020202020204" pitchFamily="34" charset="0"/>
              <a:buChar char="•"/>
            </a:pPr>
            <a:r>
              <a:rPr lang="en-US" sz="1200" dirty="0"/>
              <a:t>With the data collected, we performed various analyses to derive insights. This could include statistical analysis, price comparison, or identifying trends based on the kilometers driven and the year of manufacture.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D4ECE-6C28-DC47-04CC-3F8B0325C80C}"/>
              </a:ext>
            </a:extLst>
          </p:cNvPr>
          <p:cNvSpPr>
            <a:spLocks noGrp="1"/>
          </p:cNvSpPr>
          <p:nvPr>
            <p:ph type="ctrTitle" idx="2"/>
          </p:nvPr>
        </p:nvSpPr>
        <p:spPr/>
        <p:txBody>
          <a:bodyPr/>
          <a:lstStyle/>
          <a:p>
            <a:r>
              <a:rPr lang="en-US" dirty="0"/>
              <a:t>DATA VISULIZATION</a:t>
            </a:r>
          </a:p>
        </p:txBody>
      </p:sp>
      <p:pic>
        <p:nvPicPr>
          <p:cNvPr id="7" name="Picture 6" descr="A graph of a number of blue rectangular bars&#10;&#10;Description automatically generated with medium confidence">
            <a:extLst>
              <a:ext uri="{FF2B5EF4-FFF2-40B4-BE49-F238E27FC236}">
                <a16:creationId xmlns:a16="http://schemas.microsoft.com/office/drawing/2014/main" id="{2CDF9F31-B2BE-254C-54D5-AAE14E9281ED}"/>
              </a:ext>
            </a:extLst>
          </p:cNvPr>
          <p:cNvPicPr>
            <a:picLocks noChangeAspect="1"/>
          </p:cNvPicPr>
          <p:nvPr/>
        </p:nvPicPr>
        <p:blipFill>
          <a:blip r:embed="rId2"/>
          <a:stretch>
            <a:fillRect/>
          </a:stretch>
        </p:blipFill>
        <p:spPr>
          <a:xfrm>
            <a:off x="4037015" y="1692612"/>
            <a:ext cx="4822728" cy="3123290"/>
          </a:xfrm>
          <a:prstGeom prst="rect">
            <a:avLst/>
          </a:prstGeom>
        </p:spPr>
      </p:pic>
      <p:sp>
        <p:nvSpPr>
          <p:cNvPr id="8" name="TextBox 7">
            <a:extLst>
              <a:ext uri="{FF2B5EF4-FFF2-40B4-BE49-F238E27FC236}">
                <a16:creationId xmlns:a16="http://schemas.microsoft.com/office/drawing/2014/main" id="{91429586-21D4-93AD-DFE4-B1B3D9DBB3EE}"/>
              </a:ext>
            </a:extLst>
          </p:cNvPr>
          <p:cNvSpPr txBox="1"/>
          <p:nvPr/>
        </p:nvSpPr>
        <p:spPr>
          <a:xfrm>
            <a:off x="335555" y="1157002"/>
            <a:ext cx="3627795" cy="307777"/>
          </a:xfrm>
          <a:prstGeom prst="rect">
            <a:avLst/>
          </a:prstGeom>
          <a:noFill/>
        </p:spPr>
        <p:txBody>
          <a:bodyPr wrap="square" rtlCol="0">
            <a:spAutoFit/>
          </a:bodyPr>
          <a:lstStyle/>
          <a:p>
            <a:r>
              <a:rPr lang="en-US" b="1" dirty="0"/>
              <a:t>Distribution of Car Manufacture in years</a:t>
            </a:r>
          </a:p>
        </p:txBody>
      </p:sp>
      <p:sp>
        <p:nvSpPr>
          <p:cNvPr id="9" name="TextBox 8">
            <a:extLst>
              <a:ext uri="{FF2B5EF4-FFF2-40B4-BE49-F238E27FC236}">
                <a16:creationId xmlns:a16="http://schemas.microsoft.com/office/drawing/2014/main" id="{CF8BDEF9-C769-4CBB-042B-5136C7CAF9CD}"/>
              </a:ext>
            </a:extLst>
          </p:cNvPr>
          <p:cNvSpPr txBox="1"/>
          <p:nvPr/>
        </p:nvSpPr>
        <p:spPr>
          <a:xfrm>
            <a:off x="404123" y="1762657"/>
            <a:ext cx="3490658" cy="1815882"/>
          </a:xfrm>
          <a:prstGeom prst="rect">
            <a:avLst/>
          </a:prstGeom>
          <a:noFill/>
        </p:spPr>
        <p:txBody>
          <a:bodyPr wrap="square" rtlCol="0">
            <a:spAutoFit/>
          </a:bodyPr>
          <a:lstStyle/>
          <a:p>
            <a:r>
              <a:rPr lang="en-IN" b="0" i="0" u="none" strike="noStrike" dirty="0">
                <a:solidFill>
                  <a:srgbClr val="000000"/>
                </a:solidFill>
                <a:effectLst/>
                <a:latin typeface="-webkit-standard"/>
              </a:rPr>
              <a:t>The bar chart represents the distribution of car manufacturing over different years. The x-axis displays the years of manufacture, while the y-axis indicates the number of cars produced in each respective year. Each bar corresponds to a specific year, with its height reflecting the number of cars manufactured during that year.</a:t>
            </a:r>
            <a:endParaRPr lang="en-US" dirty="0"/>
          </a:p>
        </p:txBody>
      </p:sp>
    </p:spTree>
    <p:extLst>
      <p:ext uri="{BB962C8B-B14F-4D97-AF65-F5344CB8AC3E}">
        <p14:creationId xmlns:p14="http://schemas.microsoft.com/office/powerpoint/2010/main" val="198592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D4ECE-6C28-DC47-04CC-3F8B0325C80C}"/>
              </a:ext>
            </a:extLst>
          </p:cNvPr>
          <p:cNvSpPr>
            <a:spLocks noGrp="1"/>
          </p:cNvSpPr>
          <p:nvPr>
            <p:ph type="ctrTitle" idx="2"/>
          </p:nvPr>
        </p:nvSpPr>
        <p:spPr/>
        <p:txBody>
          <a:bodyPr/>
          <a:lstStyle/>
          <a:p>
            <a:r>
              <a:rPr lang="en-US" dirty="0"/>
              <a:t>DATA VISULIZATION</a:t>
            </a:r>
          </a:p>
        </p:txBody>
      </p:sp>
      <p:pic>
        <p:nvPicPr>
          <p:cNvPr id="3" name="Picture 2" descr="A green and red circle with text&#10;&#10;Description automatically generated">
            <a:extLst>
              <a:ext uri="{FF2B5EF4-FFF2-40B4-BE49-F238E27FC236}">
                <a16:creationId xmlns:a16="http://schemas.microsoft.com/office/drawing/2014/main" id="{29D6C518-0273-3424-DA14-8EE5085F503B}"/>
              </a:ext>
            </a:extLst>
          </p:cNvPr>
          <p:cNvPicPr>
            <a:picLocks noChangeAspect="1"/>
          </p:cNvPicPr>
          <p:nvPr/>
        </p:nvPicPr>
        <p:blipFill>
          <a:blip r:embed="rId2"/>
          <a:stretch>
            <a:fillRect/>
          </a:stretch>
        </p:blipFill>
        <p:spPr>
          <a:xfrm>
            <a:off x="3963350" y="1464779"/>
            <a:ext cx="4762196" cy="3387608"/>
          </a:xfrm>
          <a:prstGeom prst="rect">
            <a:avLst/>
          </a:prstGeom>
        </p:spPr>
      </p:pic>
      <p:sp>
        <p:nvSpPr>
          <p:cNvPr id="6" name="TextBox 5">
            <a:extLst>
              <a:ext uri="{FF2B5EF4-FFF2-40B4-BE49-F238E27FC236}">
                <a16:creationId xmlns:a16="http://schemas.microsoft.com/office/drawing/2014/main" id="{CAA3A125-F5D6-DB57-498E-FBD197E592C1}"/>
              </a:ext>
            </a:extLst>
          </p:cNvPr>
          <p:cNvSpPr txBox="1"/>
          <p:nvPr/>
        </p:nvSpPr>
        <p:spPr>
          <a:xfrm>
            <a:off x="335555" y="1879555"/>
            <a:ext cx="3133977" cy="2031325"/>
          </a:xfrm>
          <a:prstGeom prst="rect">
            <a:avLst/>
          </a:prstGeom>
          <a:noFill/>
        </p:spPr>
        <p:txBody>
          <a:bodyPr wrap="square" rtlCol="0">
            <a:spAutoFit/>
          </a:bodyPr>
          <a:lstStyle/>
          <a:p>
            <a:r>
              <a:rPr lang="en-IN" b="0" i="0" u="none" strike="noStrike" dirty="0">
                <a:solidFill>
                  <a:srgbClr val="000000"/>
                </a:solidFill>
                <a:effectLst/>
                <a:latin typeface="-webkit-standard"/>
              </a:rPr>
              <a:t>The pie chart represents the distribution of cars by fuel type. It shows that 68.8% of the cars use petrol as their fuel, while 31.2% use diesel. The larger segment of the pie chart is </a:t>
            </a:r>
            <a:r>
              <a:rPr lang="en-IN" b="0" i="0" u="none" strike="noStrike" dirty="0" err="1">
                <a:solidFill>
                  <a:srgbClr val="000000"/>
                </a:solidFill>
                <a:effectLst/>
                <a:latin typeface="-webkit-standard"/>
              </a:rPr>
              <a:t>labeled</a:t>
            </a:r>
            <a:r>
              <a:rPr lang="en-IN" b="0" i="0" u="none" strike="noStrike" dirty="0">
                <a:solidFill>
                  <a:srgbClr val="000000"/>
                </a:solidFill>
                <a:effectLst/>
                <a:latin typeface="-webkit-standard"/>
              </a:rPr>
              <a:t> as petrol, occupying more than two-thirds of the chart, while the smaller segment represents diesel, taking up a little less than one-third of the chart.</a:t>
            </a:r>
            <a:endParaRPr lang="en-US" dirty="0"/>
          </a:p>
        </p:txBody>
      </p:sp>
      <p:sp>
        <p:nvSpPr>
          <p:cNvPr id="7" name="TextBox 6">
            <a:extLst>
              <a:ext uri="{FF2B5EF4-FFF2-40B4-BE49-F238E27FC236}">
                <a16:creationId xmlns:a16="http://schemas.microsoft.com/office/drawing/2014/main" id="{2D90DD04-287D-C281-7637-EDAB5FB1DB43}"/>
              </a:ext>
            </a:extLst>
          </p:cNvPr>
          <p:cNvSpPr txBox="1"/>
          <p:nvPr/>
        </p:nvSpPr>
        <p:spPr>
          <a:xfrm>
            <a:off x="335555" y="1157002"/>
            <a:ext cx="3627795" cy="307777"/>
          </a:xfrm>
          <a:prstGeom prst="rect">
            <a:avLst/>
          </a:prstGeom>
          <a:noFill/>
        </p:spPr>
        <p:txBody>
          <a:bodyPr wrap="square" rtlCol="0">
            <a:spAutoFit/>
          </a:bodyPr>
          <a:lstStyle/>
          <a:p>
            <a:r>
              <a:rPr lang="en-US" b="1" dirty="0"/>
              <a:t>Distribution of Car by fuel type</a:t>
            </a:r>
          </a:p>
        </p:txBody>
      </p:sp>
    </p:spTree>
    <p:extLst>
      <p:ext uri="{BB962C8B-B14F-4D97-AF65-F5344CB8AC3E}">
        <p14:creationId xmlns:p14="http://schemas.microsoft.com/office/powerpoint/2010/main" val="244554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D4ECE-6C28-DC47-04CC-3F8B0325C80C}"/>
              </a:ext>
            </a:extLst>
          </p:cNvPr>
          <p:cNvSpPr>
            <a:spLocks noGrp="1"/>
          </p:cNvSpPr>
          <p:nvPr>
            <p:ph type="ctrTitle" idx="2"/>
          </p:nvPr>
        </p:nvSpPr>
        <p:spPr/>
        <p:txBody>
          <a:bodyPr/>
          <a:lstStyle/>
          <a:p>
            <a:r>
              <a:rPr lang="en-US" dirty="0"/>
              <a:t>DATA VISULIZATION</a:t>
            </a:r>
          </a:p>
        </p:txBody>
      </p:sp>
      <p:pic>
        <p:nvPicPr>
          <p:cNvPr id="3" name="Picture 2" descr="A blue and yellow pie chart&#10;&#10;Description automatically generated">
            <a:extLst>
              <a:ext uri="{FF2B5EF4-FFF2-40B4-BE49-F238E27FC236}">
                <a16:creationId xmlns:a16="http://schemas.microsoft.com/office/drawing/2014/main" id="{7A95E329-3860-735A-40B0-55B4C38B8CF2}"/>
              </a:ext>
            </a:extLst>
          </p:cNvPr>
          <p:cNvPicPr>
            <a:picLocks noChangeAspect="1"/>
          </p:cNvPicPr>
          <p:nvPr/>
        </p:nvPicPr>
        <p:blipFill>
          <a:blip r:embed="rId2"/>
          <a:stretch>
            <a:fillRect/>
          </a:stretch>
        </p:blipFill>
        <p:spPr>
          <a:xfrm>
            <a:off x="3942945" y="1399669"/>
            <a:ext cx="4711271" cy="3351383"/>
          </a:xfrm>
          <a:prstGeom prst="rect">
            <a:avLst/>
          </a:prstGeom>
        </p:spPr>
      </p:pic>
      <p:sp>
        <p:nvSpPr>
          <p:cNvPr id="5" name="TextBox 4">
            <a:extLst>
              <a:ext uri="{FF2B5EF4-FFF2-40B4-BE49-F238E27FC236}">
                <a16:creationId xmlns:a16="http://schemas.microsoft.com/office/drawing/2014/main" id="{9CD3BB93-6DEB-C9FA-8EF1-B41AAD6DBF0F}"/>
              </a:ext>
            </a:extLst>
          </p:cNvPr>
          <p:cNvSpPr txBox="1"/>
          <p:nvPr/>
        </p:nvSpPr>
        <p:spPr>
          <a:xfrm>
            <a:off x="335555" y="1157002"/>
            <a:ext cx="3627795" cy="307777"/>
          </a:xfrm>
          <a:prstGeom prst="rect">
            <a:avLst/>
          </a:prstGeom>
          <a:noFill/>
        </p:spPr>
        <p:txBody>
          <a:bodyPr wrap="square" rtlCol="0">
            <a:spAutoFit/>
          </a:bodyPr>
          <a:lstStyle/>
          <a:p>
            <a:r>
              <a:rPr lang="en-US" b="1" dirty="0"/>
              <a:t>Distribution of Car by transmission</a:t>
            </a:r>
          </a:p>
        </p:txBody>
      </p:sp>
      <p:sp>
        <p:nvSpPr>
          <p:cNvPr id="6" name="TextBox 5">
            <a:extLst>
              <a:ext uri="{FF2B5EF4-FFF2-40B4-BE49-F238E27FC236}">
                <a16:creationId xmlns:a16="http://schemas.microsoft.com/office/drawing/2014/main" id="{654E0D8B-02F9-DFBE-F56E-BA03C4513CDF}"/>
              </a:ext>
            </a:extLst>
          </p:cNvPr>
          <p:cNvSpPr txBox="1"/>
          <p:nvPr/>
        </p:nvSpPr>
        <p:spPr>
          <a:xfrm>
            <a:off x="335555" y="1769087"/>
            <a:ext cx="3205313" cy="2677656"/>
          </a:xfrm>
          <a:prstGeom prst="rect">
            <a:avLst/>
          </a:prstGeom>
          <a:noFill/>
        </p:spPr>
        <p:txBody>
          <a:bodyPr wrap="square" rtlCol="0">
            <a:spAutoFit/>
          </a:bodyPr>
          <a:lstStyle/>
          <a:p>
            <a:r>
              <a:rPr lang="en-IN" b="0" i="0" u="none" strike="noStrike" dirty="0">
                <a:solidFill>
                  <a:srgbClr val="000000"/>
                </a:solidFill>
                <a:effectLst/>
                <a:latin typeface="-webkit-standard"/>
              </a:rPr>
              <a:t>The pie chart illustrates the distribution of cars by transmission type. It shows that 75% of the cars have manual transmission, represented by a larger segment of the pie chart. The remaining 25% of the cars have automatic transmission, represented by a smaller segment. This visual representation makes it easy to see that manual transmission is more common than automatic transmission among the cars in the dataset.</a:t>
            </a:r>
            <a:endParaRPr lang="en-US" dirty="0"/>
          </a:p>
        </p:txBody>
      </p:sp>
    </p:spTree>
    <p:extLst>
      <p:ext uri="{BB962C8B-B14F-4D97-AF65-F5344CB8AC3E}">
        <p14:creationId xmlns:p14="http://schemas.microsoft.com/office/powerpoint/2010/main" val="328431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D4ECE-6C28-DC47-04CC-3F8B0325C80C}"/>
              </a:ext>
            </a:extLst>
          </p:cNvPr>
          <p:cNvSpPr>
            <a:spLocks noGrp="1"/>
          </p:cNvSpPr>
          <p:nvPr>
            <p:ph type="ctrTitle" idx="2"/>
          </p:nvPr>
        </p:nvSpPr>
        <p:spPr/>
        <p:txBody>
          <a:bodyPr/>
          <a:lstStyle/>
          <a:p>
            <a:r>
              <a:rPr lang="en-US" dirty="0"/>
              <a:t>DATA VISULIZATION</a:t>
            </a:r>
          </a:p>
        </p:txBody>
      </p:sp>
      <p:pic>
        <p:nvPicPr>
          <p:cNvPr id="3" name="Picture 2" descr="A graph of different colored dots&#10;&#10;Description automatically generated">
            <a:extLst>
              <a:ext uri="{FF2B5EF4-FFF2-40B4-BE49-F238E27FC236}">
                <a16:creationId xmlns:a16="http://schemas.microsoft.com/office/drawing/2014/main" id="{BB6B4752-F37A-32E0-3B14-35C33E4C7124}"/>
              </a:ext>
            </a:extLst>
          </p:cNvPr>
          <p:cNvPicPr>
            <a:picLocks noChangeAspect="1"/>
          </p:cNvPicPr>
          <p:nvPr/>
        </p:nvPicPr>
        <p:blipFill>
          <a:blip r:embed="rId2"/>
          <a:stretch>
            <a:fillRect/>
          </a:stretch>
        </p:blipFill>
        <p:spPr>
          <a:xfrm>
            <a:off x="4014282" y="1342834"/>
            <a:ext cx="4887172" cy="3420528"/>
          </a:xfrm>
          <a:prstGeom prst="rect">
            <a:avLst/>
          </a:prstGeom>
        </p:spPr>
      </p:pic>
      <p:sp>
        <p:nvSpPr>
          <p:cNvPr id="6" name="TextBox 5">
            <a:extLst>
              <a:ext uri="{FF2B5EF4-FFF2-40B4-BE49-F238E27FC236}">
                <a16:creationId xmlns:a16="http://schemas.microsoft.com/office/drawing/2014/main" id="{5E7FC5EC-13D9-8AE5-3C0A-8D5C1C951ED8}"/>
              </a:ext>
            </a:extLst>
          </p:cNvPr>
          <p:cNvSpPr txBox="1"/>
          <p:nvPr/>
        </p:nvSpPr>
        <p:spPr>
          <a:xfrm>
            <a:off x="335556" y="1157002"/>
            <a:ext cx="3529568" cy="523220"/>
          </a:xfrm>
          <a:prstGeom prst="rect">
            <a:avLst/>
          </a:prstGeom>
          <a:noFill/>
        </p:spPr>
        <p:txBody>
          <a:bodyPr wrap="square" rtlCol="0">
            <a:spAutoFit/>
          </a:bodyPr>
          <a:lstStyle/>
          <a:p>
            <a:r>
              <a:rPr lang="en-IN" b="1" i="0" u="none" strike="noStrike" dirty="0">
                <a:solidFill>
                  <a:srgbClr val="000000"/>
                </a:solidFill>
                <a:effectLst/>
                <a:latin typeface="+mn-lt"/>
              </a:rPr>
              <a:t>Scatter Plot of Car Prices vs. Kilometres Driven by Fuel Type</a:t>
            </a:r>
            <a:endParaRPr lang="en-US" b="1" dirty="0">
              <a:latin typeface="+mn-lt"/>
            </a:endParaRPr>
          </a:p>
        </p:txBody>
      </p:sp>
      <p:sp>
        <p:nvSpPr>
          <p:cNvPr id="7" name="TextBox 6">
            <a:extLst>
              <a:ext uri="{FF2B5EF4-FFF2-40B4-BE49-F238E27FC236}">
                <a16:creationId xmlns:a16="http://schemas.microsoft.com/office/drawing/2014/main" id="{DEA98D22-5802-5741-85AD-262644E31837}"/>
              </a:ext>
            </a:extLst>
          </p:cNvPr>
          <p:cNvSpPr txBox="1"/>
          <p:nvPr/>
        </p:nvSpPr>
        <p:spPr>
          <a:xfrm>
            <a:off x="335556" y="1856355"/>
            <a:ext cx="3194560" cy="2677656"/>
          </a:xfrm>
          <a:prstGeom prst="rect">
            <a:avLst/>
          </a:prstGeom>
          <a:noFill/>
        </p:spPr>
        <p:txBody>
          <a:bodyPr wrap="square" rtlCol="0">
            <a:spAutoFit/>
          </a:bodyPr>
          <a:lstStyle/>
          <a:p>
            <a:r>
              <a:rPr lang="en-IN" b="0" i="0" u="none" strike="noStrike" dirty="0">
                <a:solidFill>
                  <a:srgbClr val="000000"/>
                </a:solidFill>
                <a:effectLst/>
                <a:latin typeface="-webkit-standard"/>
              </a:rPr>
              <a:t>The scatter plot represents the relationship between the price of cars and the </a:t>
            </a:r>
            <a:r>
              <a:rPr lang="en-IN" b="0" i="0" u="none" strike="noStrike" dirty="0" err="1">
                <a:solidFill>
                  <a:srgbClr val="000000"/>
                </a:solidFill>
                <a:effectLst/>
                <a:latin typeface="-webkit-standard"/>
              </a:rPr>
              <a:t>kilometers</a:t>
            </a:r>
            <a:r>
              <a:rPr lang="en-IN" b="0" i="0" u="none" strike="noStrike" dirty="0">
                <a:solidFill>
                  <a:srgbClr val="000000"/>
                </a:solidFill>
                <a:effectLst/>
                <a:latin typeface="-webkit-standard"/>
              </a:rPr>
              <a:t> they have been driven, differentiated by fuel type. The y-axis indicates the price of the cars, while the x-axis shows the </a:t>
            </a:r>
            <a:r>
              <a:rPr lang="en-IN" b="0" i="0" u="none" strike="noStrike" dirty="0" err="1">
                <a:solidFill>
                  <a:srgbClr val="000000"/>
                </a:solidFill>
                <a:effectLst/>
                <a:latin typeface="-webkit-standard"/>
              </a:rPr>
              <a:t>kilometers</a:t>
            </a:r>
            <a:r>
              <a:rPr lang="en-IN" b="0" i="0" u="none" strike="noStrike" dirty="0">
                <a:solidFill>
                  <a:srgbClr val="000000"/>
                </a:solidFill>
                <a:effectLst/>
                <a:latin typeface="-webkit-standard"/>
              </a:rPr>
              <a:t> driven. Each point on the plot represents a car, with blue points indicating petrol cars and orange points indicating diesel cars. This visual distinction allows for an easy comparison of how car prices vary with </a:t>
            </a:r>
            <a:r>
              <a:rPr lang="en-IN" b="0" i="0" u="none" strike="noStrike" dirty="0" err="1">
                <a:solidFill>
                  <a:srgbClr val="000000"/>
                </a:solidFill>
                <a:effectLst/>
                <a:latin typeface="-webkit-standard"/>
              </a:rPr>
              <a:t>kilometers</a:t>
            </a:r>
            <a:r>
              <a:rPr lang="en-IN" b="0" i="0" u="none" strike="noStrike" dirty="0">
                <a:solidFill>
                  <a:srgbClr val="000000"/>
                </a:solidFill>
                <a:effectLst/>
                <a:latin typeface="-webkit-standard"/>
              </a:rPr>
              <a:t> driven for different fuel types.</a:t>
            </a:r>
            <a:endParaRPr lang="en-US" dirty="0"/>
          </a:p>
        </p:txBody>
      </p:sp>
    </p:spTree>
    <p:extLst>
      <p:ext uri="{BB962C8B-B14F-4D97-AF65-F5344CB8AC3E}">
        <p14:creationId xmlns:p14="http://schemas.microsoft.com/office/powerpoint/2010/main" val="4123193718"/>
      </p:ext>
    </p:extLst>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1259</Words>
  <Application>Microsoft Macintosh PowerPoint</Application>
  <PresentationFormat>On-screen Show (16:9)</PresentationFormat>
  <Paragraphs>90</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-webkit-standard</vt:lpstr>
      <vt:lpstr>Anaheim</vt:lpstr>
      <vt:lpstr>Arial</vt:lpstr>
      <vt:lpstr>Josefin Slab</vt:lpstr>
      <vt:lpstr>Staatliches</vt:lpstr>
      <vt:lpstr>Unica One</vt:lpstr>
      <vt:lpstr>Economy Thesis by Slidesgo</vt:lpstr>
      <vt:lpstr>WEB SCRAPING Mini-Project 1</vt:lpstr>
      <vt:lpstr>PowerPoint Presentation</vt:lpstr>
      <vt:lpstr>Problem statement</vt:lpstr>
      <vt:lpstr>METHODOLOGY</vt:lpstr>
      <vt:lpstr>PowerPoint Presentation</vt:lpstr>
      <vt:lpstr>DATA VISULIZATION</vt:lpstr>
      <vt:lpstr>DATA VISULIZATION</vt:lpstr>
      <vt:lpstr>DATA VISULIZATION</vt:lpstr>
      <vt:lpstr>DATA VISULIZATION</vt:lpstr>
      <vt:lpstr>Code for web scraping</vt:lpstr>
      <vt:lpstr>Opinion on web-Scraping</vt:lpstr>
      <vt:lpstr>Skills Acquired</vt:lpstr>
      <vt:lpstr>Lazy loaded content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vishal nair</dc:creator>
  <cp:lastModifiedBy>NEBIN RAJ (RA2111056010032)</cp:lastModifiedBy>
  <cp:revision>5</cp:revision>
  <dcterms:modified xsi:type="dcterms:W3CDTF">2024-07-07T16:33:39Z</dcterms:modified>
</cp:coreProperties>
</file>