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9" r:id="rId2"/>
    <p:sldId id="260" r:id="rId3"/>
    <p:sldId id="262" r:id="rId4"/>
    <p:sldId id="261" r:id="rId5"/>
    <p:sldId id="257" r:id="rId6"/>
    <p:sldId id="258" r:id="rId7"/>
  </p:sldIdLst>
  <p:sldSz cx="82296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A75F5-9861-7C49-8D9E-CF48A02FE75C}" v="569" dt="2020-01-24T20:30:1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2"/>
    <p:restoredTop sz="94694"/>
  </p:normalViewPr>
  <p:slideViewPr>
    <p:cSldViewPr snapToGrid="0" snapToObjects="1" showGuides="1">
      <p:cViewPr varScale="1">
        <p:scale>
          <a:sx n="75" d="100"/>
          <a:sy n="75" d="100"/>
        </p:scale>
        <p:origin x="1688" y="160"/>
      </p:cViewPr>
      <p:guideLst>
        <p:guide orient="horz" pos="3744"/>
        <p:guide pos="25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C6B2D-108C-7E43-9CF2-A32E84A8AA7E}" type="doc">
      <dgm:prSet loTypeId="urn:microsoft.com/office/officeart/2005/8/layout/funnel1" loCatId="" qsTypeId="urn:microsoft.com/office/officeart/2005/8/quickstyle/simple3" qsCatId="simple" csTypeId="urn:microsoft.com/office/officeart/2005/8/colors/accent1_2" csCatId="accent1" phldr="1"/>
      <dgm:spPr/>
      <dgm:t>
        <a:bodyPr/>
        <a:lstStyle/>
        <a:p>
          <a:endParaRPr lang="en-US"/>
        </a:p>
      </dgm:t>
    </dgm:pt>
    <dgm:pt modelId="{A1C8CD97-383A-F240-B392-D7C25DD30D36}">
      <dgm:prSet/>
      <dgm:spPr/>
      <dgm:t>
        <a:bodyPr/>
        <a:lstStyle/>
        <a:p>
          <a:endParaRPr lang="en-US"/>
        </a:p>
      </dgm:t>
    </dgm:pt>
    <dgm:pt modelId="{059FE46C-030B-CD41-BE7E-C82DF19D1A65}" type="sibTrans" cxnId="{F044422F-3ED2-7645-AEAA-C8614FD3DC10}">
      <dgm:prSet/>
      <dgm:spPr/>
      <dgm:t>
        <a:bodyPr/>
        <a:lstStyle/>
        <a:p>
          <a:endParaRPr lang="en-US"/>
        </a:p>
      </dgm:t>
    </dgm:pt>
    <dgm:pt modelId="{9A8932D1-1B57-2444-BAD7-ECB40C48FE45}" type="parTrans" cxnId="{F044422F-3ED2-7645-AEAA-C8614FD3DC10}">
      <dgm:prSet/>
      <dgm:spPr/>
      <dgm:t>
        <a:bodyPr/>
        <a:lstStyle/>
        <a:p>
          <a:endParaRPr lang="en-US"/>
        </a:p>
      </dgm:t>
    </dgm:pt>
    <dgm:pt modelId="{E64178A6-8EF2-2541-8EFB-BD5000533C0C}" type="pres">
      <dgm:prSet presAssocID="{B72C6B2D-108C-7E43-9CF2-A32E84A8AA7E}" presName="Name0" presStyleCnt="0">
        <dgm:presLayoutVars>
          <dgm:chMax val="4"/>
          <dgm:resizeHandles val="exact"/>
        </dgm:presLayoutVars>
      </dgm:prSet>
      <dgm:spPr/>
    </dgm:pt>
    <dgm:pt modelId="{EE89165F-ECDA-5A4F-A5DB-F4D80FDB6483}" type="pres">
      <dgm:prSet presAssocID="{B72C6B2D-108C-7E43-9CF2-A32E84A8AA7E}" presName="ellipse" presStyleLbl="trBgShp" presStyleIdx="0" presStyleCnt="1"/>
      <dgm:spPr/>
    </dgm:pt>
    <dgm:pt modelId="{147BD3A3-67BD-8544-B17F-2802871C3830}" type="pres">
      <dgm:prSet presAssocID="{B72C6B2D-108C-7E43-9CF2-A32E84A8AA7E}" presName="arrow1" presStyleLbl="fgShp" presStyleIdx="0" presStyleCnt="1" custLinFactX="175724" custLinFactY="-100000" custLinFactNeighborX="200000" custLinFactNeighborY="-146240"/>
      <dgm:spPr>
        <a:noFill/>
        <a:ln>
          <a:noFill/>
        </a:ln>
      </dgm:spPr>
    </dgm:pt>
    <dgm:pt modelId="{1DAF2B75-9727-7D40-93CC-BDF096D43F54}" type="pres">
      <dgm:prSet presAssocID="{B72C6B2D-108C-7E43-9CF2-A32E84A8AA7E}" presName="rectangle" presStyleLbl="revTx" presStyleIdx="0" presStyleCnt="1">
        <dgm:presLayoutVars>
          <dgm:bulletEnabled val="1"/>
        </dgm:presLayoutVars>
      </dgm:prSet>
      <dgm:spPr/>
    </dgm:pt>
    <dgm:pt modelId="{605B946C-BDE3-0942-9AF9-7FD7956F5A89}" type="pres">
      <dgm:prSet presAssocID="{B72C6B2D-108C-7E43-9CF2-A32E84A8AA7E}" presName="funnel" presStyleLbl="trAlignAcc1" presStyleIdx="0" presStyleCnt="1"/>
      <dgm:spPr/>
    </dgm:pt>
  </dgm:ptLst>
  <dgm:cxnLst>
    <dgm:cxn modelId="{F044422F-3ED2-7645-AEAA-C8614FD3DC10}" srcId="{B72C6B2D-108C-7E43-9CF2-A32E84A8AA7E}" destId="{A1C8CD97-383A-F240-B392-D7C25DD30D36}" srcOrd="0" destOrd="0" parTransId="{9A8932D1-1B57-2444-BAD7-ECB40C48FE45}" sibTransId="{059FE46C-030B-CD41-BE7E-C82DF19D1A65}"/>
    <dgm:cxn modelId="{DCD18484-DE93-1843-9D4B-E86C295F869E}" type="presOf" srcId="{B72C6B2D-108C-7E43-9CF2-A32E84A8AA7E}" destId="{E64178A6-8EF2-2541-8EFB-BD5000533C0C}" srcOrd="0" destOrd="0" presId="urn:microsoft.com/office/officeart/2005/8/layout/funnel1"/>
    <dgm:cxn modelId="{5FDA0F96-FA37-6245-9173-A8C627DEA341}" type="presOf" srcId="{A1C8CD97-383A-F240-B392-D7C25DD30D36}" destId="{1DAF2B75-9727-7D40-93CC-BDF096D43F54}" srcOrd="0" destOrd="0" presId="urn:microsoft.com/office/officeart/2005/8/layout/funnel1"/>
    <dgm:cxn modelId="{43366098-27F6-8241-9B2B-8C1EF3B04040}" type="presParOf" srcId="{E64178A6-8EF2-2541-8EFB-BD5000533C0C}" destId="{EE89165F-ECDA-5A4F-A5DB-F4D80FDB6483}" srcOrd="0" destOrd="0" presId="urn:microsoft.com/office/officeart/2005/8/layout/funnel1"/>
    <dgm:cxn modelId="{D6AB2342-3DC3-5D45-B0F8-75E61E66D81A}" type="presParOf" srcId="{E64178A6-8EF2-2541-8EFB-BD5000533C0C}" destId="{147BD3A3-67BD-8544-B17F-2802871C3830}" srcOrd="1" destOrd="0" presId="urn:microsoft.com/office/officeart/2005/8/layout/funnel1"/>
    <dgm:cxn modelId="{8EBF42D2-F966-0F4A-9F54-6DA2801ED301}" type="presParOf" srcId="{E64178A6-8EF2-2541-8EFB-BD5000533C0C}" destId="{1DAF2B75-9727-7D40-93CC-BDF096D43F54}" srcOrd="2" destOrd="0" presId="urn:microsoft.com/office/officeart/2005/8/layout/funnel1"/>
    <dgm:cxn modelId="{9E0D7386-D0F0-2641-BECF-F6A74C3CF2D1}" type="presParOf" srcId="{E64178A6-8EF2-2541-8EFB-BD5000533C0C}" destId="{605B946C-BDE3-0942-9AF9-7FD7956F5A89}" srcOrd="3"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F456F-19BF-9741-8EB1-AF78C3FC8C02}"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8A59E706-0579-294A-9A78-E8C69C78EC4E}">
      <dgm:prSet phldrT="[Text]" custT="1"/>
      <dgm:spPr>
        <a:solidFill>
          <a:schemeClr val="bg2">
            <a:lumMod val="75000"/>
            <a:alpha val="18000"/>
          </a:schemeClr>
        </a:solidFill>
      </dgm:spPr>
      <dgm:t>
        <a:bodyPr/>
        <a:lstStyle/>
        <a:p>
          <a:r>
            <a:rPr lang="en-US" sz="2000" dirty="0">
              <a:solidFill>
                <a:schemeClr val="tx1"/>
              </a:solidFill>
            </a:rPr>
            <a:t>Indels</a:t>
          </a:r>
        </a:p>
      </dgm:t>
    </dgm:pt>
    <dgm:pt modelId="{D1852C78-F429-C440-9C6A-C6E682A663CD}" type="parTrans" cxnId="{FA034D52-3F3C-FD47-8636-187BADC4E7DE}">
      <dgm:prSet/>
      <dgm:spPr/>
      <dgm:t>
        <a:bodyPr/>
        <a:lstStyle/>
        <a:p>
          <a:endParaRPr lang="en-US" sz="1800">
            <a:solidFill>
              <a:schemeClr val="tx1"/>
            </a:solidFill>
          </a:endParaRPr>
        </a:p>
      </dgm:t>
    </dgm:pt>
    <dgm:pt modelId="{E8AC8BC2-A81B-1B45-852C-DC2CDE06840C}" type="sibTrans" cxnId="{FA034D52-3F3C-FD47-8636-187BADC4E7DE}">
      <dgm:prSet custT="1"/>
      <dgm:spPr/>
      <dgm:t>
        <a:bodyPr/>
        <a:lstStyle/>
        <a:p>
          <a:endParaRPr lang="en-US" sz="1800">
            <a:solidFill>
              <a:schemeClr val="tx1"/>
            </a:solidFill>
          </a:endParaRPr>
        </a:p>
      </dgm:t>
    </dgm:pt>
    <dgm:pt modelId="{BFC84371-A79F-2A43-82F4-0F752727E0FF}">
      <dgm:prSet phldrT="[Text]" custT="1"/>
      <dgm:spPr>
        <a:solidFill>
          <a:schemeClr val="bg2">
            <a:lumMod val="75000"/>
            <a:alpha val="18000"/>
          </a:schemeClr>
        </a:solidFill>
      </dgm:spPr>
      <dgm:t>
        <a:bodyPr/>
        <a:lstStyle/>
        <a:p>
          <a:r>
            <a:rPr lang="en-US" sz="2000" dirty="0">
              <a:solidFill>
                <a:schemeClr val="tx1"/>
              </a:solidFill>
            </a:rPr>
            <a:t>Read Length</a:t>
          </a:r>
        </a:p>
      </dgm:t>
    </dgm:pt>
    <dgm:pt modelId="{2FE75AB9-C5B7-1349-A9CA-9ED77B103BC0}" type="parTrans" cxnId="{F9064842-0C0E-4B42-8325-8BC410126219}">
      <dgm:prSet/>
      <dgm:spPr/>
      <dgm:t>
        <a:bodyPr/>
        <a:lstStyle/>
        <a:p>
          <a:endParaRPr lang="en-US" sz="1800">
            <a:solidFill>
              <a:schemeClr val="tx1"/>
            </a:solidFill>
          </a:endParaRPr>
        </a:p>
      </dgm:t>
    </dgm:pt>
    <dgm:pt modelId="{1574AE99-8EDE-E94B-8319-401698A7D8E1}" type="sibTrans" cxnId="{F9064842-0C0E-4B42-8325-8BC410126219}">
      <dgm:prSet custT="1"/>
      <dgm:spPr/>
      <dgm:t>
        <a:bodyPr/>
        <a:lstStyle/>
        <a:p>
          <a:endParaRPr lang="en-US" sz="1800">
            <a:solidFill>
              <a:schemeClr val="tx1"/>
            </a:solidFill>
          </a:endParaRPr>
        </a:p>
      </dgm:t>
    </dgm:pt>
    <dgm:pt modelId="{438AC1C9-F4DB-FD47-9F4F-2DA5F341C987}">
      <dgm:prSet phldrT="[Text]" custT="1"/>
      <dgm:spPr>
        <a:solidFill>
          <a:schemeClr val="bg2">
            <a:lumMod val="75000"/>
            <a:alpha val="18000"/>
          </a:schemeClr>
        </a:solidFill>
      </dgm:spPr>
      <dgm:t>
        <a:bodyPr/>
        <a:lstStyle/>
        <a:p>
          <a:r>
            <a:rPr lang="en-US" sz="2000" dirty="0">
              <a:solidFill>
                <a:schemeClr val="tx1"/>
              </a:solidFill>
            </a:rPr>
            <a:t>Map Quality</a:t>
          </a:r>
        </a:p>
      </dgm:t>
    </dgm:pt>
    <dgm:pt modelId="{AB11E590-675A-4E45-A09B-951F96D706D0}" type="parTrans" cxnId="{3CC5FF11-83E9-524F-8D42-1C87CC6FDBD0}">
      <dgm:prSet/>
      <dgm:spPr/>
      <dgm:t>
        <a:bodyPr/>
        <a:lstStyle/>
        <a:p>
          <a:endParaRPr lang="en-US" sz="1800">
            <a:solidFill>
              <a:schemeClr val="tx1"/>
            </a:solidFill>
          </a:endParaRPr>
        </a:p>
      </dgm:t>
    </dgm:pt>
    <dgm:pt modelId="{579012C9-C526-3641-979B-677D95747E7D}" type="sibTrans" cxnId="{3CC5FF11-83E9-524F-8D42-1C87CC6FDBD0}">
      <dgm:prSet custT="1"/>
      <dgm:spPr/>
      <dgm:t>
        <a:bodyPr/>
        <a:lstStyle/>
        <a:p>
          <a:endParaRPr lang="en-US" sz="1800">
            <a:solidFill>
              <a:schemeClr val="tx1"/>
            </a:solidFill>
          </a:endParaRPr>
        </a:p>
      </dgm:t>
    </dgm:pt>
    <dgm:pt modelId="{66052B93-703B-7949-8A2D-FDFBC63D5209}">
      <dgm:prSet custT="1"/>
      <dgm:spPr>
        <a:solidFill>
          <a:schemeClr val="bg2">
            <a:lumMod val="75000"/>
            <a:alpha val="18000"/>
          </a:schemeClr>
        </a:solidFill>
      </dgm:spPr>
      <dgm:t>
        <a:bodyPr/>
        <a:lstStyle/>
        <a:p>
          <a:r>
            <a:rPr lang="en-US" sz="2000" dirty="0" err="1">
              <a:solidFill>
                <a:schemeClr val="tx1"/>
              </a:solidFill>
            </a:rPr>
            <a:t>Phred</a:t>
          </a:r>
          <a:r>
            <a:rPr lang="en-US" sz="2000" dirty="0">
              <a:solidFill>
                <a:schemeClr val="tx1"/>
              </a:solidFill>
            </a:rPr>
            <a:t> score</a:t>
          </a:r>
        </a:p>
      </dgm:t>
    </dgm:pt>
    <dgm:pt modelId="{14A2F861-4100-EE49-A9F4-4C75D5C9E42E}" type="parTrans" cxnId="{FEADAB53-E639-B043-9CFF-688877669A67}">
      <dgm:prSet/>
      <dgm:spPr/>
      <dgm:t>
        <a:bodyPr/>
        <a:lstStyle/>
        <a:p>
          <a:endParaRPr lang="en-US" sz="1800">
            <a:solidFill>
              <a:schemeClr val="tx1"/>
            </a:solidFill>
          </a:endParaRPr>
        </a:p>
      </dgm:t>
    </dgm:pt>
    <dgm:pt modelId="{D8629827-193C-D441-8A46-1BB8C4BAFE70}" type="sibTrans" cxnId="{FEADAB53-E639-B043-9CFF-688877669A67}">
      <dgm:prSet custT="1"/>
      <dgm:spPr/>
      <dgm:t>
        <a:bodyPr/>
        <a:lstStyle/>
        <a:p>
          <a:endParaRPr lang="en-US" sz="1800">
            <a:solidFill>
              <a:schemeClr val="tx1"/>
            </a:solidFill>
          </a:endParaRPr>
        </a:p>
      </dgm:t>
    </dgm:pt>
    <dgm:pt modelId="{B16BB323-19D8-1440-A394-5568A4D67020}">
      <dgm:prSet custT="1"/>
      <dgm:spPr>
        <a:solidFill>
          <a:schemeClr val="bg2">
            <a:lumMod val="75000"/>
            <a:alpha val="18000"/>
          </a:schemeClr>
        </a:solidFill>
      </dgm:spPr>
      <dgm:t>
        <a:bodyPr/>
        <a:lstStyle/>
        <a:p>
          <a:r>
            <a:rPr lang="en-US" sz="2000" dirty="0" err="1">
              <a:solidFill>
                <a:schemeClr val="tx1"/>
              </a:solidFill>
            </a:rPr>
            <a:t>Softclips</a:t>
          </a:r>
          <a:endParaRPr lang="en-US" sz="2000" dirty="0">
            <a:solidFill>
              <a:schemeClr val="tx1"/>
            </a:solidFill>
          </a:endParaRPr>
        </a:p>
      </dgm:t>
    </dgm:pt>
    <dgm:pt modelId="{69C06E8C-9966-154B-94C4-B20FA1505036}" type="parTrans" cxnId="{9AF48D42-0523-4043-8547-2BA14A716C76}">
      <dgm:prSet/>
      <dgm:spPr/>
      <dgm:t>
        <a:bodyPr/>
        <a:lstStyle/>
        <a:p>
          <a:endParaRPr lang="en-US" sz="1800">
            <a:solidFill>
              <a:schemeClr val="tx1"/>
            </a:solidFill>
          </a:endParaRPr>
        </a:p>
      </dgm:t>
    </dgm:pt>
    <dgm:pt modelId="{B64F46AC-09B2-E549-89BA-23CF5C8AB33A}" type="sibTrans" cxnId="{9AF48D42-0523-4043-8547-2BA14A716C76}">
      <dgm:prSet/>
      <dgm:spPr/>
      <dgm:t>
        <a:bodyPr/>
        <a:lstStyle/>
        <a:p>
          <a:endParaRPr lang="en-US" sz="1800">
            <a:solidFill>
              <a:schemeClr val="tx1"/>
            </a:solidFill>
          </a:endParaRPr>
        </a:p>
      </dgm:t>
    </dgm:pt>
    <dgm:pt modelId="{EE8EDFA7-0955-4B49-83CC-497006767DDC}" type="pres">
      <dgm:prSet presAssocID="{7D7F456F-19BF-9741-8EB1-AF78C3FC8C02}" presName="outerComposite" presStyleCnt="0">
        <dgm:presLayoutVars>
          <dgm:chMax val="5"/>
          <dgm:dir/>
          <dgm:resizeHandles val="exact"/>
        </dgm:presLayoutVars>
      </dgm:prSet>
      <dgm:spPr/>
    </dgm:pt>
    <dgm:pt modelId="{DB02E192-0198-8240-BCC4-F263CBA636CB}" type="pres">
      <dgm:prSet presAssocID="{7D7F456F-19BF-9741-8EB1-AF78C3FC8C02}" presName="dummyMaxCanvas" presStyleCnt="0">
        <dgm:presLayoutVars/>
      </dgm:prSet>
      <dgm:spPr/>
    </dgm:pt>
    <dgm:pt modelId="{74677165-A2CC-5142-93D5-2B1A1F2309CD}" type="pres">
      <dgm:prSet presAssocID="{7D7F456F-19BF-9741-8EB1-AF78C3FC8C02}" presName="FiveNodes_1" presStyleLbl="node1" presStyleIdx="0" presStyleCnt="5">
        <dgm:presLayoutVars>
          <dgm:bulletEnabled val="1"/>
        </dgm:presLayoutVars>
      </dgm:prSet>
      <dgm:spPr/>
    </dgm:pt>
    <dgm:pt modelId="{19A19490-DAB4-A041-99B3-EC32EA6ABB3C}" type="pres">
      <dgm:prSet presAssocID="{7D7F456F-19BF-9741-8EB1-AF78C3FC8C02}" presName="FiveNodes_2" presStyleLbl="node1" presStyleIdx="1" presStyleCnt="5">
        <dgm:presLayoutVars>
          <dgm:bulletEnabled val="1"/>
        </dgm:presLayoutVars>
      </dgm:prSet>
      <dgm:spPr/>
    </dgm:pt>
    <dgm:pt modelId="{23E0FD1E-D0B0-5F4A-A75C-A9AF93AAA6E8}" type="pres">
      <dgm:prSet presAssocID="{7D7F456F-19BF-9741-8EB1-AF78C3FC8C02}" presName="FiveNodes_3" presStyleLbl="node1" presStyleIdx="2" presStyleCnt="5">
        <dgm:presLayoutVars>
          <dgm:bulletEnabled val="1"/>
        </dgm:presLayoutVars>
      </dgm:prSet>
      <dgm:spPr/>
    </dgm:pt>
    <dgm:pt modelId="{937CA8B9-78BC-864F-BE9A-4B393D360FAE}" type="pres">
      <dgm:prSet presAssocID="{7D7F456F-19BF-9741-8EB1-AF78C3FC8C02}" presName="FiveNodes_4" presStyleLbl="node1" presStyleIdx="3" presStyleCnt="5">
        <dgm:presLayoutVars>
          <dgm:bulletEnabled val="1"/>
        </dgm:presLayoutVars>
      </dgm:prSet>
      <dgm:spPr/>
    </dgm:pt>
    <dgm:pt modelId="{9A955969-023B-6E41-9698-64296CB897C0}" type="pres">
      <dgm:prSet presAssocID="{7D7F456F-19BF-9741-8EB1-AF78C3FC8C02}" presName="FiveNodes_5" presStyleLbl="node1" presStyleIdx="4" presStyleCnt="5">
        <dgm:presLayoutVars>
          <dgm:bulletEnabled val="1"/>
        </dgm:presLayoutVars>
      </dgm:prSet>
      <dgm:spPr/>
    </dgm:pt>
    <dgm:pt modelId="{55C475A6-A024-B64E-BFD5-2610220C0DE9}" type="pres">
      <dgm:prSet presAssocID="{7D7F456F-19BF-9741-8EB1-AF78C3FC8C02}" presName="FiveConn_1-2" presStyleLbl="fgAccFollowNode1" presStyleIdx="0" presStyleCnt="4">
        <dgm:presLayoutVars>
          <dgm:bulletEnabled val="1"/>
        </dgm:presLayoutVars>
      </dgm:prSet>
      <dgm:spPr/>
    </dgm:pt>
    <dgm:pt modelId="{8C06CB64-BD30-4544-9BEF-200BED48B195}" type="pres">
      <dgm:prSet presAssocID="{7D7F456F-19BF-9741-8EB1-AF78C3FC8C02}" presName="FiveConn_2-3" presStyleLbl="fgAccFollowNode1" presStyleIdx="1" presStyleCnt="4">
        <dgm:presLayoutVars>
          <dgm:bulletEnabled val="1"/>
        </dgm:presLayoutVars>
      </dgm:prSet>
      <dgm:spPr/>
    </dgm:pt>
    <dgm:pt modelId="{641D969A-58AD-874E-8F60-2181661DCF0A}" type="pres">
      <dgm:prSet presAssocID="{7D7F456F-19BF-9741-8EB1-AF78C3FC8C02}" presName="FiveConn_3-4" presStyleLbl="fgAccFollowNode1" presStyleIdx="2" presStyleCnt="4">
        <dgm:presLayoutVars>
          <dgm:bulletEnabled val="1"/>
        </dgm:presLayoutVars>
      </dgm:prSet>
      <dgm:spPr/>
    </dgm:pt>
    <dgm:pt modelId="{0D43C90D-77D1-C24C-BB9F-47DED60C5E49}" type="pres">
      <dgm:prSet presAssocID="{7D7F456F-19BF-9741-8EB1-AF78C3FC8C02}" presName="FiveConn_4-5" presStyleLbl="fgAccFollowNode1" presStyleIdx="3" presStyleCnt="4">
        <dgm:presLayoutVars>
          <dgm:bulletEnabled val="1"/>
        </dgm:presLayoutVars>
      </dgm:prSet>
      <dgm:spPr/>
    </dgm:pt>
    <dgm:pt modelId="{A38E9EA1-2694-DC40-A868-FD6EE58F9831}" type="pres">
      <dgm:prSet presAssocID="{7D7F456F-19BF-9741-8EB1-AF78C3FC8C02}" presName="FiveNodes_1_text" presStyleLbl="node1" presStyleIdx="4" presStyleCnt="5">
        <dgm:presLayoutVars>
          <dgm:bulletEnabled val="1"/>
        </dgm:presLayoutVars>
      </dgm:prSet>
      <dgm:spPr/>
    </dgm:pt>
    <dgm:pt modelId="{8540780E-5D90-AC4D-824F-48145B643BC5}" type="pres">
      <dgm:prSet presAssocID="{7D7F456F-19BF-9741-8EB1-AF78C3FC8C02}" presName="FiveNodes_2_text" presStyleLbl="node1" presStyleIdx="4" presStyleCnt="5">
        <dgm:presLayoutVars>
          <dgm:bulletEnabled val="1"/>
        </dgm:presLayoutVars>
      </dgm:prSet>
      <dgm:spPr/>
    </dgm:pt>
    <dgm:pt modelId="{A72FD488-C4C8-C445-B1BB-360E4CDAFC24}" type="pres">
      <dgm:prSet presAssocID="{7D7F456F-19BF-9741-8EB1-AF78C3FC8C02}" presName="FiveNodes_3_text" presStyleLbl="node1" presStyleIdx="4" presStyleCnt="5">
        <dgm:presLayoutVars>
          <dgm:bulletEnabled val="1"/>
        </dgm:presLayoutVars>
      </dgm:prSet>
      <dgm:spPr/>
    </dgm:pt>
    <dgm:pt modelId="{1DB9081E-9946-3E43-9FD5-C03732E00681}" type="pres">
      <dgm:prSet presAssocID="{7D7F456F-19BF-9741-8EB1-AF78C3FC8C02}" presName="FiveNodes_4_text" presStyleLbl="node1" presStyleIdx="4" presStyleCnt="5">
        <dgm:presLayoutVars>
          <dgm:bulletEnabled val="1"/>
        </dgm:presLayoutVars>
      </dgm:prSet>
      <dgm:spPr/>
    </dgm:pt>
    <dgm:pt modelId="{143BC2D4-01C2-E343-B73D-BC193F6B72B5}" type="pres">
      <dgm:prSet presAssocID="{7D7F456F-19BF-9741-8EB1-AF78C3FC8C02}" presName="FiveNodes_5_text" presStyleLbl="node1" presStyleIdx="4" presStyleCnt="5">
        <dgm:presLayoutVars>
          <dgm:bulletEnabled val="1"/>
        </dgm:presLayoutVars>
      </dgm:prSet>
      <dgm:spPr/>
    </dgm:pt>
  </dgm:ptLst>
  <dgm:cxnLst>
    <dgm:cxn modelId="{631E7301-9EC5-3940-9D9C-FDE4A51FF9E7}" type="presOf" srcId="{E8AC8BC2-A81B-1B45-852C-DC2CDE06840C}" destId="{55C475A6-A024-B64E-BFD5-2610220C0DE9}" srcOrd="0" destOrd="0" presId="urn:microsoft.com/office/officeart/2005/8/layout/vProcess5"/>
    <dgm:cxn modelId="{3CC5FF11-83E9-524F-8D42-1C87CC6FDBD0}" srcId="{7D7F456F-19BF-9741-8EB1-AF78C3FC8C02}" destId="{438AC1C9-F4DB-FD47-9F4F-2DA5F341C987}" srcOrd="2" destOrd="0" parTransId="{AB11E590-675A-4E45-A09B-951F96D706D0}" sibTransId="{579012C9-C526-3641-979B-677D95747E7D}"/>
    <dgm:cxn modelId="{93C24812-0DCE-6044-A589-BE8F10C91D42}" type="presOf" srcId="{66052B93-703B-7949-8A2D-FDFBC63D5209}" destId="{1DB9081E-9946-3E43-9FD5-C03732E00681}" srcOrd="1" destOrd="0" presId="urn:microsoft.com/office/officeart/2005/8/layout/vProcess5"/>
    <dgm:cxn modelId="{B6A2D83A-4BCE-9C41-B155-5328936A5395}" type="presOf" srcId="{BFC84371-A79F-2A43-82F4-0F752727E0FF}" destId="{8540780E-5D90-AC4D-824F-48145B643BC5}" srcOrd="1" destOrd="0" presId="urn:microsoft.com/office/officeart/2005/8/layout/vProcess5"/>
    <dgm:cxn modelId="{F9064842-0C0E-4B42-8325-8BC410126219}" srcId="{7D7F456F-19BF-9741-8EB1-AF78C3FC8C02}" destId="{BFC84371-A79F-2A43-82F4-0F752727E0FF}" srcOrd="1" destOrd="0" parTransId="{2FE75AB9-C5B7-1349-A9CA-9ED77B103BC0}" sibTransId="{1574AE99-8EDE-E94B-8319-401698A7D8E1}"/>
    <dgm:cxn modelId="{9AF48D42-0523-4043-8547-2BA14A716C76}" srcId="{7D7F456F-19BF-9741-8EB1-AF78C3FC8C02}" destId="{B16BB323-19D8-1440-A394-5568A4D67020}" srcOrd="4" destOrd="0" parTransId="{69C06E8C-9966-154B-94C4-B20FA1505036}" sibTransId="{B64F46AC-09B2-E549-89BA-23CF5C8AB33A}"/>
    <dgm:cxn modelId="{CFCB7C47-1477-5F4A-A10A-3BB42B338903}" type="presOf" srcId="{BFC84371-A79F-2A43-82F4-0F752727E0FF}" destId="{19A19490-DAB4-A041-99B3-EC32EA6ABB3C}" srcOrd="0" destOrd="0" presId="urn:microsoft.com/office/officeart/2005/8/layout/vProcess5"/>
    <dgm:cxn modelId="{FA034D52-3F3C-FD47-8636-187BADC4E7DE}" srcId="{7D7F456F-19BF-9741-8EB1-AF78C3FC8C02}" destId="{8A59E706-0579-294A-9A78-E8C69C78EC4E}" srcOrd="0" destOrd="0" parTransId="{D1852C78-F429-C440-9C6A-C6E682A663CD}" sibTransId="{E8AC8BC2-A81B-1B45-852C-DC2CDE06840C}"/>
    <dgm:cxn modelId="{FEADAB53-E639-B043-9CFF-688877669A67}" srcId="{7D7F456F-19BF-9741-8EB1-AF78C3FC8C02}" destId="{66052B93-703B-7949-8A2D-FDFBC63D5209}" srcOrd="3" destOrd="0" parTransId="{14A2F861-4100-EE49-A9F4-4C75D5C9E42E}" sibTransId="{D8629827-193C-D441-8A46-1BB8C4BAFE70}"/>
    <dgm:cxn modelId="{230DB654-8574-DB45-9BC8-85352F9D3477}" type="presOf" srcId="{579012C9-C526-3641-979B-677D95747E7D}" destId="{641D969A-58AD-874E-8F60-2181661DCF0A}" srcOrd="0" destOrd="0" presId="urn:microsoft.com/office/officeart/2005/8/layout/vProcess5"/>
    <dgm:cxn modelId="{D7F0B05D-ECB1-C846-9909-EB556C525CA3}" type="presOf" srcId="{D8629827-193C-D441-8A46-1BB8C4BAFE70}" destId="{0D43C90D-77D1-C24C-BB9F-47DED60C5E49}" srcOrd="0" destOrd="0" presId="urn:microsoft.com/office/officeart/2005/8/layout/vProcess5"/>
    <dgm:cxn modelId="{92047360-DE17-504D-9E64-378883B1C6DA}" type="presOf" srcId="{8A59E706-0579-294A-9A78-E8C69C78EC4E}" destId="{74677165-A2CC-5142-93D5-2B1A1F2309CD}" srcOrd="0" destOrd="0" presId="urn:microsoft.com/office/officeart/2005/8/layout/vProcess5"/>
    <dgm:cxn modelId="{3E2B227C-C078-794A-A7F3-B4851D826FC7}" type="presOf" srcId="{438AC1C9-F4DB-FD47-9F4F-2DA5F341C987}" destId="{A72FD488-C4C8-C445-B1BB-360E4CDAFC24}" srcOrd="1" destOrd="0" presId="urn:microsoft.com/office/officeart/2005/8/layout/vProcess5"/>
    <dgm:cxn modelId="{7E48FE85-FFB8-6448-A8CE-1C232B323366}" type="presOf" srcId="{7D7F456F-19BF-9741-8EB1-AF78C3FC8C02}" destId="{EE8EDFA7-0955-4B49-83CC-497006767DDC}" srcOrd="0" destOrd="0" presId="urn:microsoft.com/office/officeart/2005/8/layout/vProcess5"/>
    <dgm:cxn modelId="{6F766687-C656-7245-BA03-AC256DC2AE75}" type="presOf" srcId="{438AC1C9-F4DB-FD47-9F4F-2DA5F341C987}" destId="{23E0FD1E-D0B0-5F4A-A75C-A9AF93AAA6E8}" srcOrd="0" destOrd="0" presId="urn:microsoft.com/office/officeart/2005/8/layout/vProcess5"/>
    <dgm:cxn modelId="{2B0254BB-59E7-6F4D-A504-D3EA4D4F4EBA}" type="presOf" srcId="{B16BB323-19D8-1440-A394-5568A4D67020}" destId="{9A955969-023B-6E41-9698-64296CB897C0}" srcOrd="0" destOrd="0" presId="urn:microsoft.com/office/officeart/2005/8/layout/vProcess5"/>
    <dgm:cxn modelId="{EC9844C1-889E-3042-B925-CEE5CA61E7D0}" type="presOf" srcId="{1574AE99-8EDE-E94B-8319-401698A7D8E1}" destId="{8C06CB64-BD30-4544-9BEF-200BED48B195}" srcOrd="0" destOrd="0" presId="urn:microsoft.com/office/officeart/2005/8/layout/vProcess5"/>
    <dgm:cxn modelId="{0BB43CD0-6B7A-7B4A-BBFD-FB7A10DAD374}" type="presOf" srcId="{66052B93-703B-7949-8A2D-FDFBC63D5209}" destId="{937CA8B9-78BC-864F-BE9A-4B393D360FAE}" srcOrd="0" destOrd="0" presId="urn:microsoft.com/office/officeart/2005/8/layout/vProcess5"/>
    <dgm:cxn modelId="{961BBCD1-8A4B-B64E-AF51-981F355D96DF}" type="presOf" srcId="{8A59E706-0579-294A-9A78-E8C69C78EC4E}" destId="{A38E9EA1-2694-DC40-A868-FD6EE58F9831}" srcOrd="1" destOrd="0" presId="urn:microsoft.com/office/officeart/2005/8/layout/vProcess5"/>
    <dgm:cxn modelId="{C05C0DE4-EF7E-3F4E-9DAE-94F30BC92800}" type="presOf" srcId="{B16BB323-19D8-1440-A394-5568A4D67020}" destId="{143BC2D4-01C2-E343-B73D-BC193F6B72B5}" srcOrd="1" destOrd="0" presId="urn:microsoft.com/office/officeart/2005/8/layout/vProcess5"/>
    <dgm:cxn modelId="{DD68D103-7F2E-B94E-90EE-9B82E3E72E84}" type="presParOf" srcId="{EE8EDFA7-0955-4B49-83CC-497006767DDC}" destId="{DB02E192-0198-8240-BCC4-F263CBA636CB}" srcOrd="0" destOrd="0" presId="urn:microsoft.com/office/officeart/2005/8/layout/vProcess5"/>
    <dgm:cxn modelId="{AEAD51B8-F12C-F847-876B-108B71269164}" type="presParOf" srcId="{EE8EDFA7-0955-4B49-83CC-497006767DDC}" destId="{74677165-A2CC-5142-93D5-2B1A1F2309CD}" srcOrd="1" destOrd="0" presId="urn:microsoft.com/office/officeart/2005/8/layout/vProcess5"/>
    <dgm:cxn modelId="{7149C1E7-4C14-D748-82FE-E525FE481C26}" type="presParOf" srcId="{EE8EDFA7-0955-4B49-83CC-497006767DDC}" destId="{19A19490-DAB4-A041-99B3-EC32EA6ABB3C}" srcOrd="2" destOrd="0" presId="urn:microsoft.com/office/officeart/2005/8/layout/vProcess5"/>
    <dgm:cxn modelId="{DDA076FC-0010-6F4E-A03B-7C01935ED8D3}" type="presParOf" srcId="{EE8EDFA7-0955-4B49-83CC-497006767DDC}" destId="{23E0FD1E-D0B0-5F4A-A75C-A9AF93AAA6E8}" srcOrd="3" destOrd="0" presId="urn:microsoft.com/office/officeart/2005/8/layout/vProcess5"/>
    <dgm:cxn modelId="{95D661D5-0B01-B347-9D18-AE0A8DA7D159}" type="presParOf" srcId="{EE8EDFA7-0955-4B49-83CC-497006767DDC}" destId="{937CA8B9-78BC-864F-BE9A-4B393D360FAE}" srcOrd="4" destOrd="0" presId="urn:microsoft.com/office/officeart/2005/8/layout/vProcess5"/>
    <dgm:cxn modelId="{F44DC3F6-861E-E04A-A1F0-150F708EDD60}" type="presParOf" srcId="{EE8EDFA7-0955-4B49-83CC-497006767DDC}" destId="{9A955969-023B-6E41-9698-64296CB897C0}" srcOrd="5" destOrd="0" presId="urn:microsoft.com/office/officeart/2005/8/layout/vProcess5"/>
    <dgm:cxn modelId="{F9514576-5D32-B145-B6DD-66284397A34F}" type="presParOf" srcId="{EE8EDFA7-0955-4B49-83CC-497006767DDC}" destId="{55C475A6-A024-B64E-BFD5-2610220C0DE9}" srcOrd="6" destOrd="0" presId="urn:microsoft.com/office/officeart/2005/8/layout/vProcess5"/>
    <dgm:cxn modelId="{BF3FBE5C-CC1F-3A48-9B7C-A06C1FBFDF33}" type="presParOf" srcId="{EE8EDFA7-0955-4B49-83CC-497006767DDC}" destId="{8C06CB64-BD30-4544-9BEF-200BED48B195}" srcOrd="7" destOrd="0" presId="urn:microsoft.com/office/officeart/2005/8/layout/vProcess5"/>
    <dgm:cxn modelId="{1016DF9D-320D-114F-A946-95FA19D67605}" type="presParOf" srcId="{EE8EDFA7-0955-4B49-83CC-497006767DDC}" destId="{641D969A-58AD-874E-8F60-2181661DCF0A}" srcOrd="8" destOrd="0" presId="urn:microsoft.com/office/officeart/2005/8/layout/vProcess5"/>
    <dgm:cxn modelId="{A588F9EE-42D6-BD41-B9C6-FBE5CC592012}" type="presParOf" srcId="{EE8EDFA7-0955-4B49-83CC-497006767DDC}" destId="{0D43C90D-77D1-C24C-BB9F-47DED60C5E49}" srcOrd="9" destOrd="0" presId="urn:microsoft.com/office/officeart/2005/8/layout/vProcess5"/>
    <dgm:cxn modelId="{C70AAE97-A966-AF41-892F-0FCAFBB82A76}" type="presParOf" srcId="{EE8EDFA7-0955-4B49-83CC-497006767DDC}" destId="{A38E9EA1-2694-DC40-A868-FD6EE58F9831}" srcOrd="10" destOrd="0" presId="urn:microsoft.com/office/officeart/2005/8/layout/vProcess5"/>
    <dgm:cxn modelId="{93AD4410-A068-4D46-B1AF-8C92593E87D6}" type="presParOf" srcId="{EE8EDFA7-0955-4B49-83CC-497006767DDC}" destId="{8540780E-5D90-AC4D-824F-48145B643BC5}" srcOrd="11" destOrd="0" presId="urn:microsoft.com/office/officeart/2005/8/layout/vProcess5"/>
    <dgm:cxn modelId="{62030AF7-62A6-9440-8723-67800FCF71CD}" type="presParOf" srcId="{EE8EDFA7-0955-4B49-83CC-497006767DDC}" destId="{A72FD488-C4C8-C445-B1BB-360E4CDAFC24}" srcOrd="12" destOrd="0" presId="urn:microsoft.com/office/officeart/2005/8/layout/vProcess5"/>
    <dgm:cxn modelId="{E37B684C-59B5-724F-B234-03B877D3267F}" type="presParOf" srcId="{EE8EDFA7-0955-4B49-83CC-497006767DDC}" destId="{1DB9081E-9946-3E43-9FD5-C03732E00681}" srcOrd="13" destOrd="0" presId="urn:microsoft.com/office/officeart/2005/8/layout/vProcess5"/>
    <dgm:cxn modelId="{75B44D0D-05BC-A942-B51A-0EC8C71A0512}" type="presParOf" srcId="{EE8EDFA7-0955-4B49-83CC-497006767DDC}" destId="{143BC2D4-01C2-E343-B73D-BC193F6B72B5}" srcOrd="14"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84AAE-311F-DF42-AFEC-9B74782310CA}" type="doc">
      <dgm:prSet loTypeId="urn:microsoft.com/office/officeart/2005/8/layout/funnel1" loCatId="" qsTypeId="urn:microsoft.com/office/officeart/2005/8/quickstyle/simple1" qsCatId="simple" csTypeId="urn:microsoft.com/office/officeart/2005/8/colors/accent1_2" csCatId="accent1" phldr="1"/>
      <dgm:spPr/>
      <dgm:t>
        <a:bodyPr/>
        <a:lstStyle/>
        <a:p>
          <a:endParaRPr lang="en-US"/>
        </a:p>
      </dgm:t>
    </dgm:pt>
    <dgm:pt modelId="{CAFAA017-E1A7-874D-8F2E-A8809DD049E7}">
      <dgm:prSet/>
      <dgm:spPr/>
      <dgm:t>
        <a:bodyPr/>
        <a:lstStyle/>
        <a:p>
          <a:endParaRPr lang="en-US"/>
        </a:p>
      </dgm:t>
    </dgm:pt>
    <dgm:pt modelId="{BA11300C-DD10-4C45-BF58-BCA053EB22D7}" type="parTrans" cxnId="{582E3496-D6DB-DC4D-88AC-598CADEECBC5}">
      <dgm:prSet/>
      <dgm:spPr/>
      <dgm:t>
        <a:bodyPr/>
        <a:lstStyle/>
        <a:p>
          <a:endParaRPr lang="en-US"/>
        </a:p>
      </dgm:t>
    </dgm:pt>
    <dgm:pt modelId="{99D8085B-66F1-4F46-91F0-D3A726880BDE}" type="sibTrans" cxnId="{582E3496-D6DB-DC4D-88AC-598CADEECBC5}">
      <dgm:prSet/>
      <dgm:spPr/>
      <dgm:t>
        <a:bodyPr/>
        <a:lstStyle/>
        <a:p>
          <a:endParaRPr lang="en-US"/>
        </a:p>
      </dgm:t>
    </dgm:pt>
    <dgm:pt modelId="{8B4C2704-62AD-3A4A-A6C4-47E27AC76C68}" type="pres">
      <dgm:prSet presAssocID="{AF584AAE-311F-DF42-AFEC-9B74782310CA}" presName="Name0" presStyleCnt="0">
        <dgm:presLayoutVars>
          <dgm:chMax val="4"/>
          <dgm:resizeHandles val="exact"/>
        </dgm:presLayoutVars>
      </dgm:prSet>
      <dgm:spPr/>
    </dgm:pt>
    <dgm:pt modelId="{450A6757-3692-F14B-895B-E48FD13A49EC}" type="pres">
      <dgm:prSet presAssocID="{AF584AAE-311F-DF42-AFEC-9B74782310CA}" presName="ellipse" presStyleLbl="trBgShp" presStyleIdx="0" presStyleCnt="1"/>
      <dgm:spPr/>
    </dgm:pt>
    <dgm:pt modelId="{8A4883EF-A7ED-8B46-9E98-0C8B49738328}" type="pres">
      <dgm:prSet presAssocID="{AF584AAE-311F-DF42-AFEC-9B74782310CA}" presName="arrow1" presStyleLbl="fgShp" presStyleIdx="0" presStyleCnt="1"/>
      <dgm:spPr/>
    </dgm:pt>
    <dgm:pt modelId="{4008F407-102B-8E40-B338-FE798E42FF8B}" type="pres">
      <dgm:prSet presAssocID="{AF584AAE-311F-DF42-AFEC-9B74782310CA}" presName="rectangle" presStyleLbl="revTx" presStyleIdx="0" presStyleCnt="1">
        <dgm:presLayoutVars>
          <dgm:bulletEnabled val="1"/>
        </dgm:presLayoutVars>
      </dgm:prSet>
      <dgm:spPr/>
    </dgm:pt>
    <dgm:pt modelId="{50C2CFB8-4CCF-5A4C-8B6F-D944B5CD1987}" type="pres">
      <dgm:prSet presAssocID="{AF584AAE-311F-DF42-AFEC-9B74782310CA}" presName="funnel" presStyleLbl="trAlignAcc1" presStyleIdx="0" presStyleCnt="1"/>
      <dgm:spPr/>
    </dgm:pt>
  </dgm:ptLst>
  <dgm:cxnLst>
    <dgm:cxn modelId="{A073F113-8729-FD41-9963-7A316690A6A8}" type="presOf" srcId="{CAFAA017-E1A7-874D-8F2E-A8809DD049E7}" destId="{4008F407-102B-8E40-B338-FE798E42FF8B}" srcOrd="0" destOrd="0" presId="urn:microsoft.com/office/officeart/2005/8/layout/funnel1"/>
    <dgm:cxn modelId="{BE4C036C-51B1-7B4F-A1D4-5E4EA29AFF25}" type="presOf" srcId="{AF584AAE-311F-DF42-AFEC-9B74782310CA}" destId="{8B4C2704-62AD-3A4A-A6C4-47E27AC76C68}" srcOrd="0" destOrd="0" presId="urn:microsoft.com/office/officeart/2005/8/layout/funnel1"/>
    <dgm:cxn modelId="{582E3496-D6DB-DC4D-88AC-598CADEECBC5}" srcId="{AF584AAE-311F-DF42-AFEC-9B74782310CA}" destId="{CAFAA017-E1A7-874D-8F2E-A8809DD049E7}" srcOrd="0" destOrd="0" parTransId="{BA11300C-DD10-4C45-BF58-BCA053EB22D7}" sibTransId="{99D8085B-66F1-4F46-91F0-D3A726880BDE}"/>
    <dgm:cxn modelId="{474FA21F-93D9-414B-9E47-B0D60D592D89}" type="presParOf" srcId="{8B4C2704-62AD-3A4A-A6C4-47E27AC76C68}" destId="{450A6757-3692-F14B-895B-E48FD13A49EC}" srcOrd="0" destOrd="0" presId="urn:microsoft.com/office/officeart/2005/8/layout/funnel1"/>
    <dgm:cxn modelId="{A8521F1C-72B3-634F-BCBF-E82747D76AC1}" type="presParOf" srcId="{8B4C2704-62AD-3A4A-A6C4-47E27AC76C68}" destId="{8A4883EF-A7ED-8B46-9E98-0C8B49738328}" srcOrd="1" destOrd="0" presId="urn:microsoft.com/office/officeart/2005/8/layout/funnel1"/>
    <dgm:cxn modelId="{BE79B123-1F52-4341-8C3D-A242CD774720}" type="presParOf" srcId="{8B4C2704-62AD-3A4A-A6C4-47E27AC76C68}" destId="{4008F407-102B-8E40-B338-FE798E42FF8B}" srcOrd="2" destOrd="0" presId="urn:microsoft.com/office/officeart/2005/8/layout/funnel1"/>
    <dgm:cxn modelId="{19E506CA-0268-3D44-905D-D0FF5EF8BE54}" type="presParOf" srcId="{8B4C2704-62AD-3A4A-A6C4-47E27AC76C68}" destId="{50C2CFB8-4CCF-5A4C-8B6F-D944B5CD1987}" srcOrd="3"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BB6DDD-36ED-6440-AB55-3B7EE35942C9}"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6091204A-EBEA-294F-946C-B391B6BD9C50}">
      <dgm:prSet phldrT="[Text]"/>
      <dgm:spPr/>
      <dgm:t>
        <a:bodyPr/>
        <a:lstStyle/>
        <a:p>
          <a:r>
            <a:rPr lang="en-US" dirty="0"/>
            <a:t>Read 1</a:t>
          </a:r>
        </a:p>
      </dgm:t>
    </dgm:pt>
    <dgm:pt modelId="{8B368C04-2959-B04C-9738-38942E1DA610}" type="parTrans" cxnId="{72F650D4-8A9D-6B41-9657-639480D11683}">
      <dgm:prSet/>
      <dgm:spPr/>
      <dgm:t>
        <a:bodyPr/>
        <a:lstStyle/>
        <a:p>
          <a:endParaRPr lang="en-US"/>
        </a:p>
      </dgm:t>
    </dgm:pt>
    <dgm:pt modelId="{920BE625-5B1C-9B46-ACFC-956D3F681B2E}" type="sibTrans" cxnId="{72F650D4-8A9D-6B41-9657-639480D11683}">
      <dgm:prSet/>
      <dgm:spPr/>
      <dgm:t>
        <a:bodyPr/>
        <a:lstStyle/>
        <a:p>
          <a:endParaRPr lang="en-US"/>
        </a:p>
      </dgm:t>
    </dgm:pt>
    <dgm:pt modelId="{BDDDF08C-FD60-0840-B89D-7672C2581090}">
      <dgm:prSet phldrT="[Text]"/>
      <dgm:spPr/>
      <dgm:t>
        <a:bodyPr/>
        <a:lstStyle/>
        <a:p>
          <a:r>
            <a:rPr lang="en-US" dirty="0"/>
            <a:t>1</a:t>
          </a:r>
        </a:p>
      </dgm:t>
    </dgm:pt>
    <dgm:pt modelId="{D64B14E0-6ED5-9240-9C43-4EE031D5AFFE}" type="parTrans" cxnId="{FB4011BF-EEB0-E646-8A5F-3CDB37C74220}">
      <dgm:prSet/>
      <dgm:spPr/>
      <dgm:t>
        <a:bodyPr/>
        <a:lstStyle/>
        <a:p>
          <a:endParaRPr lang="en-US"/>
        </a:p>
      </dgm:t>
    </dgm:pt>
    <dgm:pt modelId="{4A355656-03B1-6A4C-A933-A41826BE4319}" type="sibTrans" cxnId="{FB4011BF-EEB0-E646-8A5F-3CDB37C74220}">
      <dgm:prSet/>
      <dgm:spPr/>
      <dgm:t>
        <a:bodyPr/>
        <a:lstStyle/>
        <a:p>
          <a:endParaRPr lang="en-US"/>
        </a:p>
      </dgm:t>
    </dgm:pt>
    <dgm:pt modelId="{259E081F-6D87-C044-A448-D3909146BBA2}">
      <dgm:prSet phldrT="[Text]"/>
      <dgm:spPr/>
      <dgm:t>
        <a:bodyPr/>
        <a:lstStyle/>
        <a:p>
          <a:r>
            <a:rPr lang="en-US" dirty="0"/>
            <a:t>...</a:t>
          </a:r>
        </a:p>
      </dgm:t>
    </dgm:pt>
    <dgm:pt modelId="{72FF6589-DA46-724B-8EA6-5DA5C0AAF03F}" type="parTrans" cxnId="{EAAE700F-9D46-5343-9239-0D06D4620E75}">
      <dgm:prSet/>
      <dgm:spPr/>
      <dgm:t>
        <a:bodyPr/>
        <a:lstStyle/>
        <a:p>
          <a:endParaRPr lang="en-US"/>
        </a:p>
      </dgm:t>
    </dgm:pt>
    <dgm:pt modelId="{B7AC4265-5E8A-394D-AD74-F3AB325DA965}" type="sibTrans" cxnId="{EAAE700F-9D46-5343-9239-0D06D4620E75}">
      <dgm:prSet/>
      <dgm:spPr/>
      <dgm:t>
        <a:bodyPr/>
        <a:lstStyle/>
        <a:p>
          <a:endParaRPr lang="en-US"/>
        </a:p>
      </dgm:t>
    </dgm:pt>
    <dgm:pt modelId="{3E8E9626-A781-C844-818D-037A6829D122}">
      <dgm:prSet phldrT="[Text]"/>
      <dgm:spPr/>
      <dgm:t>
        <a:bodyPr/>
        <a:lstStyle/>
        <a:p>
          <a:r>
            <a:rPr lang="en-US" dirty="0"/>
            <a:t>N</a:t>
          </a:r>
        </a:p>
      </dgm:t>
    </dgm:pt>
    <dgm:pt modelId="{E1192CEA-C8EC-8D4A-823F-637987DEEDED}" type="parTrans" cxnId="{97F8234F-C185-CC44-8500-9C7A761E8D5C}">
      <dgm:prSet/>
      <dgm:spPr/>
      <dgm:t>
        <a:bodyPr/>
        <a:lstStyle/>
        <a:p>
          <a:endParaRPr lang="en-US"/>
        </a:p>
      </dgm:t>
    </dgm:pt>
    <dgm:pt modelId="{A7C1AAB8-157A-754D-8E16-E19F8D9E4922}" type="sibTrans" cxnId="{97F8234F-C185-CC44-8500-9C7A761E8D5C}">
      <dgm:prSet/>
      <dgm:spPr/>
      <dgm:t>
        <a:bodyPr/>
        <a:lstStyle/>
        <a:p>
          <a:endParaRPr lang="en-US"/>
        </a:p>
      </dgm:t>
    </dgm:pt>
    <dgm:pt modelId="{B7B9B75B-7F01-CB4C-A8AC-0571FCA22B85}">
      <dgm:prSet/>
      <dgm:spPr/>
      <dgm:t>
        <a:bodyPr/>
        <a:lstStyle/>
        <a:p>
          <a:r>
            <a:rPr lang="en-US" dirty="0"/>
            <a:t>Read 2</a:t>
          </a:r>
        </a:p>
      </dgm:t>
    </dgm:pt>
    <dgm:pt modelId="{38EF44E6-38D1-2B40-BDE4-A69230E1DCBA}" type="parTrans" cxnId="{39D0F669-B023-C54F-9C96-5583806C1A2D}">
      <dgm:prSet/>
      <dgm:spPr/>
      <dgm:t>
        <a:bodyPr/>
        <a:lstStyle/>
        <a:p>
          <a:endParaRPr lang="en-US"/>
        </a:p>
      </dgm:t>
    </dgm:pt>
    <dgm:pt modelId="{544BBB8B-341C-A443-84F8-26D9306534AE}" type="sibTrans" cxnId="{39D0F669-B023-C54F-9C96-5583806C1A2D}">
      <dgm:prSet/>
      <dgm:spPr/>
      <dgm:t>
        <a:bodyPr/>
        <a:lstStyle/>
        <a:p>
          <a:endParaRPr lang="en-US"/>
        </a:p>
      </dgm:t>
    </dgm:pt>
    <dgm:pt modelId="{97E0EA31-4AB4-F44F-B525-396023F8C756}">
      <dgm:prSet/>
      <dgm:spPr/>
      <dgm:t>
        <a:bodyPr/>
        <a:lstStyle/>
        <a:p>
          <a:r>
            <a:rPr lang="en-US" dirty="0"/>
            <a:t>1</a:t>
          </a:r>
        </a:p>
      </dgm:t>
    </dgm:pt>
    <dgm:pt modelId="{AAA2C5E8-1C9E-7947-858A-973BC920A3FB}" type="parTrans" cxnId="{E5DD09A9-9D8C-FB4B-B1AC-BD55553FFCAD}">
      <dgm:prSet/>
      <dgm:spPr/>
      <dgm:t>
        <a:bodyPr/>
        <a:lstStyle/>
        <a:p>
          <a:endParaRPr lang="en-US"/>
        </a:p>
      </dgm:t>
    </dgm:pt>
    <dgm:pt modelId="{45EF5696-3FBB-264F-9739-5066D92BE1F3}" type="sibTrans" cxnId="{E5DD09A9-9D8C-FB4B-B1AC-BD55553FFCAD}">
      <dgm:prSet/>
      <dgm:spPr/>
      <dgm:t>
        <a:bodyPr/>
        <a:lstStyle/>
        <a:p>
          <a:endParaRPr lang="en-US"/>
        </a:p>
      </dgm:t>
    </dgm:pt>
    <dgm:pt modelId="{70823C85-AA7D-454A-9D9C-F07693F27A16}">
      <dgm:prSet/>
      <dgm:spPr/>
      <dgm:t>
        <a:bodyPr/>
        <a:lstStyle/>
        <a:p>
          <a:r>
            <a:rPr lang="en-US" dirty="0"/>
            <a:t>...</a:t>
          </a:r>
        </a:p>
      </dgm:t>
    </dgm:pt>
    <dgm:pt modelId="{5310D15C-9950-0C44-A3BE-BD1BDA06923F}" type="parTrans" cxnId="{C1962197-87AF-3C4D-83B8-3E33DC0310A8}">
      <dgm:prSet/>
      <dgm:spPr/>
      <dgm:t>
        <a:bodyPr/>
        <a:lstStyle/>
        <a:p>
          <a:endParaRPr lang="en-US"/>
        </a:p>
      </dgm:t>
    </dgm:pt>
    <dgm:pt modelId="{2713ED2D-58B2-3043-BD04-CFA80BB55A34}" type="sibTrans" cxnId="{C1962197-87AF-3C4D-83B8-3E33DC0310A8}">
      <dgm:prSet/>
      <dgm:spPr/>
      <dgm:t>
        <a:bodyPr/>
        <a:lstStyle/>
        <a:p>
          <a:endParaRPr lang="en-US"/>
        </a:p>
      </dgm:t>
    </dgm:pt>
    <dgm:pt modelId="{DFEAE5EB-A7EA-454F-8DBF-0D952A418322}">
      <dgm:prSet/>
      <dgm:spPr/>
      <dgm:t>
        <a:bodyPr/>
        <a:lstStyle/>
        <a:p>
          <a:r>
            <a:rPr lang="en-US" dirty="0"/>
            <a:t>N</a:t>
          </a:r>
        </a:p>
      </dgm:t>
    </dgm:pt>
    <dgm:pt modelId="{D0207590-5928-8F4B-A97A-7D21FB30C0D2}" type="parTrans" cxnId="{2E310302-A798-F640-B3EF-0878D053EFEA}">
      <dgm:prSet/>
      <dgm:spPr/>
      <dgm:t>
        <a:bodyPr/>
        <a:lstStyle/>
        <a:p>
          <a:endParaRPr lang="en-US"/>
        </a:p>
      </dgm:t>
    </dgm:pt>
    <dgm:pt modelId="{2B7F519A-A61D-5B4A-9082-533E04765863}" type="sibTrans" cxnId="{2E310302-A798-F640-B3EF-0878D053EFEA}">
      <dgm:prSet/>
      <dgm:spPr/>
      <dgm:t>
        <a:bodyPr/>
        <a:lstStyle/>
        <a:p>
          <a:endParaRPr lang="en-US"/>
        </a:p>
      </dgm:t>
    </dgm:pt>
    <dgm:pt modelId="{79890642-C014-9E4B-A4EE-F134DEA9059D}" type="pres">
      <dgm:prSet presAssocID="{6EBB6DDD-36ED-6440-AB55-3B7EE35942C9}" presName="Name0" presStyleCnt="0">
        <dgm:presLayoutVars>
          <dgm:dir/>
          <dgm:animLvl val="lvl"/>
          <dgm:resizeHandles val="exact"/>
        </dgm:presLayoutVars>
      </dgm:prSet>
      <dgm:spPr/>
    </dgm:pt>
    <dgm:pt modelId="{F0BA772C-584A-B34A-BF25-9EDB8427CEFA}" type="pres">
      <dgm:prSet presAssocID="{6091204A-EBEA-294F-946C-B391B6BD9C50}" presName="composite" presStyleCnt="0"/>
      <dgm:spPr/>
    </dgm:pt>
    <dgm:pt modelId="{071499FB-9489-F845-BC6D-DBBB4EF43B29}" type="pres">
      <dgm:prSet presAssocID="{6091204A-EBEA-294F-946C-B391B6BD9C50}" presName="parTx" presStyleLbl="alignNode1" presStyleIdx="0" presStyleCnt="2">
        <dgm:presLayoutVars>
          <dgm:chMax val="0"/>
          <dgm:chPref val="0"/>
          <dgm:bulletEnabled val="1"/>
        </dgm:presLayoutVars>
      </dgm:prSet>
      <dgm:spPr/>
    </dgm:pt>
    <dgm:pt modelId="{A6202BB9-1CBD-1C48-A3FE-81CD643757CE}" type="pres">
      <dgm:prSet presAssocID="{6091204A-EBEA-294F-946C-B391B6BD9C50}" presName="desTx" presStyleLbl="alignAccFollowNode1" presStyleIdx="0" presStyleCnt="2">
        <dgm:presLayoutVars>
          <dgm:bulletEnabled val="1"/>
        </dgm:presLayoutVars>
      </dgm:prSet>
      <dgm:spPr/>
    </dgm:pt>
    <dgm:pt modelId="{C54310B6-9D27-A342-BC62-01E93D6F498E}" type="pres">
      <dgm:prSet presAssocID="{920BE625-5B1C-9B46-ACFC-956D3F681B2E}" presName="space" presStyleCnt="0"/>
      <dgm:spPr/>
    </dgm:pt>
    <dgm:pt modelId="{188B530F-62C3-C842-9442-15911E2DCD75}" type="pres">
      <dgm:prSet presAssocID="{B7B9B75B-7F01-CB4C-A8AC-0571FCA22B85}" presName="composite" presStyleCnt="0"/>
      <dgm:spPr/>
    </dgm:pt>
    <dgm:pt modelId="{D963AE71-F09D-7047-B7E8-BBEC99B8BD97}" type="pres">
      <dgm:prSet presAssocID="{B7B9B75B-7F01-CB4C-A8AC-0571FCA22B85}" presName="parTx" presStyleLbl="alignNode1" presStyleIdx="1" presStyleCnt="2">
        <dgm:presLayoutVars>
          <dgm:chMax val="0"/>
          <dgm:chPref val="0"/>
          <dgm:bulletEnabled val="1"/>
        </dgm:presLayoutVars>
      </dgm:prSet>
      <dgm:spPr/>
    </dgm:pt>
    <dgm:pt modelId="{52116DC2-BB6F-EB4C-B769-5F7BB0134A5F}" type="pres">
      <dgm:prSet presAssocID="{B7B9B75B-7F01-CB4C-A8AC-0571FCA22B85}" presName="desTx" presStyleLbl="alignAccFollowNode1" presStyleIdx="1" presStyleCnt="2">
        <dgm:presLayoutVars>
          <dgm:bulletEnabled val="1"/>
        </dgm:presLayoutVars>
      </dgm:prSet>
      <dgm:spPr/>
    </dgm:pt>
  </dgm:ptLst>
  <dgm:cxnLst>
    <dgm:cxn modelId="{2E310302-A798-F640-B3EF-0878D053EFEA}" srcId="{B7B9B75B-7F01-CB4C-A8AC-0571FCA22B85}" destId="{DFEAE5EB-A7EA-454F-8DBF-0D952A418322}" srcOrd="2" destOrd="0" parTransId="{D0207590-5928-8F4B-A97A-7D21FB30C0D2}" sibTransId="{2B7F519A-A61D-5B4A-9082-533E04765863}"/>
    <dgm:cxn modelId="{84FA8A08-D48D-5444-ABE9-EA6DEEF1479D}" type="presOf" srcId="{DFEAE5EB-A7EA-454F-8DBF-0D952A418322}" destId="{52116DC2-BB6F-EB4C-B769-5F7BB0134A5F}" srcOrd="0" destOrd="2" presId="urn:microsoft.com/office/officeart/2005/8/layout/hList1"/>
    <dgm:cxn modelId="{1A920A0B-AC23-EE4C-898C-D714FB10457C}" type="presOf" srcId="{259E081F-6D87-C044-A448-D3909146BBA2}" destId="{A6202BB9-1CBD-1C48-A3FE-81CD643757CE}" srcOrd="0" destOrd="1" presId="urn:microsoft.com/office/officeart/2005/8/layout/hList1"/>
    <dgm:cxn modelId="{EAAE700F-9D46-5343-9239-0D06D4620E75}" srcId="{6091204A-EBEA-294F-946C-B391B6BD9C50}" destId="{259E081F-6D87-C044-A448-D3909146BBA2}" srcOrd="1" destOrd="0" parTransId="{72FF6589-DA46-724B-8EA6-5DA5C0AAF03F}" sibTransId="{B7AC4265-5E8A-394D-AD74-F3AB325DA965}"/>
    <dgm:cxn modelId="{992DB91E-A970-6B4E-B2B1-4CAE0DFBF809}" type="presOf" srcId="{70823C85-AA7D-454A-9D9C-F07693F27A16}" destId="{52116DC2-BB6F-EB4C-B769-5F7BB0134A5F}" srcOrd="0" destOrd="1" presId="urn:microsoft.com/office/officeart/2005/8/layout/hList1"/>
    <dgm:cxn modelId="{97F8234F-C185-CC44-8500-9C7A761E8D5C}" srcId="{6091204A-EBEA-294F-946C-B391B6BD9C50}" destId="{3E8E9626-A781-C844-818D-037A6829D122}" srcOrd="2" destOrd="0" parTransId="{E1192CEA-C8EC-8D4A-823F-637987DEEDED}" sibTransId="{A7C1AAB8-157A-754D-8E16-E19F8D9E4922}"/>
    <dgm:cxn modelId="{B062005E-5565-034A-A872-628E0144CEF4}" type="presOf" srcId="{3E8E9626-A781-C844-818D-037A6829D122}" destId="{A6202BB9-1CBD-1C48-A3FE-81CD643757CE}" srcOrd="0" destOrd="2" presId="urn:microsoft.com/office/officeart/2005/8/layout/hList1"/>
    <dgm:cxn modelId="{39D0F669-B023-C54F-9C96-5583806C1A2D}" srcId="{6EBB6DDD-36ED-6440-AB55-3B7EE35942C9}" destId="{B7B9B75B-7F01-CB4C-A8AC-0571FCA22B85}" srcOrd="1" destOrd="0" parTransId="{38EF44E6-38D1-2B40-BDE4-A69230E1DCBA}" sibTransId="{544BBB8B-341C-A443-84F8-26D9306534AE}"/>
    <dgm:cxn modelId="{82D8F57C-8EF5-8B40-B7A5-E3BF0391E160}" type="presOf" srcId="{97E0EA31-4AB4-F44F-B525-396023F8C756}" destId="{52116DC2-BB6F-EB4C-B769-5F7BB0134A5F}" srcOrd="0" destOrd="0" presId="urn:microsoft.com/office/officeart/2005/8/layout/hList1"/>
    <dgm:cxn modelId="{77BE1388-5F73-0249-9C72-F0E40B7ABF3B}" type="presOf" srcId="{B7B9B75B-7F01-CB4C-A8AC-0571FCA22B85}" destId="{D963AE71-F09D-7047-B7E8-BBEC99B8BD97}" srcOrd="0" destOrd="0" presId="urn:microsoft.com/office/officeart/2005/8/layout/hList1"/>
    <dgm:cxn modelId="{A58CB48F-D0D4-C849-AFD5-3B489AE1041B}" type="presOf" srcId="{6EBB6DDD-36ED-6440-AB55-3B7EE35942C9}" destId="{79890642-C014-9E4B-A4EE-F134DEA9059D}" srcOrd="0" destOrd="0" presId="urn:microsoft.com/office/officeart/2005/8/layout/hList1"/>
    <dgm:cxn modelId="{C1962197-87AF-3C4D-83B8-3E33DC0310A8}" srcId="{B7B9B75B-7F01-CB4C-A8AC-0571FCA22B85}" destId="{70823C85-AA7D-454A-9D9C-F07693F27A16}" srcOrd="1" destOrd="0" parTransId="{5310D15C-9950-0C44-A3BE-BD1BDA06923F}" sibTransId="{2713ED2D-58B2-3043-BD04-CFA80BB55A34}"/>
    <dgm:cxn modelId="{E5DD09A9-9D8C-FB4B-B1AC-BD55553FFCAD}" srcId="{B7B9B75B-7F01-CB4C-A8AC-0571FCA22B85}" destId="{97E0EA31-4AB4-F44F-B525-396023F8C756}" srcOrd="0" destOrd="0" parTransId="{AAA2C5E8-1C9E-7947-858A-973BC920A3FB}" sibTransId="{45EF5696-3FBB-264F-9739-5066D92BE1F3}"/>
    <dgm:cxn modelId="{FB4011BF-EEB0-E646-8A5F-3CDB37C74220}" srcId="{6091204A-EBEA-294F-946C-B391B6BD9C50}" destId="{BDDDF08C-FD60-0840-B89D-7672C2581090}" srcOrd="0" destOrd="0" parTransId="{D64B14E0-6ED5-9240-9C43-4EE031D5AFFE}" sibTransId="{4A355656-03B1-6A4C-A933-A41826BE4319}"/>
    <dgm:cxn modelId="{72F650D4-8A9D-6B41-9657-639480D11683}" srcId="{6EBB6DDD-36ED-6440-AB55-3B7EE35942C9}" destId="{6091204A-EBEA-294F-946C-B391B6BD9C50}" srcOrd="0" destOrd="0" parTransId="{8B368C04-2959-B04C-9738-38942E1DA610}" sibTransId="{920BE625-5B1C-9B46-ACFC-956D3F681B2E}"/>
    <dgm:cxn modelId="{02DE47EE-4DCC-9F46-81D1-D11D34276C4C}" type="presOf" srcId="{BDDDF08C-FD60-0840-B89D-7672C2581090}" destId="{A6202BB9-1CBD-1C48-A3FE-81CD643757CE}" srcOrd="0" destOrd="0" presId="urn:microsoft.com/office/officeart/2005/8/layout/hList1"/>
    <dgm:cxn modelId="{394150F1-CDCB-DC47-8D66-B52B159E8FBB}" type="presOf" srcId="{6091204A-EBEA-294F-946C-B391B6BD9C50}" destId="{071499FB-9489-F845-BC6D-DBBB4EF43B29}" srcOrd="0" destOrd="0" presId="urn:microsoft.com/office/officeart/2005/8/layout/hList1"/>
    <dgm:cxn modelId="{349520AF-FCB6-4B47-AD7D-AF792036AA57}" type="presParOf" srcId="{79890642-C014-9E4B-A4EE-F134DEA9059D}" destId="{F0BA772C-584A-B34A-BF25-9EDB8427CEFA}" srcOrd="0" destOrd="0" presId="urn:microsoft.com/office/officeart/2005/8/layout/hList1"/>
    <dgm:cxn modelId="{88235AFA-BC8B-D747-8811-8D8D95E567CE}" type="presParOf" srcId="{F0BA772C-584A-B34A-BF25-9EDB8427CEFA}" destId="{071499FB-9489-F845-BC6D-DBBB4EF43B29}" srcOrd="0" destOrd="0" presId="urn:microsoft.com/office/officeart/2005/8/layout/hList1"/>
    <dgm:cxn modelId="{1AED3C06-5F70-7849-BB56-663560A2AEE2}" type="presParOf" srcId="{F0BA772C-584A-B34A-BF25-9EDB8427CEFA}" destId="{A6202BB9-1CBD-1C48-A3FE-81CD643757CE}" srcOrd="1" destOrd="0" presId="urn:microsoft.com/office/officeart/2005/8/layout/hList1"/>
    <dgm:cxn modelId="{C1DD07B6-07EA-A542-A307-118B050AC6C1}" type="presParOf" srcId="{79890642-C014-9E4B-A4EE-F134DEA9059D}" destId="{C54310B6-9D27-A342-BC62-01E93D6F498E}" srcOrd="1" destOrd="0" presId="urn:microsoft.com/office/officeart/2005/8/layout/hList1"/>
    <dgm:cxn modelId="{AA51374C-84ED-F440-BA6E-94F7631AA17E}" type="presParOf" srcId="{79890642-C014-9E4B-A4EE-F134DEA9059D}" destId="{188B530F-62C3-C842-9442-15911E2DCD75}" srcOrd="2" destOrd="0" presId="urn:microsoft.com/office/officeart/2005/8/layout/hList1"/>
    <dgm:cxn modelId="{B5C16C9F-6990-4943-91AC-20016A9B086D}" type="presParOf" srcId="{188B530F-62C3-C842-9442-15911E2DCD75}" destId="{D963AE71-F09D-7047-B7E8-BBEC99B8BD97}" srcOrd="0" destOrd="0" presId="urn:microsoft.com/office/officeart/2005/8/layout/hList1"/>
    <dgm:cxn modelId="{F4B243C5-8E05-E047-9F5F-0B5D32C0449F}" type="presParOf" srcId="{188B530F-62C3-C842-9442-15911E2DCD75}" destId="{52116DC2-BB6F-EB4C-B769-5F7BB0134A5F}" srcOrd="1" destOrd="0" presId="urn:microsoft.com/office/officeart/2005/8/layout/h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9165F-ECDA-5A4F-A5DB-F4D80FDB6483}">
      <dsp:nvSpPr>
        <dsp:cNvPr id="0" name=""/>
        <dsp:cNvSpPr/>
      </dsp:nvSpPr>
      <dsp:spPr>
        <a:xfrm>
          <a:off x="350092" y="62611"/>
          <a:ext cx="1242606" cy="43154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BD3A3-67BD-8544-B17F-2802871C3830}">
      <dsp:nvSpPr>
        <dsp:cNvPr id="0" name=""/>
        <dsp:cNvSpPr/>
      </dsp:nvSpPr>
      <dsp:spPr>
        <a:xfrm>
          <a:off x="1705828" y="739799"/>
          <a:ext cx="240815" cy="154121"/>
        </a:xfrm>
        <a:prstGeom prst="downArrow">
          <a:avLst/>
        </a:prstGeom>
        <a:noFill/>
        <a:ln w="6350" cap="flat" cmpd="sng" algn="ctr">
          <a:no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DAF2B75-9727-7D40-93CC-BDF096D43F54}">
      <dsp:nvSpPr>
        <dsp:cNvPr id="0" name=""/>
        <dsp:cNvSpPr/>
      </dsp:nvSpPr>
      <dsp:spPr>
        <a:xfrm>
          <a:off x="395365" y="1242606"/>
          <a:ext cx="1155912" cy="288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5365" y="1242606"/>
        <a:ext cx="1155912" cy="288978"/>
      </dsp:txXfrm>
    </dsp:sp>
    <dsp:sp modelId="{605B946C-BDE3-0942-9AF9-7FD7956F5A89}">
      <dsp:nvSpPr>
        <dsp:cNvPr id="0" name=""/>
        <dsp:cNvSpPr/>
      </dsp:nvSpPr>
      <dsp:spPr>
        <a:xfrm>
          <a:off x="299039" y="9632"/>
          <a:ext cx="1348564" cy="107885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77165-A2CC-5142-93D5-2B1A1F2309CD}">
      <dsp:nvSpPr>
        <dsp:cNvPr id="0" name=""/>
        <dsp:cNvSpPr/>
      </dsp:nvSpPr>
      <dsp:spPr>
        <a:xfrm>
          <a:off x="0" y="0"/>
          <a:ext cx="2263684" cy="406850"/>
        </a:xfrm>
        <a:prstGeom prst="roundRect">
          <a:avLst>
            <a:gd name="adj" fmla="val 10000"/>
          </a:avLst>
        </a:prstGeom>
        <a:solidFill>
          <a:schemeClr val="bg2">
            <a:lumMod val="75000"/>
            <a:alpha val="1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Indels</a:t>
          </a:r>
        </a:p>
      </dsp:txBody>
      <dsp:txXfrm>
        <a:off x="11916" y="11916"/>
        <a:ext cx="1777059" cy="383018"/>
      </dsp:txXfrm>
    </dsp:sp>
    <dsp:sp modelId="{19A19490-DAB4-A041-99B3-EC32EA6ABB3C}">
      <dsp:nvSpPr>
        <dsp:cNvPr id="0" name=""/>
        <dsp:cNvSpPr/>
      </dsp:nvSpPr>
      <dsp:spPr>
        <a:xfrm>
          <a:off x="169041" y="463358"/>
          <a:ext cx="2263684" cy="406850"/>
        </a:xfrm>
        <a:prstGeom prst="roundRect">
          <a:avLst>
            <a:gd name="adj" fmla="val 10000"/>
          </a:avLst>
        </a:prstGeom>
        <a:solidFill>
          <a:schemeClr val="bg2">
            <a:lumMod val="75000"/>
            <a:alpha val="1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Read Length</a:t>
          </a:r>
        </a:p>
      </dsp:txBody>
      <dsp:txXfrm>
        <a:off x="180957" y="475274"/>
        <a:ext cx="1806358" cy="383018"/>
      </dsp:txXfrm>
    </dsp:sp>
    <dsp:sp modelId="{23E0FD1E-D0B0-5F4A-A75C-A9AF93AAA6E8}">
      <dsp:nvSpPr>
        <dsp:cNvPr id="0" name=""/>
        <dsp:cNvSpPr/>
      </dsp:nvSpPr>
      <dsp:spPr>
        <a:xfrm>
          <a:off x="338082" y="926716"/>
          <a:ext cx="2263684" cy="406850"/>
        </a:xfrm>
        <a:prstGeom prst="roundRect">
          <a:avLst>
            <a:gd name="adj" fmla="val 10000"/>
          </a:avLst>
        </a:prstGeom>
        <a:solidFill>
          <a:schemeClr val="bg2">
            <a:lumMod val="75000"/>
            <a:alpha val="1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Map Quality</a:t>
          </a:r>
        </a:p>
      </dsp:txBody>
      <dsp:txXfrm>
        <a:off x="349998" y="938632"/>
        <a:ext cx="1806358" cy="383018"/>
      </dsp:txXfrm>
    </dsp:sp>
    <dsp:sp modelId="{937CA8B9-78BC-864F-BE9A-4B393D360FAE}">
      <dsp:nvSpPr>
        <dsp:cNvPr id="0" name=""/>
        <dsp:cNvSpPr/>
      </dsp:nvSpPr>
      <dsp:spPr>
        <a:xfrm>
          <a:off x="507124" y="1390074"/>
          <a:ext cx="2263684" cy="406850"/>
        </a:xfrm>
        <a:prstGeom prst="roundRect">
          <a:avLst>
            <a:gd name="adj" fmla="val 10000"/>
          </a:avLst>
        </a:prstGeom>
        <a:solidFill>
          <a:schemeClr val="bg2">
            <a:lumMod val="75000"/>
            <a:alpha val="1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Phred</a:t>
          </a:r>
          <a:r>
            <a:rPr lang="en-US" sz="2000" kern="1200" dirty="0">
              <a:solidFill>
                <a:schemeClr val="tx1"/>
              </a:solidFill>
            </a:rPr>
            <a:t> score</a:t>
          </a:r>
        </a:p>
      </dsp:txBody>
      <dsp:txXfrm>
        <a:off x="519040" y="1401990"/>
        <a:ext cx="1806358" cy="383018"/>
      </dsp:txXfrm>
    </dsp:sp>
    <dsp:sp modelId="{9A955969-023B-6E41-9698-64296CB897C0}">
      <dsp:nvSpPr>
        <dsp:cNvPr id="0" name=""/>
        <dsp:cNvSpPr/>
      </dsp:nvSpPr>
      <dsp:spPr>
        <a:xfrm>
          <a:off x="676165" y="1853432"/>
          <a:ext cx="2263684" cy="406850"/>
        </a:xfrm>
        <a:prstGeom prst="roundRect">
          <a:avLst>
            <a:gd name="adj" fmla="val 10000"/>
          </a:avLst>
        </a:prstGeom>
        <a:solidFill>
          <a:schemeClr val="bg2">
            <a:lumMod val="75000"/>
            <a:alpha val="1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Softclips</a:t>
          </a:r>
          <a:endParaRPr lang="en-US" sz="2000" kern="1200" dirty="0">
            <a:solidFill>
              <a:schemeClr val="tx1"/>
            </a:solidFill>
          </a:endParaRPr>
        </a:p>
      </dsp:txBody>
      <dsp:txXfrm>
        <a:off x="688081" y="1865348"/>
        <a:ext cx="1806358" cy="383018"/>
      </dsp:txXfrm>
    </dsp:sp>
    <dsp:sp modelId="{55C475A6-A024-B64E-BFD5-2610220C0DE9}">
      <dsp:nvSpPr>
        <dsp:cNvPr id="0" name=""/>
        <dsp:cNvSpPr/>
      </dsp:nvSpPr>
      <dsp:spPr>
        <a:xfrm>
          <a:off x="1999231" y="297227"/>
          <a:ext cx="264453" cy="2644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2058733" y="297227"/>
        <a:ext cx="145449" cy="199001"/>
      </dsp:txXfrm>
    </dsp:sp>
    <dsp:sp modelId="{8C06CB64-BD30-4544-9BEF-200BED48B195}">
      <dsp:nvSpPr>
        <dsp:cNvPr id="0" name=""/>
        <dsp:cNvSpPr/>
      </dsp:nvSpPr>
      <dsp:spPr>
        <a:xfrm>
          <a:off x="2168272" y="760585"/>
          <a:ext cx="264453" cy="2644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2227774" y="760585"/>
        <a:ext cx="145449" cy="199001"/>
      </dsp:txXfrm>
    </dsp:sp>
    <dsp:sp modelId="{641D969A-58AD-874E-8F60-2181661DCF0A}">
      <dsp:nvSpPr>
        <dsp:cNvPr id="0" name=""/>
        <dsp:cNvSpPr/>
      </dsp:nvSpPr>
      <dsp:spPr>
        <a:xfrm>
          <a:off x="2337314" y="1217162"/>
          <a:ext cx="264453" cy="2644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2396816" y="1217162"/>
        <a:ext cx="145449" cy="199001"/>
      </dsp:txXfrm>
    </dsp:sp>
    <dsp:sp modelId="{0D43C90D-77D1-C24C-BB9F-47DED60C5E49}">
      <dsp:nvSpPr>
        <dsp:cNvPr id="0" name=""/>
        <dsp:cNvSpPr/>
      </dsp:nvSpPr>
      <dsp:spPr>
        <a:xfrm>
          <a:off x="2506355" y="1685040"/>
          <a:ext cx="264453" cy="2644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2565857" y="1685040"/>
        <a:ext cx="145449" cy="199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A6757-3692-F14B-895B-E48FD13A49EC}">
      <dsp:nvSpPr>
        <dsp:cNvPr id="0" name=""/>
        <dsp:cNvSpPr/>
      </dsp:nvSpPr>
      <dsp:spPr>
        <a:xfrm>
          <a:off x="522151" y="74039"/>
          <a:ext cx="1469408" cy="51030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883EF-A7ED-8B46-9E98-0C8B49738328}">
      <dsp:nvSpPr>
        <dsp:cNvPr id="0" name=""/>
        <dsp:cNvSpPr/>
      </dsp:nvSpPr>
      <dsp:spPr>
        <a:xfrm>
          <a:off x="1116748" y="1323606"/>
          <a:ext cx="284769" cy="182252"/>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08F407-102B-8E40-B338-FE798E42FF8B}">
      <dsp:nvSpPr>
        <dsp:cNvPr id="0" name=""/>
        <dsp:cNvSpPr/>
      </dsp:nvSpPr>
      <dsp:spPr>
        <a:xfrm>
          <a:off x="575687" y="1469408"/>
          <a:ext cx="1366891" cy="3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687" y="1469408"/>
        <a:ext cx="1366891" cy="341722"/>
      </dsp:txXfrm>
    </dsp:sp>
    <dsp:sp modelId="{50C2CFB8-4CCF-5A4C-8B6F-D944B5CD1987}">
      <dsp:nvSpPr>
        <dsp:cNvPr id="0" name=""/>
        <dsp:cNvSpPr/>
      </dsp:nvSpPr>
      <dsp:spPr>
        <a:xfrm>
          <a:off x="461780" y="11390"/>
          <a:ext cx="1594706" cy="1275765"/>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499FB-9489-F845-BC6D-DBBB4EF43B29}">
      <dsp:nvSpPr>
        <dsp:cNvPr id="0" name=""/>
        <dsp:cNvSpPr/>
      </dsp:nvSpPr>
      <dsp:spPr>
        <a:xfrm>
          <a:off x="12" y="134675"/>
          <a:ext cx="1214818" cy="4859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Read 1</a:t>
          </a:r>
        </a:p>
      </dsp:txBody>
      <dsp:txXfrm>
        <a:off x="12" y="134675"/>
        <a:ext cx="1214818" cy="485927"/>
      </dsp:txXfrm>
    </dsp:sp>
    <dsp:sp modelId="{A6202BB9-1CBD-1C48-A3FE-81CD643757CE}">
      <dsp:nvSpPr>
        <dsp:cNvPr id="0" name=""/>
        <dsp:cNvSpPr/>
      </dsp:nvSpPr>
      <dsp:spPr>
        <a:xfrm>
          <a:off x="12" y="620603"/>
          <a:ext cx="1214818" cy="13285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1</a:t>
          </a:r>
        </a:p>
        <a:p>
          <a:pPr marL="228600" lvl="1" indent="-228600" algn="l" defTabSz="977900">
            <a:lnSpc>
              <a:spcPct val="90000"/>
            </a:lnSpc>
            <a:spcBef>
              <a:spcPct val="0"/>
            </a:spcBef>
            <a:spcAft>
              <a:spcPct val="15000"/>
            </a:spcAft>
            <a:buChar char="•"/>
          </a:pPr>
          <a:r>
            <a:rPr lang="en-US" sz="2200" kern="1200" dirty="0"/>
            <a:t>...</a:t>
          </a:r>
        </a:p>
        <a:p>
          <a:pPr marL="228600" lvl="1" indent="-228600" algn="l" defTabSz="977900">
            <a:lnSpc>
              <a:spcPct val="90000"/>
            </a:lnSpc>
            <a:spcBef>
              <a:spcPct val="0"/>
            </a:spcBef>
            <a:spcAft>
              <a:spcPct val="15000"/>
            </a:spcAft>
            <a:buChar char="•"/>
          </a:pPr>
          <a:r>
            <a:rPr lang="en-US" sz="2200" kern="1200" dirty="0"/>
            <a:t>N</a:t>
          </a:r>
        </a:p>
      </dsp:txBody>
      <dsp:txXfrm>
        <a:off x="12" y="620603"/>
        <a:ext cx="1214818" cy="1328579"/>
      </dsp:txXfrm>
    </dsp:sp>
    <dsp:sp modelId="{D963AE71-F09D-7047-B7E8-BBEC99B8BD97}">
      <dsp:nvSpPr>
        <dsp:cNvPr id="0" name=""/>
        <dsp:cNvSpPr/>
      </dsp:nvSpPr>
      <dsp:spPr>
        <a:xfrm>
          <a:off x="1384905" y="134675"/>
          <a:ext cx="1214818" cy="4859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Read 2</a:t>
          </a:r>
        </a:p>
      </dsp:txBody>
      <dsp:txXfrm>
        <a:off x="1384905" y="134675"/>
        <a:ext cx="1214818" cy="485927"/>
      </dsp:txXfrm>
    </dsp:sp>
    <dsp:sp modelId="{52116DC2-BB6F-EB4C-B769-5F7BB0134A5F}">
      <dsp:nvSpPr>
        <dsp:cNvPr id="0" name=""/>
        <dsp:cNvSpPr/>
      </dsp:nvSpPr>
      <dsp:spPr>
        <a:xfrm>
          <a:off x="1384905" y="620603"/>
          <a:ext cx="1214818" cy="13285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1</a:t>
          </a:r>
        </a:p>
        <a:p>
          <a:pPr marL="228600" lvl="1" indent="-228600" algn="l" defTabSz="977900">
            <a:lnSpc>
              <a:spcPct val="90000"/>
            </a:lnSpc>
            <a:spcBef>
              <a:spcPct val="0"/>
            </a:spcBef>
            <a:spcAft>
              <a:spcPct val="15000"/>
            </a:spcAft>
            <a:buChar char="•"/>
          </a:pPr>
          <a:r>
            <a:rPr lang="en-US" sz="2200" kern="1200" dirty="0"/>
            <a:t>...</a:t>
          </a:r>
        </a:p>
        <a:p>
          <a:pPr marL="228600" lvl="1" indent="-228600" algn="l" defTabSz="977900">
            <a:lnSpc>
              <a:spcPct val="90000"/>
            </a:lnSpc>
            <a:spcBef>
              <a:spcPct val="0"/>
            </a:spcBef>
            <a:spcAft>
              <a:spcPct val="15000"/>
            </a:spcAft>
            <a:buChar char="•"/>
          </a:pPr>
          <a:r>
            <a:rPr lang="en-US" sz="2200" kern="1200" dirty="0"/>
            <a:t>N</a:t>
          </a:r>
        </a:p>
      </dsp:txBody>
      <dsp:txXfrm>
        <a:off x="1384905" y="620603"/>
        <a:ext cx="1214818" cy="132857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1945429"/>
            <a:ext cx="6995160" cy="4138507"/>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700" y="6243533"/>
            <a:ext cx="6172200" cy="2869987"/>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88238A-9EF6-F041-A357-80982672EF6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283077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8238A-9EF6-F041-A357-80982672EF6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128481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632883"/>
            <a:ext cx="1774508"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632883"/>
            <a:ext cx="5220653" cy="10073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8238A-9EF6-F041-A357-80982672EF6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266198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8238A-9EF6-F041-A357-80982672EF6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209890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2963549"/>
            <a:ext cx="7098030" cy="4944744"/>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61499" y="7955072"/>
            <a:ext cx="7098030" cy="2600324"/>
          </a:xfrm>
        </p:spPr>
        <p:txBody>
          <a:bodyPr/>
          <a:lstStyle>
            <a:lvl1pPr marL="0" indent="0">
              <a:buNone/>
              <a:defRPr sz="2160">
                <a:solidFill>
                  <a:schemeClr val="tx1"/>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8238A-9EF6-F041-A357-80982672EF6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288590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3164417"/>
            <a:ext cx="349758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3164417"/>
            <a:ext cx="349758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88238A-9EF6-F041-A357-80982672EF6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356242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632886"/>
            <a:ext cx="709803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2914016"/>
            <a:ext cx="3481506" cy="142811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566858" y="4342130"/>
            <a:ext cx="3481506"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2914016"/>
            <a:ext cx="3498652" cy="142811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4166235" y="4342130"/>
            <a:ext cx="3498652"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8238A-9EF6-F041-A357-80982672EF68}" type="datetimeFigureOut">
              <a:rPr lang="en-US" smtClean="0"/>
              <a:t>3/4/20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335582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8238A-9EF6-F041-A357-80982672EF68}" type="datetimeFigureOut">
              <a:rPr lang="en-US" smtClean="0"/>
              <a:t>3/4/20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161757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8238A-9EF6-F041-A357-80982672EF68}" type="datetimeFigureOut">
              <a:rPr lang="en-US" smtClean="0"/>
              <a:t>3/4/20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356901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792480"/>
            <a:ext cx="2654260" cy="277368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3498652" y="1711539"/>
            <a:ext cx="4166235" cy="8447617"/>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3566160"/>
            <a:ext cx="2654260" cy="6606753"/>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8238A-9EF6-F041-A357-80982672EF6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422005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792480"/>
            <a:ext cx="2654260" cy="277368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1711539"/>
            <a:ext cx="4166235" cy="8447617"/>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566857" y="3566160"/>
            <a:ext cx="2654260" cy="6606753"/>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8238A-9EF6-F041-A357-80982672EF6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72980-5A2F-1E4C-A585-12670101AAB4}" type="slidenum">
              <a:rPr lang="en-US" smtClean="0"/>
              <a:t>‹#›</a:t>
            </a:fld>
            <a:endParaRPr lang="en-US"/>
          </a:p>
        </p:txBody>
      </p:sp>
    </p:spTree>
    <p:extLst>
      <p:ext uri="{BB962C8B-B14F-4D97-AF65-F5344CB8AC3E}">
        <p14:creationId xmlns:p14="http://schemas.microsoft.com/office/powerpoint/2010/main" val="8287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632886"/>
            <a:ext cx="709803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3164417"/>
            <a:ext cx="7098030" cy="75423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11017676"/>
            <a:ext cx="1851660" cy="632883"/>
          </a:xfrm>
          <a:prstGeom prst="rect">
            <a:avLst/>
          </a:prstGeom>
        </p:spPr>
        <p:txBody>
          <a:bodyPr vert="horz" lIns="91440" tIns="45720" rIns="91440" bIns="45720" rtlCol="0" anchor="ctr"/>
          <a:lstStyle>
            <a:lvl1pPr algn="l">
              <a:defRPr sz="1080">
                <a:solidFill>
                  <a:schemeClr val="tx1">
                    <a:tint val="75000"/>
                  </a:schemeClr>
                </a:solidFill>
              </a:defRPr>
            </a:lvl1pPr>
          </a:lstStyle>
          <a:p>
            <a:fld id="{3D88238A-9EF6-F041-A357-80982672EF68}" type="datetimeFigureOut">
              <a:rPr lang="en-US" smtClean="0"/>
              <a:t>3/4/20</a:t>
            </a:fld>
            <a:endParaRPr lang="en-US"/>
          </a:p>
        </p:txBody>
      </p:sp>
      <p:sp>
        <p:nvSpPr>
          <p:cNvPr id="5" name="Footer Placeholder 4"/>
          <p:cNvSpPr>
            <a:spLocks noGrp="1"/>
          </p:cNvSpPr>
          <p:nvPr>
            <p:ph type="ftr" sz="quarter" idx="3"/>
          </p:nvPr>
        </p:nvSpPr>
        <p:spPr>
          <a:xfrm>
            <a:off x="2726055" y="11017676"/>
            <a:ext cx="2777490" cy="632883"/>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11017676"/>
            <a:ext cx="1851660" cy="632883"/>
          </a:xfrm>
          <a:prstGeom prst="rect">
            <a:avLst/>
          </a:prstGeom>
        </p:spPr>
        <p:txBody>
          <a:bodyPr vert="horz" lIns="91440" tIns="45720" rIns="91440" bIns="45720" rtlCol="0" anchor="ctr"/>
          <a:lstStyle>
            <a:lvl1pPr algn="r">
              <a:defRPr sz="1080">
                <a:solidFill>
                  <a:schemeClr val="tx1">
                    <a:tint val="75000"/>
                  </a:schemeClr>
                </a:solidFill>
              </a:defRPr>
            </a:lvl1pPr>
          </a:lstStyle>
          <a:p>
            <a:fld id="{AC672980-5A2F-1E4C-A585-12670101AAB4}" type="slidenum">
              <a:rPr lang="en-US" smtClean="0"/>
              <a:t>‹#›</a:t>
            </a:fld>
            <a:endParaRPr lang="en-US"/>
          </a:p>
        </p:txBody>
      </p:sp>
    </p:spTree>
    <p:extLst>
      <p:ext uri="{BB962C8B-B14F-4D97-AF65-F5344CB8AC3E}">
        <p14:creationId xmlns:p14="http://schemas.microsoft.com/office/powerpoint/2010/main" val="4751691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3000D29-62D5-5E4A-B6F7-9F62B2911319}"/>
              </a:ext>
            </a:extLst>
          </p:cNvPr>
          <p:cNvSpPr txBox="1"/>
          <p:nvPr/>
        </p:nvSpPr>
        <p:spPr>
          <a:xfrm>
            <a:off x="8886117" y="818715"/>
            <a:ext cx="4792466" cy="553998"/>
          </a:xfrm>
          <a:prstGeom prst="rect">
            <a:avLst/>
          </a:prstGeom>
          <a:noFill/>
        </p:spPr>
        <p:txBody>
          <a:bodyPr wrap="none" rtlCol="0">
            <a:spAutoFit/>
          </a:bodyPr>
          <a:lstStyle/>
          <a:p>
            <a:r>
              <a:rPr lang="en-US" sz="3000" dirty="0"/>
              <a:t>NGS reads aligned to genome</a:t>
            </a:r>
          </a:p>
        </p:txBody>
      </p:sp>
      <p:sp>
        <p:nvSpPr>
          <p:cNvPr id="14" name="TextBox 13">
            <a:extLst>
              <a:ext uri="{FF2B5EF4-FFF2-40B4-BE49-F238E27FC236}">
                <a16:creationId xmlns:a16="http://schemas.microsoft.com/office/drawing/2014/main" id="{C7279119-A7BE-FB48-B381-62BE04B2E7FE}"/>
              </a:ext>
            </a:extLst>
          </p:cNvPr>
          <p:cNvSpPr txBox="1"/>
          <p:nvPr/>
        </p:nvSpPr>
        <p:spPr>
          <a:xfrm>
            <a:off x="8886117" y="6121400"/>
            <a:ext cx="6328225" cy="1477328"/>
          </a:xfrm>
          <a:prstGeom prst="rect">
            <a:avLst/>
          </a:prstGeom>
          <a:noFill/>
        </p:spPr>
        <p:txBody>
          <a:bodyPr wrap="square" rtlCol="0">
            <a:spAutoFit/>
          </a:bodyPr>
          <a:lstStyle/>
          <a:p>
            <a:r>
              <a:rPr lang="en-US" sz="3000" dirty="0"/>
              <a:t>Categorize and split/mask reads: Repetitive(red) vs Unique(blue)</a:t>
            </a:r>
          </a:p>
          <a:p>
            <a:r>
              <a:rPr lang="en-US" sz="3000" dirty="0"/>
              <a:t>Debugging option (produce bam files)</a:t>
            </a:r>
          </a:p>
        </p:txBody>
      </p:sp>
      <p:grpSp>
        <p:nvGrpSpPr>
          <p:cNvPr id="65" name="Group 64">
            <a:extLst>
              <a:ext uri="{FF2B5EF4-FFF2-40B4-BE49-F238E27FC236}">
                <a16:creationId xmlns:a16="http://schemas.microsoft.com/office/drawing/2014/main" id="{DAB9D25E-CFD4-664B-9575-40B875E97B81}"/>
              </a:ext>
            </a:extLst>
          </p:cNvPr>
          <p:cNvGrpSpPr/>
          <p:nvPr/>
        </p:nvGrpSpPr>
        <p:grpSpPr>
          <a:xfrm>
            <a:off x="2470486" y="554783"/>
            <a:ext cx="3288628" cy="1038604"/>
            <a:chOff x="-5773271" y="7827100"/>
            <a:chExt cx="11546541" cy="3770662"/>
          </a:xfrm>
        </p:grpSpPr>
        <p:sp>
          <p:nvSpPr>
            <p:cNvPr id="2" name="Rectangle 1">
              <a:extLst>
                <a:ext uri="{FF2B5EF4-FFF2-40B4-BE49-F238E27FC236}">
                  <a16:creationId xmlns:a16="http://schemas.microsoft.com/office/drawing/2014/main" id="{E05DAE0C-9A50-C74B-BF6A-06B7DEF5022C}"/>
                </a:ext>
              </a:extLst>
            </p:cNvPr>
            <p:cNvSpPr/>
            <p:nvPr/>
          </p:nvSpPr>
          <p:spPr>
            <a:xfrm flipV="1">
              <a:off x="-5773271" y="11070961"/>
              <a:ext cx="11546541" cy="5260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4C98EA4-6C59-0A40-A87E-7BFF54605DEC}"/>
                </a:ext>
              </a:extLst>
            </p:cNvPr>
            <p:cNvSpPr/>
            <p:nvPr/>
          </p:nvSpPr>
          <p:spPr>
            <a:xfrm flipV="1">
              <a:off x="-5773271" y="10210840"/>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91BBDA-A8A9-B545-A0ED-71A379137E94}"/>
                </a:ext>
              </a:extLst>
            </p:cNvPr>
            <p:cNvSpPr/>
            <p:nvPr/>
          </p:nvSpPr>
          <p:spPr>
            <a:xfrm flipV="1">
              <a:off x="-3972318" y="9438183"/>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9F87EF8-F361-614B-A247-5FD89723CD91}"/>
                </a:ext>
              </a:extLst>
            </p:cNvPr>
            <p:cNvSpPr/>
            <p:nvPr/>
          </p:nvSpPr>
          <p:spPr>
            <a:xfrm flipV="1">
              <a:off x="-4674818" y="8599763"/>
              <a:ext cx="2631180" cy="37108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13428D-791E-B34C-963D-2343EE3D6ED9}"/>
                </a:ext>
              </a:extLst>
            </p:cNvPr>
            <p:cNvSpPr/>
            <p:nvPr/>
          </p:nvSpPr>
          <p:spPr>
            <a:xfrm flipV="1">
              <a:off x="-932408" y="10210840"/>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947899-E8B2-E545-9363-330C5F6BC98E}"/>
                </a:ext>
              </a:extLst>
            </p:cNvPr>
            <p:cNvSpPr/>
            <p:nvPr/>
          </p:nvSpPr>
          <p:spPr>
            <a:xfrm flipV="1">
              <a:off x="3014361" y="10210840"/>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9854FD-BD85-ED44-9CD4-0FEDDD3D8EC5}"/>
                </a:ext>
              </a:extLst>
            </p:cNvPr>
            <p:cNvSpPr/>
            <p:nvPr/>
          </p:nvSpPr>
          <p:spPr>
            <a:xfrm flipV="1">
              <a:off x="-1341138" y="8599764"/>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BB4608-CA9C-9740-A461-4CDE9EDB3FAD}"/>
                </a:ext>
              </a:extLst>
            </p:cNvPr>
            <p:cNvSpPr/>
            <p:nvPr/>
          </p:nvSpPr>
          <p:spPr>
            <a:xfrm flipV="1">
              <a:off x="2350181" y="9438183"/>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875E2F-02D3-0244-86A3-E6B7933B2D0E}"/>
                </a:ext>
              </a:extLst>
            </p:cNvPr>
            <p:cNvSpPr/>
            <p:nvPr/>
          </p:nvSpPr>
          <p:spPr>
            <a:xfrm flipV="1">
              <a:off x="1034590" y="7827100"/>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3F37B9-9E4E-004D-82AC-4342E5EC8BCF}"/>
                </a:ext>
              </a:extLst>
            </p:cNvPr>
            <p:cNvSpPr/>
            <p:nvPr/>
          </p:nvSpPr>
          <p:spPr>
            <a:xfrm flipV="1">
              <a:off x="-5530586" y="7827100"/>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D958C3-D142-C045-AF0E-74FF2844A4C3}"/>
                </a:ext>
              </a:extLst>
            </p:cNvPr>
            <p:cNvSpPr/>
            <p:nvPr/>
          </p:nvSpPr>
          <p:spPr>
            <a:xfrm flipV="1">
              <a:off x="-4572570" y="11070961"/>
              <a:ext cx="1800953" cy="5260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D699D1-7C94-2C4E-A6ED-EF87C1AC951B}"/>
                </a:ext>
              </a:extLst>
            </p:cNvPr>
            <p:cNvSpPr/>
            <p:nvPr/>
          </p:nvSpPr>
          <p:spPr>
            <a:xfrm flipV="1">
              <a:off x="3632754" y="11071703"/>
              <a:ext cx="1800953" cy="5260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2195FD-C944-9142-828C-C5DD53EC7048}"/>
                </a:ext>
              </a:extLst>
            </p:cNvPr>
            <p:cNvSpPr/>
            <p:nvPr/>
          </p:nvSpPr>
          <p:spPr>
            <a:xfrm flipV="1">
              <a:off x="3632753" y="10212148"/>
              <a:ext cx="1800953" cy="3878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781BED-0D5D-A448-B9A7-97F953B07657}"/>
                </a:ext>
              </a:extLst>
            </p:cNvPr>
            <p:cNvSpPr/>
            <p:nvPr/>
          </p:nvSpPr>
          <p:spPr>
            <a:xfrm flipV="1">
              <a:off x="3632752" y="9429916"/>
              <a:ext cx="1348609" cy="3927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D9149B-2D7D-9E42-8D3C-B145BBAFEFE5}"/>
                </a:ext>
              </a:extLst>
            </p:cNvPr>
            <p:cNvSpPr/>
            <p:nvPr/>
          </p:nvSpPr>
          <p:spPr>
            <a:xfrm flipV="1">
              <a:off x="-4572571" y="10202682"/>
              <a:ext cx="1430480" cy="4101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EFA45F-1333-7445-99C2-B65415EC092B}"/>
                </a:ext>
              </a:extLst>
            </p:cNvPr>
            <p:cNvSpPr/>
            <p:nvPr/>
          </p:nvSpPr>
          <p:spPr>
            <a:xfrm flipV="1">
              <a:off x="-3972318" y="9420831"/>
              <a:ext cx="1193504" cy="4101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BC1E4B-2A53-D441-AB4C-1813D350F1AF}"/>
                </a:ext>
              </a:extLst>
            </p:cNvPr>
            <p:cNvSpPr/>
            <p:nvPr/>
          </p:nvSpPr>
          <p:spPr>
            <a:xfrm flipV="1">
              <a:off x="-4572571" y="8599160"/>
              <a:ext cx="1800953" cy="397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03A566-AC7F-514D-9B25-78F3D75663C3}"/>
                </a:ext>
              </a:extLst>
            </p:cNvPr>
            <p:cNvSpPr/>
            <p:nvPr/>
          </p:nvSpPr>
          <p:spPr>
            <a:xfrm flipV="1">
              <a:off x="-4572571" y="7835831"/>
              <a:ext cx="1673165" cy="3623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DC60D18D-9B21-BC4C-88B6-656EE500EF12}"/>
              </a:ext>
            </a:extLst>
          </p:cNvPr>
          <p:cNvGrpSpPr/>
          <p:nvPr/>
        </p:nvGrpSpPr>
        <p:grpSpPr>
          <a:xfrm>
            <a:off x="472145" y="6341799"/>
            <a:ext cx="3288628" cy="962912"/>
            <a:chOff x="-1845838" y="4803376"/>
            <a:chExt cx="11089155" cy="2681921"/>
          </a:xfrm>
        </p:grpSpPr>
        <p:sp>
          <p:nvSpPr>
            <p:cNvPr id="29" name="Rectangle 28">
              <a:extLst>
                <a:ext uri="{FF2B5EF4-FFF2-40B4-BE49-F238E27FC236}">
                  <a16:creationId xmlns:a16="http://schemas.microsoft.com/office/drawing/2014/main" id="{DEDC9C1B-97F6-814D-A4B9-B3A6F372B8FE}"/>
                </a:ext>
              </a:extLst>
            </p:cNvPr>
            <p:cNvSpPr/>
            <p:nvPr/>
          </p:nvSpPr>
          <p:spPr>
            <a:xfrm flipV="1">
              <a:off x="-1845838" y="7098294"/>
              <a:ext cx="1136114" cy="3572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CF7465-6749-4546-B08B-5702459AA057}"/>
                </a:ext>
              </a:extLst>
            </p:cNvPr>
            <p:cNvSpPr/>
            <p:nvPr/>
          </p:nvSpPr>
          <p:spPr>
            <a:xfrm flipV="1">
              <a:off x="1220068" y="6354426"/>
              <a:ext cx="1353536" cy="37019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88576D2-8EF7-774B-9A7E-CF3DA31D6740}"/>
                </a:ext>
              </a:extLst>
            </p:cNvPr>
            <p:cNvSpPr/>
            <p:nvPr/>
          </p:nvSpPr>
          <p:spPr>
            <a:xfrm flipV="1">
              <a:off x="1201260" y="5547247"/>
              <a:ext cx="688823" cy="37019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B23233-E3FA-724C-8F1F-913C810335EB}"/>
                </a:ext>
              </a:extLst>
            </p:cNvPr>
            <p:cNvSpPr/>
            <p:nvPr/>
          </p:nvSpPr>
          <p:spPr>
            <a:xfrm flipV="1">
              <a:off x="2885113" y="7098294"/>
              <a:ext cx="2489654" cy="37815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D4570B4-CE8F-634C-91CE-7404503813F5}"/>
                </a:ext>
              </a:extLst>
            </p:cNvPr>
            <p:cNvSpPr/>
            <p:nvPr/>
          </p:nvSpPr>
          <p:spPr>
            <a:xfrm flipV="1">
              <a:off x="6493722" y="7106251"/>
              <a:ext cx="585128" cy="36671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B9178AD-6402-3847-ABE9-0CC8E890F2A6}"/>
                </a:ext>
              </a:extLst>
            </p:cNvPr>
            <p:cNvSpPr/>
            <p:nvPr/>
          </p:nvSpPr>
          <p:spPr>
            <a:xfrm flipV="1">
              <a:off x="2498369" y="5547250"/>
              <a:ext cx="2489654" cy="37815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CAE2BD-A2E4-314A-A559-7AC70F25FF58}"/>
                </a:ext>
              </a:extLst>
            </p:cNvPr>
            <p:cNvSpPr/>
            <p:nvPr/>
          </p:nvSpPr>
          <p:spPr>
            <a:xfrm flipV="1">
              <a:off x="5934713" y="6356860"/>
              <a:ext cx="1213582" cy="33944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795B5E8-1152-B842-8BE1-AFFCD0FDCCD6}"/>
                </a:ext>
              </a:extLst>
            </p:cNvPr>
            <p:cNvSpPr/>
            <p:nvPr/>
          </p:nvSpPr>
          <p:spPr>
            <a:xfrm flipV="1">
              <a:off x="4746309" y="4803376"/>
              <a:ext cx="2489654" cy="37815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B18FCA-2C46-C343-989F-591E3C499EC2}"/>
                </a:ext>
              </a:extLst>
            </p:cNvPr>
            <p:cNvSpPr/>
            <p:nvPr/>
          </p:nvSpPr>
          <p:spPr>
            <a:xfrm flipV="1">
              <a:off x="-1597398" y="4803376"/>
              <a:ext cx="906483" cy="3651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BB0E79-89DE-A642-86F2-2DB0DB9375EE}"/>
                </a:ext>
              </a:extLst>
            </p:cNvPr>
            <p:cNvSpPr/>
            <p:nvPr/>
          </p:nvSpPr>
          <p:spPr>
            <a:xfrm flipV="1">
              <a:off x="7204722" y="7099553"/>
              <a:ext cx="1704082" cy="373414"/>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0C09CD-39D9-1B4C-AB66-9C171B2123D9}"/>
                </a:ext>
              </a:extLst>
            </p:cNvPr>
            <p:cNvSpPr/>
            <p:nvPr/>
          </p:nvSpPr>
          <p:spPr>
            <a:xfrm flipV="1">
              <a:off x="7242339" y="6346468"/>
              <a:ext cx="1276068" cy="378155"/>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F469436-4848-EB41-87FF-C2C4088DF39F}"/>
                </a:ext>
              </a:extLst>
            </p:cNvPr>
            <p:cNvSpPr/>
            <p:nvPr/>
          </p:nvSpPr>
          <p:spPr>
            <a:xfrm flipV="1">
              <a:off x="-559249" y="7090439"/>
              <a:ext cx="1353536" cy="394858"/>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675C3F3-A748-6449-82AA-1EDD1B349C36}"/>
                </a:ext>
              </a:extLst>
            </p:cNvPr>
            <p:cNvSpPr/>
            <p:nvPr/>
          </p:nvSpPr>
          <p:spPr>
            <a:xfrm flipV="1">
              <a:off x="-28899" y="6337723"/>
              <a:ext cx="1129306" cy="394858"/>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6453CE-0DCF-8C4A-B9A2-D313A402E8EB}"/>
                </a:ext>
              </a:extLst>
            </p:cNvPr>
            <p:cNvSpPr/>
            <p:nvPr/>
          </p:nvSpPr>
          <p:spPr>
            <a:xfrm flipV="1">
              <a:off x="-615676" y="5546668"/>
              <a:ext cx="1704082" cy="382525"/>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09E6987-4704-3847-B6A6-159BCB675022}"/>
                </a:ext>
              </a:extLst>
            </p:cNvPr>
            <p:cNvSpPr/>
            <p:nvPr/>
          </p:nvSpPr>
          <p:spPr>
            <a:xfrm flipV="1">
              <a:off x="-559249" y="4811782"/>
              <a:ext cx="1583167" cy="348863"/>
            </a:xfrm>
            <a:prstGeom prst="rect">
              <a:avLst/>
            </a:prstGeom>
            <a:pattFill prst="wdDn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24B452C-40EF-B24A-A9F4-4080C1531DDB}"/>
                </a:ext>
              </a:extLst>
            </p:cNvPr>
            <p:cNvSpPr/>
            <p:nvPr/>
          </p:nvSpPr>
          <p:spPr>
            <a:xfrm flipV="1">
              <a:off x="9034676" y="7111883"/>
              <a:ext cx="208641" cy="37341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A8C1109-336F-164A-8DA7-B2711ABEB4CB}"/>
                </a:ext>
              </a:extLst>
            </p:cNvPr>
            <p:cNvSpPr/>
            <p:nvPr/>
          </p:nvSpPr>
          <p:spPr>
            <a:xfrm flipV="1">
              <a:off x="-820570" y="5546673"/>
              <a:ext cx="43259" cy="36512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B7B3D2C6-4468-C741-8E8B-7D5F43AD0822}"/>
              </a:ext>
            </a:extLst>
          </p:cNvPr>
          <p:cNvGrpSpPr/>
          <p:nvPr/>
        </p:nvGrpSpPr>
        <p:grpSpPr>
          <a:xfrm>
            <a:off x="-4560240" y="2696285"/>
            <a:ext cx="1051080" cy="841278"/>
            <a:chOff x="7701608" y="5657016"/>
            <a:chExt cx="4988337" cy="4292751"/>
          </a:xfrm>
        </p:grpSpPr>
        <p:sp>
          <p:nvSpPr>
            <p:cNvPr id="46" name="Rectangle 45">
              <a:extLst>
                <a:ext uri="{FF2B5EF4-FFF2-40B4-BE49-F238E27FC236}">
                  <a16:creationId xmlns:a16="http://schemas.microsoft.com/office/drawing/2014/main" id="{CCC3B41E-A1F8-0A4A-B6E3-498474764E82}"/>
                </a:ext>
              </a:extLst>
            </p:cNvPr>
            <p:cNvSpPr/>
            <p:nvPr/>
          </p:nvSpPr>
          <p:spPr>
            <a:xfrm flipV="1">
              <a:off x="7783075" y="8594404"/>
              <a:ext cx="1200700" cy="3710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39CCF5A-B66E-1A4E-A433-CD736C886E0A}"/>
                </a:ext>
              </a:extLst>
            </p:cNvPr>
            <p:cNvSpPr/>
            <p:nvPr/>
          </p:nvSpPr>
          <p:spPr>
            <a:xfrm flipV="1">
              <a:off x="7707224" y="9565243"/>
              <a:ext cx="1430480" cy="3845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410DFA2-D39A-374C-97E1-93E5FEFE9C3B}"/>
                </a:ext>
              </a:extLst>
            </p:cNvPr>
            <p:cNvSpPr/>
            <p:nvPr/>
          </p:nvSpPr>
          <p:spPr>
            <a:xfrm flipV="1">
              <a:off x="7822114" y="8101457"/>
              <a:ext cx="727980" cy="3845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33CCEF-AA8B-4E49-AFF4-DF3C2F212257}"/>
                </a:ext>
              </a:extLst>
            </p:cNvPr>
            <p:cNvSpPr/>
            <p:nvPr/>
          </p:nvSpPr>
          <p:spPr>
            <a:xfrm flipV="1">
              <a:off x="7701608" y="9050848"/>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27A136-0DC7-8F4F-92BC-C417766F5D63}"/>
                </a:ext>
              </a:extLst>
            </p:cNvPr>
            <p:cNvSpPr/>
            <p:nvPr/>
          </p:nvSpPr>
          <p:spPr>
            <a:xfrm flipV="1">
              <a:off x="9796290" y="7089563"/>
              <a:ext cx="618391" cy="38091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4881F04-1F4D-5D49-AB93-6F17D5C426E2}"/>
                </a:ext>
              </a:extLst>
            </p:cNvPr>
            <p:cNvSpPr/>
            <p:nvPr/>
          </p:nvSpPr>
          <p:spPr>
            <a:xfrm flipV="1">
              <a:off x="7822114" y="7615038"/>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419B756-73B0-EB42-ABE5-3AB7FFB1C478}"/>
                </a:ext>
              </a:extLst>
            </p:cNvPr>
            <p:cNvSpPr/>
            <p:nvPr/>
          </p:nvSpPr>
          <p:spPr>
            <a:xfrm flipV="1">
              <a:off x="7812794" y="5657016"/>
              <a:ext cx="1282571" cy="35258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0419D8C-C97F-114F-8211-A42F5613CA15}"/>
                </a:ext>
              </a:extLst>
            </p:cNvPr>
            <p:cNvSpPr/>
            <p:nvPr/>
          </p:nvSpPr>
          <p:spPr>
            <a:xfrm flipV="1">
              <a:off x="7822114" y="6109234"/>
              <a:ext cx="2631180" cy="39279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454180A-A804-E44D-8121-9D9B70F8E26C}"/>
                </a:ext>
              </a:extLst>
            </p:cNvPr>
            <p:cNvSpPr/>
            <p:nvPr/>
          </p:nvSpPr>
          <p:spPr>
            <a:xfrm flipV="1">
              <a:off x="7853615" y="6586615"/>
              <a:ext cx="958015" cy="3792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CBADABD-31F1-CB4F-9798-D25DDF91E6C1}"/>
                </a:ext>
              </a:extLst>
            </p:cNvPr>
            <p:cNvSpPr/>
            <p:nvPr/>
          </p:nvSpPr>
          <p:spPr>
            <a:xfrm flipV="1">
              <a:off x="10888992" y="7692609"/>
              <a:ext cx="1800953" cy="3878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2336210-B6DA-E547-B661-60D1A7C71BA9}"/>
                </a:ext>
              </a:extLst>
            </p:cNvPr>
            <p:cNvSpPr/>
            <p:nvPr/>
          </p:nvSpPr>
          <p:spPr>
            <a:xfrm flipV="1">
              <a:off x="10888992" y="7202887"/>
              <a:ext cx="1348609" cy="3927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AF20535-1CD1-4647-9126-53BAF8A50072}"/>
                </a:ext>
              </a:extLst>
            </p:cNvPr>
            <p:cNvSpPr/>
            <p:nvPr/>
          </p:nvSpPr>
          <p:spPr>
            <a:xfrm flipV="1">
              <a:off x="10888992" y="8177409"/>
              <a:ext cx="1430480" cy="4101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8737E22-93DE-DD48-A19D-D12A6D028FA2}"/>
                </a:ext>
              </a:extLst>
            </p:cNvPr>
            <p:cNvSpPr/>
            <p:nvPr/>
          </p:nvSpPr>
          <p:spPr>
            <a:xfrm flipV="1">
              <a:off x="10888992" y="6676649"/>
              <a:ext cx="1193504" cy="4101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6CE9AF8-E440-FF41-AA87-436184C891B7}"/>
                </a:ext>
              </a:extLst>
            </p:cNvPr>
            <p:cNvSpPr/>
            <p:nvPr/>
          </p:nvSpPr>
          <p:spPr>
            <a:xfrm flipV="1">
              <a:off x="10888992" y="6163221"/>
              <a:ext cx="1800953" cy="397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6E3293-7FB5-1C4D-8244-5D86E9C7BE5E}"/>
                </a:ext>
              </a:extLst>
            </p:cNvPr>
            <p:cNvSpPr/>
            <p:nvPr/>
          </p:nvSpPr>
          <p:spPr>
            <a:xfrm flipV="1">
              <a:off x="10888992" y="5724318"/>
              <a:ext cx="1673165" cy="3623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745DA73-9C59-5447-9EEB-DAB35DD09A14}"/>
                </a:ext>
              </a:extLst>
            </p:cNvPr>
            <p:cNvSpPr/>
            <p:nvPr/>
          </p:nvSpPr>
          <p:spPr>
            <a:xfrm flipV="1">
              <a:off x="7858887" y="7093611"/>
              <a:ext cx="45719" cy="37925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C05C193D-61DD-F14B-B480-6C5EBF77243E}"/>
              </a:ext>
            </a:extLst>
          </p:cNvPr>
          <p:cNvGrpSpPr/>
          <p:nvPr/>
        </p:nvGrpSpPr>
        <p:grpSpPr>
          <a:xfrm>
            <a:off x="4740974" y="6314479"/>
            <a:ext cx="3288628" cy="962912"/>
            <a:chOff x="-1899181" y="8340114"/>
            <a:chExt cx="11089244" cy="2681924"/>
          </a:xfrm>
        </p:grpSpPr>
        <p:sp>
          <p:nvSpPr>
            <p:cNvPr id="68" name="Rectangle 67">
              <a:extLst>
                <a:ext uri="{FF2B5EF4-FFF2-40B4-BE49-F238E27FC236}">
                  <a16:creationId xmlns:a16="http://schemas.microsoft.com/office/drawing/2014/main" id="{A705ED5F-9CAB-7B46-920A-33DA8C258ABA}"/>
                </a:ext>
              </a:extLst>
            </p:cNvPr>
            <p:cNvSpPr/>
            <p:nvPr/>
          </p:nvSpPr>
          <p:spPr>
            <a:xfrm flipV="1">
              <a:off x="-1899181" y="10635034"/>
              <a:ext cx="1136125" cy="357263"/>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6BD96DB-1261-DB46-8E47-78FB4283424F}"/>
                </a:ext>
              </a:extLst>
            </p:cNvPr>
            <p:cNvSpPr/>
            <p:nvPr/>
          </p:nvSpPr>
          <p:spPr>
            <a:xfrm flipV="1">
              <a:off x="1166750" y="9891166"/>
              <a:ext cx="1353548" cy="370196"/>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61A03A8-00E4-CF4A-975E-4EDD6FD8F82A}"/>
                </a:ext>
              </a:extLst>
            </p:cNvPr>
            <p:cNvSpPr/>
            <p:nvPr/>
          </p:nvSpPr>
          <p:spPr>
            <a:xfrm flipV="1">
              <a:off x="1147941" y="9083986"/>
              <a:ext cx="688829" cy="370196"/>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F2C6AFC-3596-7240-A34C-03399E1FCA03}"/>
                </a:ext>
              </a:extLst>
            </p:cNvPr>
            <p:cNvSpPr/>
            <p:nvPr/>
          </p:nvSpPr>
          <p:spPr>
            <a:xfrm flipV="1">
              <a:off x="2831810" y="10635034"/>
              <a:ext cx="2489673" cy="378154"/>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8633DF6-1D50-2E48-A30E-F6DCBA280BD7}"/>
                </a:ext>
              </a:extLst>
            </p:cNvPr>
            <p:cNvSpPr/>
            <p:nvPr/>
          </p:nvSpPr>
          <p:spPr>
            <a:xfrm flipV="1">
              <a:off x="6440447" y="10642992"/>
              <a:ext cx="585133" cy="366717"/>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EC21D9F-2A5D-CF44-BE5F-367C325A0A68}"/>
                </a:ext>
              </a:extLst>
            </p:cNvPr>
            <p:cNvSpPr/>
            <p:nvPr/>
          </p:nvSpPr>
          <p:spPr>
            <a:xfrm flipV="1">
              <a:off x="2445062" y="9083988"/>
              <a:ext cx="2489673" cy="378154"/>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8D319DA-F271-F242-B4A9-AD8412D0C459}"/>
                </a:ext>
              </a:extLst>
            </p:cNvPr>
            <p:cNvSpPr/>
            <p:nvPr/>
          </p:nvSpPr>
          <p:spPr>
            <a:xfrm flipV="1">
              <a:off x="5881432" y="9893599"/>
              <a:ext cx="1213593" cy="339444"/>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BB463AD-762C-5849-B763-BAA5DB2F0891}"/>
                </a:ext>
              </a:extLst>
            </p:cNvPr>
            <p:cNvSpPr/>
            <p:nvPr/>
          </p:nvSpPr>
          <p:spPr>
            <a:xfrm flipV="1">
              <a:off x="4693021" y="8340114"/>
              <a:ext cx="2489673" cy="378154"/>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45E382A-3C5C-244F-88C0-848BA5CDDA9F}"/>
                </a:ext>
              </a:extLst>
            </p:cNvPr>
            <p:cNvSpPr/>
            <p:nvPr/>
          </p:nvSpPr>
          <p:spPr>
            <a:xfrm flipV="1">
              <a:off x="-1650739" y="8340114"/>
              <a:ext cx="906492" cy="365122"/>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E57D55-F5CE-DD41-AA2E-035326A28312}"/>
                </a:ext>
              </a:extLst>
            </p:cNvPr>
            <p:cNvSpPr/>
            <p:nvPr/>
          </p:nvSpPr>
          <p:spPr>
            <a:xfrm flipV="1">
              <a:off x="7151453" y="10636293"/>
              <a:ext cx="1704096" cy="373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4DD6634-D790-A74D-93F0-7F0E30D95436}"/>
                </a:ext>
              </a:extLst>
            </p:cNvPr>
            <p:cNvSpPr/>
            <p:nvPr/>
          </p:nvSpPr>
          <p:spPr>
            <a:xfrm flipV="1">
              <a:off x="7189070" y="9883208"/>
              <a:ext cx="1276080" cy="3781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82D9774-1976-974A-AF50-8D1EECA5CC38}"/>
                </a:ext>
              </a:extLst>
            </p:cNvPr>
            <p:cNvSpPr/>
            <p:nvPr/>
          </p:nvSpPr>
          <p:spPr>
            <a:xfrm flipV="1">
              <a:off x="-612582" y="10627180"/>
              <a:ext cx="1353548" cy="3948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5ABD02E-B860-3B4E-82B7-D6D801EDB8B1}"/>
                </a:ext>
              </a:extLst>
            </p:cNvPr>
            <p:cNvSpPr/>
            <p:nvPr/>
          </p:nvSpPr>
          <p:spPr>
            <a:xfrm flipV="1">
              <a:off x="-82229" y="9874461"/>
              <a:ext cx="1129316" cy="3948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3F7E81B-33B8-D94E-98D5-49AE5D1C2991}"/>
                </a:ext>
              </a:extLst>
            </p:cNvPr>
            <p:cNvSpPr/>
            <p:nvPr/>
          </p:nvSpPr>
          <p:spPr>
            <a:xfrm flipV="1">
              <a:off x="-669009" y="9083406"/>
              <a:ext cx="1704096" cy="38252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DDAE5DB-EAD6-F341-AA28-D50C5970E7BE}"/>
                </a:ext>
              </a:extLst>
            </p:cNvPr>
            <p:cNvSpPr/>
            <p:nvPr/>
          </p:nvSpPr>
          <p:spPr>
            <a:xfrm flipV="1">
              <a:off x="-612582" y="8348520"/>
              <a:ext cx="1583181" cy="3488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D81CD39-7E5E-1A46-995B-649E3755A8B8}"/>
                </a:ext>
              </a:extLst>
            </p:cNvPr>
            <p:cNvSpPr/>
            <p:nvPr/>
          </p:nvSpPr>
          <p:spPr>
            <a:xfrm flipV="1">
              <a:off x="8981422" y="10648622"/>
              <a:ext cx="208641" cy="373416"/>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0627D00-B455-B04F-A9E0-BAA4EFA567B1}"/>
                </a:ext>
              </a:extLst>
            </p:cNvPr>
            <p:cNvSpPr/>
            <p:nvPr/>
          </p:nvSpPr>
          <p:spPr>
            <a:xfrm flipV="1">
              <a:off x="-873899" y="9083406"/>
              <a:ext cx="43260" cy="365121"/>
            </a:xfrm>
            <a:prstGeom prst="rect">
              <a:avLst/>
            </a:prstGeom>
            <a:pattFill prst="wdUp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Down Arrow 87">
            <a:extLst>
              <a:ext uri="{FF2B5EF4-FFF2-40B4-BE49-F238E27FC236}">
                <a16:creationId xmlns:a16="http://schemas.microsoft.com/office/drawing/2014/main" id="{752D22D4-6C03-D943-83E3-AB267482851B}"/>
              </a:ext>
            </a:extLst>
          </p:cNvPr>
          <p:cNvSpPr/>
          <p:nvPr/>
        </p:nvSpPr>
        <p:spPr>
          <a:xfrm rot="19807806">
            <a:off x="4707967" y="5329971"/>
            <a:ext cx="414561" cy="689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a:extLst>
              <a:ext uri="{FF2B5EF4-FFF2-40B4-BE49-F238E27FC236}">
                <a16:creationId xmlns:a16="http://schemas.microsoft.com/office/drawing/2014/main" id="{0C21F32E-7F62-464F-9062-822C0D5AFB63}"/>
              </a:ext>
            </a:extLst>
          </p:cNvPr>
          <p:cNvSpPr/>
          <p:nvPr/>
        </p:nvSpPr>
        <p:spPr>
          <a:xfrm rot="1800000">
            <a:off x="2677216" y="5375859"/>
            <a:ext cx="414561" cy="689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A6491160-5D82-8847-98E4-94251663CDE6}"/>
              </a:ext>
            </a:extLst>
          </p:cNvPr>
          <p:cNvSpPr txBox="1"/>
          <p:nvPr/>
        </p:nvSpPr>
        <p:spPr>
          <a:xfrm>
            <a:off x="2933362" y="4635593"/>
            <a:ext cx="1979773" cy="553998"/>
          </a:xfrm>
          <a:prstGeom prst="rect">
            <a:avLst/>
          </a:prstGeom>
          <a:noFill/>
        </p:spPr>
        <p:txBody>
          <a:bodyPr wrap="none" rtlCol="0">
            <a:spAutoFit/>
          </a:bodyPr>
          <a:lstStyle/>
          <a:p>
            <a:r>
              <a:rPr lang="en-US" sz="3000" dirty="0"/>
              <a:t>Good reads</a:t>
            </a:r>
          </a:p>
        </p:txBody>
      </p:sp>
      <p:graphicFrame>
        <p:nvGraphicFramePr>
          <p:cNvPr id="95" name="Diagram 94">
            <a:extLst>
              <a:ext uri="{FF2B5EF4-FFF2-40B4-BE49-F238E27FC236}">
                <a16:creationId xmlns:a16="http://schemas.microsoft.com/office/drawing/2014/main" id="{3AF95655-73BD-1A4F-B837-68F7481814A6}"/>
              </a:ext>
            </a:extLst>
          </p:cNvPr>
          <p:cNvGraphicFramePr/>
          <p:nvPr>
            <p:extLst>
              <p:ext uri="{D42A27DB-BD31-4B8C-83A1-F6EECF244321}">
                <p14:modId xmlns:p14="http://schemas.microsoft.com/office/powerpoint/2010/main" val="3635448865"/>
              </p:ext>
            </p:extLst>
          </p:nvPr>
        </p:nvGraphicFramePr>
        <p:xfrm>
          <a:off x="2976960" y="1979808"/>
          <a:ext cx="1946644" cy="1541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 name="Circular Arrow 98">
            <a:extLst>
              <a:ext uri="{FF2B5EF4-FFF2-40B4-BE49-F238E27FC236}">
                <a16:creationId xmlns:a16="http://schemas.microsoft.com/office/drawing/2014/main" id="{63900D18-1BD1-7941-AC2F-4FBF1BEE2349}"/>
              </a:ext>
            </a:extLst>
          </p:cNvPr>
          <p:cNvSpPr/>
          <p:nvPr/>
        </p:nvSpPr>
        <p:spPr>
          <a:xfrm>
            <a:off x="3185639" y="3372655"/>
            <a:ext cx="1442037" cy="1912625"/>
          </a:xfrm>
          <a:prstGeom prst="circularArrow">
            <a:avLst>
              <a:gd name="adj1" fmla="val 12500"/>
              <a:gd name="adj2" fmla="val 1142319"/>
              <a:gd name="adj3" fmla="val 20457681"/>
              <a:gd name="adj4" fmla="val 16303988"/>
              <a:gd name="adj5" fmla="val 12500"/>
            </a:avLst>
          </a:prstGeom>
          <a:scene3d>
            <a:camera prst="orthographicFront">
              <a:rot lat="0" lon="1080000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Down Arrow 99">
            <a:extLst>
              <a:ext uri="{FF2B5EF4-FFF2-40B4-BE49-F238E27FC236}">
                <a16:creationId xmlns:a16="http://schemas.microsoft.com/office/drawing/2014/main" id="{907EE301-FBC6-AC48-A620-9C21003CEE86}"/>
              </a:ext>
            </a:extLst>
          </p:cNvPr>
          <p:cNvSpPr/>
          <p:nvPr/>
        </p:nvSpPr>
        <p:spPr>
          <a:xfrm>
            <a:off x="3741381" y="3415311"/>
            <a:ext cx="351951" cy="1137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016C389-1441-844B-B21B-49010A58B1B7}"/>
              </a:ext>
            </a:extLst>
          </p:cNvPr>
          <p:cNvSpPr txBox="1"/>
          <p:nvPr/>
        </p:nvSpPr>
        <p:spPr>
          <a:xfrm>
            <a:off x="4850871" y="3889030"/>
            <a:ext cx="2671822" cy="553998"/>
          </a:xfrm>
          <a:prstGeom prst="rect">
            <a:avLst/>
          </a:prstGeom>
          <a:noFill/>
        </p:spPr>
        <p:txBody>
          <a:bodyPr wrap="none" rtlCol="0">
            <a:spAutoFit/>
          </a:bodyPr>
          <a:lstStyle/>
          <a:p>
            <a:r>
              <a:rPr lang="en-US" sz="3000" dirty="0"/>
              <a:t>Discarded reads</a:t>
            </a:r>
          </a:p>
        </p:txBody>
      </p:sp>
      <p:graphicFrame>
        <p:nvGraphicFramePr>
          <p:cNvPr id="102" name="Diagram 101">
            <a:extLst>
              <a:ext uri="{FF2B5EF4-FFF2-40B4-BE49-F238E27FC236}">
                <a16:creationId xmlns:a16="http://schemas.microsoft.com/office/drawing/2014/main" id="{A23C572E-6E0D-1B47-8C94-CF659755031D}"/>
              </a:ext>
            </a:extLst>
          </p:cNvPr>
          <p:cNvGraphicFramePr/>
          <p:nvPr>
            <p:extLst>
              <p:ext uri="{D42A27DB-BD31-4B8C-83A1-F6EECF244321}">
                <p14:modId xmlns:p14="http://schemas.microsoft.com/office/powerpoint/2010/main" val="400279415"/>
              </p:ext>
            </p:extLst>
          </p:nvPr>
        </p:nvGraphicFramePr>
        <p:xfrm>
          <a:off x="12513596" y="8551326"/>
          <a:ext cx="2939850" cy="22602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4" name="TextBox 103">
            <a:extLst>
              <a:ext uri="{FF2B5EF4-FFF2-40B4-BE49-F238E27FC236}">
                <a16:creationId xmlns:a16="http://schemas.microsoft.com/office/drawing/2014/main" id="{4CC6FAE7-3C80-444E-BE5C-F907B4B76C71}"/>
              </a:ext>
            </a:extLst>
          </p:cNvPr>
          <p:cNvSpPr txBox="1"/>
          <p:nvPr/>
        </p:nvSpPr>
        <p:spPr>
          <a:xfrm>
            <a:off x="8886117" y="3517153"/>
            <a:ext cx="4793748" cy="553998"/>
          </a:xfrm>
          <a:prstGeom prst="rect">
            <a:avLst/>
          </a:prstGeom>
          <a:noFill/>
        </p:spPr>
        <p:txBody>
          <a:bodyPr wrap="none" rtlCol="0">
            <a:spAutoFit/>
          </a:bodyPr>
          <a:lstStyle/>
          <a:p>
            <a:r>
              <a:rPr lang="en-US" sz="3000" dirty="0"/>
              <a:t>Filtering of poor quality reads</a:t>
            </a:r>
          </a:p>
        </p:txBody>
      </p:sp>
      <p:sp>
        <p:nvSpPr>
          <p:cNvPr id="105" name="TextBox 104">
            <a:extLst>
              <a:ext uri="{FF2B5EF4-FFF2-40B4-BE49-F238E27FC236}">
                <a16:creationId xmlns:a16="http://schemas.microsoft.com/office/drawing/2014/main" id="{7E4C26BF-01D3-A040-AFD0-1ADD2C804D92}"/>
              </a:ext>
            </a:extLst>
          </p:cNvPr>
          <p:cNvSpPr txBox="1"/>
          <p:nvPr/>
        </p:nvSpPr>
        <p:spPr>
          <a:xfrm>
            <a:off x="8886116" y="7899370"/>
            <a:ext cx="6328225" cy="1015663"/>
          </a:xfrm>
          <a:prstGeom prst="rect">
            <a:avLst/>
          </a:prstGeom>
          <a:noFill/>
        </p:spPr>
        <p:txBody>
          <a:bodyPr wrap="square" rtlCol="0">
            <a:spAutoFit/>
          </a:bodyPr>
          <a:lstStyle/>
          <a:p>
            <a:r>
              <a:rPr lang="en-US" sz="3000" dirty="0"/>
              <a:t>User defined filters and re-assessment of  </a:t>
            </a:r>
            <a:r>
              <a:rPr lang="en-US" sz="3000" dirty="0" err="1"/>
              <a:t>softclips</a:t>
            </a:r>
            <a:r>
              <a:rPr lang="en-US" sz="3000" dirty="0"/>
              <a:t>.</a:t>
            </a:r>
          </a:p>
        </p:txBody>
      </p:sp>
      <p:graphicFrame>
        <p:nvGraphicFramePr>
          <p:cNvPr id="106" name="Diagram 105">
            <a:extLst>
              <a:ext uri="{FF2B5EF4-FFF2-40B4-BE49-F238E27FC236}">
                <a16:creationId xmlns:a16="http://schemas.microsoft.com/office/drawing/2014/main" id="{3732AB32-6639-F14A-B0F7-8E2F1A40310C}"/>
              </a:ext>
            </a:extLst>
          </p:cNvPr>
          <p:cNvGraphicFramePr/>
          <p:nvPr>
            <p:extLst>
              <p:ext uri="{D42A27DB-BD31-4B8C-83A1-F6EECF244321}">
                <p14:modId xmlns:p14="http://schemas.microsoft.com/office/powerpoint/2010/main" val="2791545539"/>
              </p:ext>
            </p:extLst>
          </p:nvPr>
        </p:nvGraphicFramePr>
        <p:xfrm>
          <a:off x="2779565" y="7807433"/>
          <a:ext cx="2518267" cy="18225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7" name="Diagram 106">
            <a:extLst>
              <a:ext uri="{FF2B5EF4-FFF2-40B4-BE49-F238E27FC236}">
                <a16:creationId xmlns:a16="http://schemas.microsoft.com/office/drawing/2014/main" id="{8607DF24-60A2-3C48-A2EC-EAA703651935}"/>
              </a:ext>
            </a:extLst>
          </p:cNvPr>
          <p:cNvGraphicFramePr/>
          <p:nvPr>
            <p:extLst>
              <p:ext uri="{D42A27DB-BD31-4B8C-83A1-F6EECF244321}">
                <p14:modId xmlns:p14="http://schemas.microsoft.com/office/powerpoint/2010/main" val="2623041831"/>
              </p:ext>
            </p:extLst>
          </p:nvPr>
        </p:nvGraphicFramePr>
        <p:xfrm>
          <a:off x="2717800" y="9681468"/>
          <a:ext cx="2599736" cy="208385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9" name="TextBox 108">
            <a:extLst>
              <a:ext uri="{FF2B5EF4-FFF2-40B4-BE49-F238E27FC236}">
                <a16:creationId xmlns:a16="http://schemas.microsoft.com/office/drawing/2014/main" id="{8822F174-A31F-6E44-9FAC-04D8412E6417}"/>
              </a:ext>
            </a:extLst>
          </p:cNvPr>
          <p:cNvSpPr txBox="1"/>
          <p:nvPr/>
        </p:nvSpPr>
        <p:spPr>
          <a:xfrm>
            <a:off x="8886117" y="10834222"/>
            <a:ext cx="6450677" cy="553998"/>
          </a:xfrm>
          <a:prstGeom prst="rect">
            <a:avLst/>
          </a:prstGeom>
          <a:noFill/>
        </p:spPr>
        <p:txBody>
          <a:bodyPr wrap="none" rtlCol="0">
            <a:spAutoFit/>
          </a:bodyPr>
          <a:lstStyle/>
          <a:p>
            <a:r>
              <a:rPr lang="en-US" sz="3000" dirty="0"/>
              <a:t>Table containing positional </a:t>
            </a:r>
            <a:r>
              <a:rPr lang="en-US" sz="3000" dirty="0" err="1"/>
              <a:t>missmatches</a:t>
            </a:r>
            <a:endParaRPr lang="en-US" sz="3000" dirty="0"/>
          </a:p>
        </p:txBody>
      </p:sp>
    </p:spTree>
    <p:extLst>
      <p:ext uri="{BB962C8B-B14F-4D97-AF65-F5344CB8AC3E}">
        <p14:creationId xmlns:p14="http://schemas.microsoft.com/office/powerpoint/2010/main" val="34056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74424-9580-7A42-98D7-4E619EB8359B}"/>
              </a:ext>
            </a:extLst>
          </p:cNvPr>
          <p:cNvSpPr txBox="1"/>
          <p:nvPr/>
        </p:nvSpPr>
        <p:spPr>
          <a:xfrm>
            <a:off x="2845324" y="81030"/>
            <a:ext cx="2386551" cy="630942"/>
          </a:xfrm>
          <a:prstGeom prst="rect">
            <a:avLst/>
          </a:prstGeom>
          <a:noFill/>
        </p:spPr>
        <p:txBody>
          <a:bodyPr wrap="none" rtlCol="0">
            <a:spAutoFit/>
          </a:bodyPr>
          <a:lstStyle/>
          <a:p>
            <a:r>
              <a:rPr lang="en-US" sz="3500" dirty="0"/>
              <a:t>Junction tag</a:t>
            </a:r>
          </a:p>
        </p:txBody>
      </p:sp>
      <p:sp>
        <p:nvSpPr>
          <p:cNvPr id="4" name="TextBox 3">
            <a:extLst>
              <a:ext uri="{FF2B5EF4-FFF2-40B4-BE49-F238E27FC236}">
                <a16:creationId xmlns:a16="http://schemas.microsoft.com/office/drawing/2014/main" id="{835E6555-A7B0-554E-A5BE-F3A419DC9915}"/>
              </a:ext>
            </a:extLst>
          </p:cNvPr>
          <p:cNvSpPr txBox="1"/>
          <p:nvPr/>
        </p:nvSpPr>
        <p:spPr>
          <a:xfrm>
            <a:off x="0" y="1049867"/>
            <a:ext cx="8288867" cy="861774"/>
          </a:xfrm>
          <a:prstGeom prst="rect">
            <a:avLst/>
          </a:prstGeom>
          <a:noFill/>
        </p:spPr>
        <p:txBody>
          <a:bodyPr wrap="square" rtlCol="0">
            <a:spAutoFit/>
          </a:bodyPr>
          <a:lstStyle/>
          <a:p>
            <a:r>
              <a:rPr lang="en-US" sz="2500" dirty="0"/>
              <a:t>AS:i:76 XS:i:76 RG:Z:TCCATTGC </a:t>
            </a:r>
            <a:r>
              <a:rPr lang="en-US" sz="2500" b="1" dirty="0"/>
              <a:t>tm:Z:0.76;10001.10469 </a:t>
            </a:r>
            <a:r>
              <a:rPr lang="en-US" sz="2500" dirty="0"/>
              <a:t>tc:i:0</a:t>
            </a:r>
          </a:p>
          <a:p>
            <a:endParaRPr lang="en-US" sz="2500" dirty="0"/>
          </a:p>
        </p:txBody>
      </p:sp>
      <p:sp>
        <p:nvSpPr>
          <p:cNvPr id="5" name="Rectangle 4">
            <a:extLst>
              <a:ext uri="{FF2B5EF4-FFF2-40B4-BE49-F238E27FC236}">
                <a16:creationId xmlns:a16="http://schemas.microsoft.com/office/drawing/2014/main" id="{8C081E26-56B9-2245-A05D-09A617B48905}"/>
              </a:ext>
            </a:extLst>
          </p:cNvPr>
          <p:cNvSpPr/>
          <p:nvPr/>
        </p:nvSpPr>
        <p:spPr>
          <a:xfrm>
            <a:off x="33868" y="2658533"/>
            <a:ext cx="8195731" cy="27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Genome</a:t>
            </a:r>
          </a:p>
        </p:txBody>
      </p:sp>
      <p:sp>
        <p:nvSpPr>
          <p:cNvPr id="6" name="Rectangle 5">
            <a:extLst>
              <a:ext uri="{FF2B5EF4-FFF2-40B4-BE49-F238E27FC236}">
                <a16:creationId xmlns:a16="http://schemas.microsoft.com/office/drawing/2014/main" id="{51BEE72B-E8B0-E644-BB8C-9F79B16AFECB}"/>
              </a:ext>
            </a:extLst>
          </p:cNvPr>
          <p:cNvSpPr/>
          <p:nvPr/>
        </p:nvSpPr>
        <p:spPr>
          <a:xfrm>
            <a:off x="5283200" y="2658533"/>
            <a:ext cx="2404534" cy="2709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Bed fragment</a:t>
            </a:r>
          </a:p>
        </p:txBody>
      </p:sp>
      <p:sp>
        <p:nvSpPr>
          <p:cNvPr id="7" name="Rectangle 6">
            <a:extLst>
              <a:ext uri="{FF2B5EF4-FFF2-40B4-BE49-F238E27FC236}">
                <a16:creationId xmlns:a16="http://schemas.microsoft.com/office/drawing/2014/main" id="{8807F011-BBBE-C04D-B540-96E24421CCCD}"/>
              </a:ext>
            </a:extLst>
          </p:cNvPr>
          <p:cNvSpPr/>
          <p:nvPr/>
        </p:nvSpPr>
        <p:spPr>
          <a:xfrm>
            <a:off x="5554134" y="2304309"/>
            <a:ext cx="1066800" cy="1880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a:t>
            </a:r>
          </a:p>
        </p:txBody>
      </p:sp>
      <p:cxnSp>
        <p:nvCxnSpPr>
          <p:cNvPr id="9" name="Straight Arrow Connector 8">
            <a:extLst>
              <a:ext uri="{FF2B5EF4-FFF2-40B4-BE49-F238E27FC236}">
                <a16:creationId xmlns:a16="http://schemas.microsoft.com/office/drawing/2014/main" id="{98D3FB07-A5B7-4D4E-9D35-8FC4ADEC117D}"/>
              </a:ext>
            </a:extLst>
          </p:cNvPr>
          <p:cNvCxnSpPr/>
          <p:nvPr/>
        </p:nvCxnSpPr>
        <p:spPr>
          <a:xfrm>
            <a:off x="4876800" y="1439333"/>
            <a:ext cx="677334" cy="86497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AC44CD-4E25-CC49-B04D-99265601A746}"/>
              </a:ext>
            </a:extLst>
          </p:cNvPr>
          <p:cNvCxnSpPr>
            <a:cxnSpLocks/>
          </p:cNvCxnSpPr>
          <p:nvPr/>
        </p:nvCxnSpPr>
        <p:spPr>
          <a:xfrm>
            <a:off x="5181600" y="1400889"/>
            <a:ext cx="1401233" cy="83613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F306DC-1B81-3E49-835C-B07D7EBF5FEC}"/>
              </a:ext>
            </a:extLst>
          </p:cNvPr>
          <p:cNvCxnSpPr>
            <a:cxnSpLocks/>
          </p:cNvCxnSpPr>
          <p:nvPr/>
        </p:nvCxnSpPr>
        <p:spPr>
          <a:xfrm flipH="1">
            <a:off x="5283200" y="1512795"/>
            <a:ext cx="501650" cy="10752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76B0BD5-6AB6-684F-9555-ACB080C55983}"/>
              </a:ext>
            </a:extLst>
          </p:cNvPr>
          <p:cNvCxnSpPr>
            <a:cxnSpLocks/>
          </p:cNvCxnSpPr>
          <p:nvPr/>
        </p:nvCxnSpPr>
        <p:spPr>
          <a:xfrm>
            <a:off x="6684433" y="1444501"/>
            <a:ext cx="850900" cy="114354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2715D4-E5DB-4640-A597-4E03E8445C16}"/>
              </a:ext>
            </a:extLst>
          </p:cNvPr>
          <p:cNvSpPr txBox="1"/>
          <p:nvPr/>
        </p:nvSpPr>
        <p:spPr>
          <a:xfrm>
            <a:off x="2456532" y="7200037"/>
            <a:ext cx="3164136" cy="630942"/>
          </a:xfrm>
          <a:prstGeom prst="rect">
            <a:avLst/>
          </a:prstGeom>
          <a:noFill/>
        </p:spPr>
        <p:txBody>
          <a:bodyPr wrap="none" rtlCol="0">
            <a:spAutoFit/>
          </a:bodyPr>
          <a:lstStyle/>
          <a:p>
            <a:r>
              <a:rPr lang="en-US" sz="3500" dirty="0"/>
              <a:t>complement tag</a:t>
            </a:r>
          </a:p>
        </p:txBody>
      </p:sp>
      <p:sp>
        <p:nvSpPr>
          <p:cNvPr id="17" name="TextBox 16">
            <a:extLst>
              <a:ext uri="{FF2B5EF4-FFF2-40B4-BE49-F238E27FC236}">
                <a16:creationId xmlns:a16="http://schemas.microsoft.com/office/drawing/2014/main" id="{6D01D281-A834-AB47-A202-F374A7756504}"/>
              </a:ext>
            </a:extLst>
          </p:cNvPr>
          <p:cNvSpPr txBox="1"/>
          <p:nvPr/>
        </p:nvSpPr>
        <p:spPr>
          <a:xfrm>
            <a:off x="-16933" y="8214632"/>
            <a:ext cx="8246533" cy="477054"/>
          </a:xfrm>
          <a:prstGeom prst="rect">
            <a:avLst/>
          </a:prstGeom>
          <a:noFill/>
        </p:spPr>
        <p:txBody>
          <a:bodyPr wrap="square" rtlCol="0">
            <a:spAutoFit/>
          </a:bodyPr>
          <a:lstStyle/>
          <a:p>
            <a:r>
              <a:rPr lang="en-US" sz="2400" dirty="0"/>
              <a:t>AS:i:76 XS:i:76 RG:Z:TCCATTGC tm:Z:43.76;366592.366674 </a:t>
            </a:r>
            <a:r>
              <a:rPr lang="en-US" sz="2400" b="1" dirty="0"/>
              <a:t>tc:i:75</a:t>
            </a:r>
          </a:p>
        </p:txBody>
      </p:sp>
      <p:sp>
        <p:nvSpPr>
          <p:cNvPr id="18" name="Rectangle 17">
            <a:extLst>
              <a:ext uri="{FF2B5EF4-FFF2-40B4-BE49-F238E27FC236}">
                <a16:creationId xmlns:a16="http://schemas.microsoft.com/office/drawing/2014/main" id="{A39D539A-8ADC-7C4B-83D0-DB891AFB78B6}"/>
              </a:ext>
            </a:extLst>
          </p:cNvPr>
          <p:cNvSpPr/>
          <p:nvPr/>
        </p:nvSpPr>
        <p:spPr>
          <a:xfrm>
            <a:off x="16934" y="9793869"/>
            <a:ext cx="8195731" cy="27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Genome</a:t>
            </a:r>
          </a:p>
        </p:txBody>
      </p:sp>
      <p:sp>
        <p:nvSpPr>
          <p:cNvPr id="19" name="Rectangle 18">
            <a:extLst>
              <a:ext uri="{FF2B5EF4-FFF2-40B4-BE49-F238E27FC236}">
                <a16:creationId xmlns:a16="http://schemas.microsoft.com/office/drawing/2014/main" id="{E5A34B06-41FD-1043-AD68-F76442FC554B}"/>
              </a:ext>
            </a:extLst>
          </p:cNvPr>
          <p:cNvSpPr/>
          <p:nvPr/>
        </p:nvSpPr>
        <p:spPr>
          <a:xfrm>
            <a:off x="5266266" y="9793869"/>
            <a:ext cx="2404534" cy="2709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Bed fragment</a:t>
            </a:r>
          </a:p>
        </p:txBody>
      </p:sp>
      <p:sp>
        <p:nvSpPr>
          <p:cNvPr id="20" name="Rectangle 19">
            <a:extLst>
              <a:ext uri="{FF2B5EF4-FFF2-40B4-BE49-F238E27FC236}">
                <a16:creationId xmlns:a16="http://schemas.microsoft.com/office/drawing/2014/main" id="{FD73FF55-04ED-5846-BF77-A4E5E84783D0}"/>
              </a:ext>
            </a:extLst>
          </p:cNvPr>
          <p:cNvSpPr/>
          <p:nvPr/>
        </p:nvSpPr>
        <p:spPr>
          <a:xfrm>
            <a:off x="5283200" y="9441021"/>
            <a:ext cx="152400" cy="18671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C1FE34A-DA53-404F-8CB9-D17398B1F23D}"/>
              </a:ext>
            </a:extLst>
          </p:cNvPr>
          <p:cNvSpPr/>
          <p:nvPr/>
        </p:nvSpPr>
        <p:spPr>
          <a:xfrm>
            <a:off x="3522133" y="9456578"/>
            <a:ext cx="1744133" cy="1867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a:t>
            </a:r>
          </a:p>
        </p:txBody>
      </p:sp>
      <p:cxnSp>
        <p:nvCxnSpPr>
          <p:cNvPr id="26" name="Straight Arrow Connector 25">
            <a:extLst>
              <a:ext uri="{FF2B5EF4-FFF2-40B4-BE49-F238E27FC236}">
                <a16:creationId xmlns:a16="http://schemas.microsoft.com/office/drawing/2014/main" id="{B5BE8D7E-5334-854F-9780-3BB928CFE857}"/>
              </a:ext>
            </a:extLst>
          </p:cNvPr>
          <p:cNvCxnSpPr>
            <a:cxnSpLocks/>
          </p:cNvCxnSpPr>
          <p:nvPr/>
        </p:nvCxnSpPr>
        <p:spPr>
          <a:xfrm flipH="1">
            <a:off x="4705351" y="9306916"/>
            <a:ext cx="2404532" cy="6544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04B9E0A-F3D0-864E-985C-35F68E448AF1}"/>
              </a:ext>
            </a:extLst>
          </p:cNvPr>
          <p:cNvSpPr/>
          <p:nvPr/>
        </p:nvSpPr>
        <p:spPr>
          <a:xfrm>
            <a:off x="6468533" y="10299595"/>
            <a:ext cx="1219201" cy="18671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a:t>
            </a:r>
          </a:p>
        </p:txBody>
      </p:sp>
      <p:sp>
        <p:nvSpPr>
          <p:cNvPr id="29" name="Rectangle 28">
            <a:extLst>
              <a:ext uri="{FF2B5EF4-FFF2-40B4-BE49-F238E27FC236}">
                <a16:creationId xmlns:a16="http://schemas.microsoft.com/office/drawing/2014/main" id="{94932223-4158-6C47-BCC3-9D54D091F55E}"/>
              </a:ext>
            </a:extLst>
          </p:cNvPr>
          <p:cNvSpPr/>
          <p:nvPr/>
        </p:nvSpPr>
        <p:spPr>
          <a:xfrm>
            <a:off x="7687734" y="10299595"/>
            <a:ext cx="524931" cy="1867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484E7532-A0AC-AE4E-96AE-FB25B7340F9F}"/>
              </a:ext>
            </a:extLst>
          </p:cNvPr>
          <p:cNvCxnSpPr>
            <a:cxnSpLocks/>
            <a:stCxn id="37" idx="2"/>
          </p:cNvCxnSpPr>
          <p:nvPr/>
        </p:nvCxnSpPr>
        <p:spPr>
          <a:xfrm>
            <a:off x="7535333" y="9613972"/>
            <a:ext cx="268816" cy="85995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BF5323B-F2C6-5142-A0D3-44D3EAC8FC2C}"/>
                  </a:ext>
                </a:extLst>
              </p:cNvPr>
              <p:cNvSpPr txBox="1"/>
              <p:nvPr/>
            </p:nvSpPr>
            <p:spPr>
              <a:xfrm>
                <a:off x="7138525" y="8850943"/>
                <a:ext cx="793615" cy="76302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p:sp>
            <p:nvSpPr>
              <p:cNvPr id="37" name="TextBox 36">
                <a:extLst>
                  <a:ext uri="{FF2B5EF4-FFF2-40B4-BE49-F238E27FC236}">
                    <a16:creationId xmlns:a16="http://schemas.microsoft.com/office/drawing/2014/main" id="{4BF5323B-F2C6-5142-A0D3-44D3EAC8FC2C}"/>
                  </a:ext>
                </a:extLst>
              </p:cNvPr>
              <p:cNvSpPr txBox="1">
                <a:spLocks noRot="1" noChangeAspect="1" noMove="1" noResize="1" noEditPoints="1" noAdjustHandles="1" noChangeArrowheads="1" noChangeShapeType="1" noTextEdit="1"/>
              </p:cNvSpPr>
              <p:nvPr/>
            </p:nvSpPr>
            <p:spPr>
              <a:xfrm>
                <a:off x="7138525" y="8850943"/>
                <a:ext cx="793615" cy="763029"/>
              </a:xfrm>
              <a:prstGeom prst="rect">
                <a:avLst/>
              </a:prstGeom>
              <a:blipFill>
                <a:blip r:embed="rId2"/>
                <a:stretch>
                  <a:fillRect l="-90625" t="-121311" r="-23438" b="-168852"/>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7AD72F30-9F8C-8A42-95DE-16100A8304DA}"/>
              </a:ext>
            </a:extLst>
          </p:cNvPr>
          <p:cNvCxnSpPr>
            <a:cxnSpLocks/>
          </p:cNvCxnSpPr>
          <p:nvPr/>
        </p:nvCxnSpPr>
        <p:spPr>
          <a:xfrm flipV="1">
            <a:off x="7626417" y="8578938"/>
            <a:ext cx="305723" cy="47651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53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14D5-2F29-1240-91C8-6698F69E005C}"/>
              </a:ext>
            </a:extLst>
          </p:cNvPr>
          <p:cNvSpPr>
            <a:spLocks noGrp="1"/>
          </p:cNvSpPr>
          <p:nvPr>
            <p:ph type="title"/>
          </p:nvPr>
        </p:nvSpPr>
        <p:spPr>
          <a:xfrm>
            <a:off x="-1" y="139908"/>
            <a:ext cx="2163737" cy="2750797"/>
          </a:xfrm>
        </p:spPr>
        <p:txBody>
          <a:bodyPr>
            <a:noAutofit/>
          </a:bodyPr>
          <a:lstStyle/>
          <a:p>
            <a:r>
              <a:rPr lang="en-US" sz="1350" dirty="0"/>
              <a:t>More </a:t>
            </a:r>
            <a:r>
              <a:rPr lang="en-US" sz="1350" b="1" dirty="0"/>
              <a:t>fragmentation</a:t>
            </a:r>
            <a:r>
              <a:rPr lang="en-US" sz="1350" dirty="0"/>
              <a:t> damage can be observed as curve falling at the extreme on the </a:t>
            </a:r>
            <a:r>
              <a:rPr lang="en-US" sz="1350" b="1" dirty="0"/>
              <a:t>right</a:t>
            </a:r>
            <a:r>
              <a:rPr lang="en-US" sz="1350" dirty="0"/>
              <a:t> due to more adapter </a:t>
            </a:r>
            <a:r>
              <a:rPr lang="en-US" sz="1350" b="1" dirty="0"/>
              <a:t>trimming</a:t>
            </a:r>
            <a:r>
              <a:rPr lang="en-US" sz="1350" dirty="0"/>
              <a:t>. </a:t>
            </a:r>
            <a:br>
              <a:rPr lang="en-US" sz="1350" dirty="0"/>
            </a:br>
            <a:br>
              <a:rPr lang="en-US" sz="1350" dirty="0"/>
            </a:br>
            <a:r>
              <a:rPr lang="en-US" sz="1350" dirty="0"/>
              <a:t>At </a:t>
            </a:r>
            <a:r>
              <a:rPr lang="en-US" sz="1350" b="1" dirty="0" err="1"/>
              <a:t>softclips</a:t>
            </a:r>
            <a:r>
              <a:rPr lang="en-US" sz="1350" dirty="0"/>
              <a:t>, using the default, we have no observation of bases in these positions. This contributes to </a:t>
            </a:r>
            <a:r>
              <a:rPr lang="en-US" sz="1350" b="1" dirty="0"/>
              <a:t>right and left</a:t>
            </a:r>
            <a:r>
              <a:rPr lang="en-US" sz="1350" dirty="0"/>
              <a:t>.</a:t>
            </a:r>
            <a:br>
              <a:rPr lang="en-US" sz="1350" dirty="0"/>
            </a:br>
            <a:br>
              <a:rPr lang="en-US" sz="1350" dirty="0"/>
            </a:br>
            <a:endParaRPr lang="en-US" sz="1350" dirty="0"/>
          </a:p>
        </p:txBody>
      </p:sp>
      <p:sp>
        <p:nvSpPr>
          <p:cNvPr id="11" name="TextBox 10">
            <a:extLst>
              <a:ext uri="{FF2B5EF4-FFF2-40B4-BE49-F238E27FC236}">
                <a16:creationId xmlns:a16="http://schemas.microsoft.com/office/drawing/2014/main" id="{EDDE79AB-07BC-3D45-BA8E-39F0A00DAFB4}"/>
              </a:ext>
            </a:extLst>
          </p:cNvPr>
          <p:cNvSpPr txBox="1"/>
          <p:nvPr/>
        </p:nvSpPr>
        <p:spPr>
          <a:xfrm>
            <a:off x="0" y="2890705"/>
            <a:ext cx="2163737" cy="653256"/>
          </a:xfrm>
          <a:prstGeom prst="rect">
            <a:avLst/>
          </a:prstGeom>
          <a:noFill/>
        </p:spPr>
        <p:txBody>
          <a:bodyPr wrap="square" rtlCol="0">
            <a:spAutoFit/>
          </a:bodyPr>
          <a:lstStyle/>
          <a:p>
            <a:r>
              <a:rPr lang="en-US" sz="1215" dirty="0">
                <a:highlight>
                  <a:srgbClr val="FFFF00"/>
                </a:highlight>
              </a:rPr>
              <a:t>BTW: There is a “T” peak @position 9 and a “G” @position 2…</a:t>
            </a:r>
          </a:p>
        </p:txBody>
      </p:sp>
      <p:pic>
        <p:nvPicPr>
          <p:cNvPr id="3" name="Picture 2">
            <a:extLst>
              <a:ext uri="{FF2B5EF4-FFF2-40B4-BE49-F238E27FC236}">
                <a16:creationId xmlns:a16="http://schemas.microsoft.com/office/drawing/2014/main" id="{DAE86B8A-D3F6-FE4C-A619-EBAB006DCFF3}"/>
              </a:ext>
            </a:extLst>
          </p:cNvPr>
          <p:cNvPicPr>
            <a:picLocks noChangeAspect="1"/>
          </p:cNvPicPr>
          <p:nvPr/>
        </p:nvPicPr>
        <p:blipFill>
          <a:blip r:embed="rId2"/>
          <a:stretch>
            <a:fillRect/>
          </a:stretch>
        </p:blipFill>
        <p:spPr>
          <a:xfrm>
            <a:off x="0" y="3169125"/>
            <a:ext cx="8229600" cy="5548949"/>
          </a:xfrm>
          <a:prstGeom prst="rect">
            <a:avLst/>
          </a:prstGeom>
        </p:spPr>
      </p:pic>
    </p:spTree>
    <p:extLst>
      <p:ext uri="{BB962C8B-B14F-4D97-AF65-F5344CB8AC3E}">
        <p14:creationId xmlns:p14="http://schemas.microsoft.com/office/powerpoint/2010/main" val="156615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14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7F50E-D730-1742-8425-6E620FE62007}"/>
              </a:ext>
            </a:extLst>
          </p:cNvPr>
          <p:cNvSpPr txBox="1"/>
          <p:nvPr/>
        </p:nvSpPr>
        <p:spPr>
          <a:xfrm>
            <a:off x="1718140" y="145589"/>
            <a:ext cx="4820166" cy="584775"/>
          </a:xfrm>
          <a:prstGeom prst="rect">
            <a:avLst/>
          </a:prstGeom>
          <a:noFill/>
        </p:spPr>
        <p:txBody>
          <a:bodyPr wrap="none" rtlCol="0">
            <a:spAutoFit/>
          </a:bodyPr>
          <a:lstStyle/>
          <a:p>
            <a:r>
              <a:rPr lang="en-US" sz="3200" dirty="0"/>
              <a:t>Alignment data (BAM/SAM)</a:t>
            </a:r>
          </a:p>
        </p:txBody>
      </p:sp>
      <p:sp>
        <p:nvSpPr>
          <p:cNvPr id="9" name="TextBox 8">
            <a:extLst>
              <a:ext uri="{FF2B5EF4-FFF2-40B4-BE49-F238E27FC236}">
                <a16:creationId xmlns:a16="http://schemas.microsoft.com/office/drawing/2014/main" id="{8EC7B21F-8701-9143-A127-3B8CEEEAAE4A}"/>
              </a:ext>
            </a:extLst>
          </p:cNvPr>
          <p:cNvSpPr txBox="1"/>
          <p:nvPr/>
        </p:nvSpPr>
        <p:spPr>
          <a:xfrm>
            <a:off x="-6529" y="1643636"/>
            <a:ext cx="8236130" cy="1815882"/>
          </a:xfrm>
          <a:prstGeom prst="rect">
            <a:avLst/>
          </a:prstGeom>
          <a:noFill/>
        </p:spPr>
        <p:txBody>
          <a:bodyPr wrap="square" rtlCol="0">
            <a:spAutoFit/>
          </a:bodyPr>
          <a:lstStyle/>
          <a:p>
            <a:pPr algn="ctr"/>
            <a:r>
              <a:rPr lang="en-US" sz="2800" dirty="0"/>
              <a:t>Split reads on group selection</a:t>
            </a:r>
          </a:p>
          <a:p>
            <a:pPr algn="ctr"/>
            <a:r>
              <a:rPr lang="en-US" sz="2800" dirty="0"/>
              <a:t>(e.g. by repeat class). Tag reads according to the type of intersection with the bed region of interest</a:t>
            </a:r>
          </a:p>
          <a:p>
            <a:pPr algn="ctr"/>
            <a:endParaRPr lang="en-US" sz="2800" dirty="0"/>
          </a:p>
        </p:txBody>
      </p:sp>
      <p:sp>
        <p:nvSpPr>
          <p:cNvPr id="10" name="TextBox 9">
            <a:extLst>
              <a:ext uri="{FF2B5EF4-FFF2-40B4-BE49-F238E27FC236}">
                <a16:creationId xmlns:a16="http://schemas.microsoft.com/office/drawing/2014/main" id="{68F67EE5-A163-3146-AE01-329682BEEBA8}"/>
              </a:ext>
            </a:extLst>
          </p:cNvPr>
          <p:cNvSpPr txBox="1"/>
          <p:nvPr/>
        </p:nvSpPr>
        <p:spPr>
          <a:xfrm>
            <a:off x="167891" y="1038660"/>
            <a:ext cx="1438214" cy="584775"/>
          </a:xfrm>
          <a:prstGeom prst="rect">
            <a:avLst/>
          </a:prstGeom>
          <a:noFill/>
        </p:spPr>
        <p:txBody>
          <a:bodyPr wrap="none" rtlCol="0">
            <a:spAutoFit/>
          </a:bodyPr>
          <a:lstStyle/>
          <a:p>
            <a:r>
              <a:rPr lang="en-US" sz="3200" dirty="0"/>
              <a:t>Bed file</a:t>
            </a:r>
          </a:p>
        </p:txBody>
      </p:sp>
      <p:sp>
        <p:nvSpPr>
          <p:cNvPr id="11" name="U-Turn Arrow 10">
            <a:extLst>
              <a:ext uri="{FF2B5EF4-FFF2-40B4-BE49-F238E27FC236}">
                <a16:creationId xmlns:a16="http://schemas.microsoft.com/office/drawing/2014/main" id="{58B63A76-7498-4F48-8565-D953F2F2697E}"/>
              </a:ext>
            </a:extLst>
          </p:cNvPr>
          <p:cNvSpPr/>
          <p:nvPr/>
        </p:nvSpPr>
        <p:spPr>
          <a:xfrm>
            <a:off x="991065" y="760753"/>
            <a:ext cx="2854793" cy="29376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wn Arrow 15">
            <a:extLst>
              <a:ext uri="{FF2B5EF4-FFF2-40B4-BE49-F238E27FC236}">
                <a16:creationId xmlns:a16="http://schemas.microsoft.com/office/drawing/2014/main" id="{BC3988F7-48F0-544E-B8F3-FF18204043F1}"/>
              </a:ext>
            </a:extLst>
          </p:cNvPr>
          <p:cNvSpPr/>
          <p:nvPr/>
        </p:nvSpPr>
        <p:spPr>
          <a:xfrm>
            <a:off x="3842593" y="4188865"/>
            <a:ext cx="537883" cy="73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00F65DA2-6180-F347-9D56-29ED908C276D}"/>
              </a:ext>
            </a:extLst>
          </p:cNvPr>
          <p:cNvSpPr/>
          <p:nvPr/>
        </p:nvSpPr>
        <p:spPr>
          <a:xfrm>
            <a:off x="3937939" y="3150249"/>
            <a:ext cx="340659" cy="595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63E10D86-FAE1-8640-940C-C136F5AD6AD4}"/>
              </a:ext>
            </a:extLst>
          </p:cNvPr>
          <p:cNvSpPr/>
          <p:nvPr/>
        </p:nvSpPr>
        <p:spPr>
          <a:xfrm rot="20700000">
            <a:off x="4839789" y="3116926"/>
            <a:ext cx="340659" cy="595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59A58444-9379-AA4B-8AF6-7168763E0F91}"/>
              </a:ext>
            </a:extLst>
          </p:cNvPr>
          <p:cNvSpPr/>
          <p:nvPr/>
        </p:nvSpPr>
        <p:spPr>
          <a:xfrm rot="900000">
            <a:off x="3010989" y="3116315"/>
            <a:ext cx="340659" cy="595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9925DCB-0416-C54C-A570-EBC1CDF7D8A5}"/>
              </a:ext>
            </a:extLst>
          </p:cNvPr>
          <p:cNvSpPr txBox="1"/>
          <p:nvPr/>
        </p:nvSpPr>
        <p:spPr>
          <a:xfrm>
            <a:off x="-23216" y="4966131"/>
            <a:ext cx="4114798" cy="3785652"/>
          </a:xfrm>
          <a:prstGeom prst="rect">
            <a:avLst/>
          </a:prstGeom>
          <a:solidFill>
            <a:schemeClr val="bg2">
              <a:lumMod val="90000"/>
            </a:schemeClr>
          </a:solidFill>
        </p:spPr>
        <p:txBody>
          <a:bodyPr wrap="square" rtlCol="0">
            <a:spAutoFit/>
          </a:bodyPr>
          <a:lstStyle/>
          <a:p>
            <a:pPr algn="ctr"/>
            <a:r>
              <a:rPr lang="en-US" sz="2000" b="1" dirty="0"/>
              <a:t>Discard reads on:</a:t>
            </a:r>
          </a:p>
          <a:p>
            <a:r>
              <a:rPr lang="en-US" sz="2000" u="sng" dirty="0"/>
              <a:t>Forced:</a:t>
            </a:r>
          </a:p>
          <a:p>
            <a:r>
              <a:rPr lang="en-US" sz="2000" dirty="0"/>
              <a:t>CIGAR or MAPQ data unavailable</a:t>
            </a:r>
          </a:p>
          <a:p>
            <a:r>
              <a:rPr lang="en-US" sz="2000" dirty="0"/>
              <a:t>Chromosome not in reference</a:t>
            </a:r>
          </a:p>
          <a:p>
            <a:r>
              <a:rPr lang="en-US" sz="2000" dirty="0"/>
              <a:t>Not paired/not mapped in proper pair</a:t>
            </a:r>
          </a:p>
          <a:p>
            <a:endParaRPr lang="en-US" sz="2000" dirty="0"/>
          </a:p>
          <a:p>
            <a:r>
              <a:rPr lang="en-US" sz="2000" u="sng" dirty="0" err="1"/>
              <a:t>Optionals</a:t>
            </a:r>
            <a:r>
              <a:rPr lang="en-US" sz="2000" u="sng" dirty="0"/>
              <a:t>:</a:t>
            </a:r>
          </a:p>
          <a:p>
            <a:r>
              <a:rPr lang="en-US" sz="2000" dirty="0"/>
              <a:t>Indels</a:t>
            </a:r>
          </a:p>
          <a:p>
            <a:r>
              <a:rPr lang="en-US" sz="2000" dirty="0"/>
              <a:t>read length </a:t>
            </a:r>
          </a:p>
          <a:p>
            <a:r>
              <a:rPr lang="en-US" sz="2000" dirty="0"/>
              <a:t>Map-quality value</a:t>
            </a:r>
          </a:p>
          <a:p>
            <a:r>
              <a:rPr lang="en-US" sz="2000" dirty="0" err="1"/>
              <a:t>Softclips</a:t>
            </a:r>
            <a:r>
              <a:rPr lang="en-US" sz="2000" dirty="0"/>
              <a:t> *</a:t>
            </a:r>
          </a:p>
          <a:p>
            <a:r>
              <a:rPr lang="en-US" sz="2000" dirty="0"/>
              <a:t>Filter bases on </a:t>
            </a:r>
            <a:r>
              <a:rPr lang="en-US" sz="2000" dirty="0" err="1"/>
              <a:t>Phred</a:t>
            </a:r>
            <a:r>
              <a:rPr lang="en-US" sz="2000" dirty="0"/>
              <a:t> score</a:t>
            </a:r>
          </a:p>
        </p:txBody>
      </p:sp>
      <p:sp>
        <p:nvSpPr>
          <p:cNvPr id="22" name="Down Arrow 21">
            <a:extLst>
              <a:ext uri="{FF2B5EF4-FFF2-40B4-BE49-F238E27FC236}">
                <a16:creationId xmlns:a16="http://schemas.microsoft.com/office/drawing/2014/main" id="{FD02C4F4-009D-3C48-9032-189EFA254ED2}"/>
              </a:ext>
            </a:extLst>
          </p:cNvPr>
          <p:cNvSpPr/>
          <p:nvPr/>
        </p:nvSpPr>
        <p:spPr>
          <a:xfrm>
            <a:off x="3834370" y="846373"/>
            <a:ext cx="537883" cy="73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DB1896A-D5CB-2948-80FC-7E3AB81F2904}"/>
              </a:ext>
            </a:extLst>
          </p:cNvPr>
          <p:cNvSpPr/>
          <p:nvPr/>
        </p:nvSpPr>
        <p:spPr>
          <a:xfrm>
            <a:off x="4138020" y="4966131"/>
            <a:ext cx="4090932" cy="3416320"/>
          </a:xfrm>
          <a:prstGeom prst="rect">
            <a:avLst/>
          </a:prstGeom>
          <a:solidFill>
            <a:schemeClr val="bg2"/>
          </a:solidFill>
        </p:spPr>
        <p:txBody>
          <a:bodyPr wrap="square">
            <a:spAutoFit/>
          </a:bodyPr>
          <a:lstStyle/>
          <a:p>
            <a:pPr algn="ctr"/>
            <a:r>
              <a:rPr lang="en-US" b="1" dirty="0"/>
              <a:t>Discard bases on:</a:t>
            </a:r>
          </a:p>
          <a:p>
            <a:r>
              <a:rPr lang="en-US" u="sng" dirty="0"/>
              <a:t>Forced:</a:t>
            </a:r>
          </a:p>
          <a:p>
            <a:r>
              <a:rPr lang="en-US" dirty="0"/>
              <a:t>Masked base (allow soft-unmasking)</a:t>
            </a:r>
          </a:p>
          <a:p>
            <a:endParaRPr lang="en-US" dirty="0"/>
          </a:p>
          <a:p>
            <a:r>
              <a:rPr lang="en-US" u="sng" dirty="0"/>
              <a:t>Optional:</a:t>
            </a:r>
          </a:p>
          <a:p>
            <a:r>
              <a:rPr lang="en-US" dirty="0" err="1"/>
              <a:t>Phred</a:t>
            </a:r>
            <a:r>
              <a:rPr lang="en-US" dirty="0"/>
              <a:t> score below limit</a:t>
            </a:r>
          </a:p>
          <a:p>
            <a:endParaRPr lang="en-US" dirty="0"/>
          </a:p>
          <a:p>
            <a:r>
              <a:rPr lang="en-US" dirty="0"/>
              <a:t>THIS GOES OUT!</a:t>
            </a:r>
          </a:p>
          <a:p>
            <a:endParaRPr lang="en-US" dirty="0"/>
          </a:p>
          <a:p>
            <a:endParaRPr lang="en-US" dirty="0"/>
          </a:p>
          <a:p>
            <a:endParaRPr lang="en-US" dirty="0"/>
          </a:p>
          <a:p>
            <a:endParaRPr lang="en-US" dirty="0"/>
          </a:p>
        </p:txBody>
      </p:sp>
      <p:sp>
        <p:nvSpPr>
          <p:cNvPr id="24" name="Down Arrow 23">
            <a:extLst>
              <a:ext uri="{FF2B5EF4-FFF2-40B4-BE49-F238E27FC236}">
                <a16:creationId xmlns:a16="http://schemas.microsoft.com/office/drawing/2014/main" id="{FBD6A574-645B-2141-A97C-D1D3FEDE29E7}"/>
              </a:ext>
            </a:extLst>
          </p:cNvPr>
          <p:cNvSpPr/>
          <p:nvPr/>
        </p:nvSpPr>
        <p:spPr>
          <a:xfrm>
            <a:off x="3859281" y="8902403"/>
            <a:ext cx="537883" cy="73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CA72000-6BE4-D343-8FD4-93E3B1B6E1D6}"/>
              </a:ext>
            </a:extLst>
          </p:cNvPr>
          <p:cNvSpPr txBox="1"/>
          <p:nvPr/>
        </p:nvSpPr>
        <p:spPr>
          <a:xfrm>
            <a:off x="-23215" y="10043443"/>
            <a:ext cx="8252815" cy="1384995"/>
          </a:xfrm>
          <a:prstGeom prst="rect">
            <a:avLst/>
          </a:prstGeom>
          <a:noFill/>
        </p:spPr>
        <p:txBody>
          <a:bodyPr wrap="square" rtlCol="0">
            <a:spAutoFit/>
          </a:bodyPr>
          <a:lstStyle/>
          <a:p>
            <a:r>
              <a:rPr lang="en-US" sz="2800" dirty="0"/>
              <a:t>Count all 16 combinations of </a:t>
            </a:r>
            <a:r>
              <a:rPr lang="en-US" sz="2800" b="1" dirty="0" err="1"/>
              <a:t>reference_to_observed</a:t>
            </a:r>
            <a:r>
              <a:rPr lang="en-US" sz="2800" b="1" dirty="0"/>
              <a:t> </a:t>
            </a:r>
            <a:r>
              <a:rPr lang="en-US" sz="2800" dirty="0"/>
              <a:t>bases </a:t>
            </a:r>
            <a:r>
              <a:rPr lang="en-US" sz="2800" b="1" dirty="0"/>
              <a:t>grouped by read number and read position</a:t>
            </a:r>
            <a:r>
              <a:rPr lang="en-US" sz="2800" dirty="0"/>
              <a:t> into a table.</a:t>
            </a:r>
          </a:p>
        </p:txBody>
      </p:sp>
      <p:sp>
        <p:nvSpPr>
          <p:cNvPr id="28" name="TextBox 27">
            <a:extLst>
              <a:ext uri="{FF2B5EF4-FFF2-40B4-BE49-F238E27FC236}">
                <a16:creationId xmlns:a16="http://schemas.microsoft.com/office/drawing/2014/main" id="{6F3C05C8-E589-964A-A515-11D1DDADA9D8}"/>
              </a:ext>
            </a:extLst>
          </p:cNvPr>
          <p:cNvSpPr txBox="1"/>
          <p:nvPr/>
        </p:nvSpPr>
        <p:spPr>
          <a:xfrm>
            <a:off x="3887496" y="3567779"/>
            <a:ext cx="468398" cy="584775"/>
          </a:xfrm>
          <a:prstGeom prst="rect">
            <a:avLst/>
          </a:prstGeom>
          <a:noFill/>
        </p:spPr>
        <p:txBody>
          <a:bodyPr wrap="none" rtlCol="0">
            <a:spAutoFit/>
          </a:bodyPr>
          <a:lstStyle/>
          <a:p>
            <a:r>
              <a:rPr lang="en-US" sz="3200" dirty="0"/>
              <a:t>…</a:t>
            </a:r>
          </a:p>
        </p:txBody>
      </p:sp>
      <p:sp>
        <p:nvSpPr>
          <p:cNvPr id="30" name="TextBox 29">
            <a:extLst>
              <a:ext uri="{FF2B5EF4-FFF2-40B4-BE49-F238E27FC236}">
                <a16:creationId xmlns:a16="http://schemas.microsoft.com/office/drawing/2014/main" id="{98BA566F-5CD9-C946-8725-6B294B448346}"/>
              </a:ext>
            </a:extLst>
          </p:cNvPr>
          <p:cNvSpPr txBox="1"/>
          <p:nvPr/>
        </p:nvSpPr>
        <p:spPr>
          <a:xfrm>
            <a:off x="8390965" y="6095999"/>
            <a:ext cx="4392706" cy="646331"/>
          </a:xfrm>
          <a:prstGeom prst="rect">
            <a:avLst/>
          </a:prstGeom>
          <a:noFill/>
        </p:spPr>
        <p:txBody>
          <a:bodyPr wrap="square" rtlCol="0">
            <a:spAutoFit/>
          </a:bodyPr>
          <a:lstStyle/>
          <a:p>
            <a:r>
              <a:rPr lang="en-US" dirty="0"/>
              <a:t>* </a:t>
            </a:r>
            <a:r>
              <a:rPr lang="en-US" dirty="0" err="1"/>
              <a:t>Sofclips</a:t>
            </a:r>
            <a:r>
              <a:rPr lang="en-US" dirty="0"/>
              <a:t> are re-</a:t>
            </a:r>
            <a:r>
              <a:rPr lang="en-US" dirty="0" err="1"/>
              <a:t>analized</a:t>
            </a:r>
            <a:r>
              <a:rPr lang="en-US" dirty="0"/>
              <a:t> with a user-defined confidence level.</a:t>
            </a:r>
          </a:p>
        </p:txBody>
      </p:sp>
      <p:sp>
        <p:nvSpPr>
          <p:cNvPr id="31" name="TextBox 30">
            <a:extLst>
              <a:ext uri="{FF2B5EF4-FFF2-40B4-BE49-F238E27FC236}">
                <a16:creationId xmlns:a16="http://schemas.microsoft.com/office/drawing/2014/main" id="{85A8ECE4-0516-5B42-AE0B-8F1CCF1FCCDB}"/>
              </a:ext>
            </a:extLst>
          </p:cNvPr>
          <p:cNvSpPr txBox="1"/>
          <p:nvPr/>
        </p:nvSpPr>
        <p:spPr>
          <a:xfrm>
            <a:off x="6074123" y="857816"/>
            <a:ext cx="9301521" cy="923330"/>
          </a:xfrm>
          <a:prstGeom prst="rect">
            <a:avLst/>
          </a:prstGeom>
          <a:noFill/>
        </p:spPr>
        <p:txBody>
          <a:bodyPr wrap="none" rtlCol="0">
            <a:spAutoFit/>
          </a:bodyPr>
          <a:lstStyle/>
          <a:p>
            <a:r>
              <a:rPr lang="en-US" dirty="0"/>
              <a:t>Align reads</a:t>
            </a:r>
          </a:p>
          <a:p>
            <a:r>
              <a:rPr lang="en-US" b="1" dirty="0"/>
              <a:t>Categorize</a:t>
            </a:r>
            <a:r>
              <a:rPr lang="en-US" dirty="0"/>
              <a:t> reads repetitive vs </a:t>
            </a:r>
            <a:r>
              <a:rPr lang="en-US" dirty="0" err="1"/>
              <a:t>uniq</a:t>
            </a:r>
            <a:r>
              <a:rPr lang="en-US" dirty="0"/>
              <a:t> (</a:t>
            </a:r>
            <a:r>
              <a:rPr lang="en-US" u="sng" dirty="0"/>
              <a:t>delete bed. file</a:t>
            </a:r>
            <a:r>
              <a:rPr lang="en-US" dirty="0"/>
              <a:t>) -&gt; image schematic to show what’s repetitive</a:t>
            </a:r>
          </a:p>
          <a:p>
            <a:r>
              <a:rPr lang="en-US" dirty="0"/>
              <a:t>Include debugging option to write intermediate bam files</a:t>
            </a:r>
          </a:p>
        </p:txBody>
      </p:sp>
      <p:sp>
        <p:nvSpPr>
          <p:cNvPr id="32" name="TextBox 31">
            <a:extLst>
              <a:ext uri="{FF2B5EF4-FFF2-40B4-BE49-F238E27FC236}">
                <a16:creationId xmlns:a16="http://schemas.microsoft.com/office/drawing/2014/main" id="{E055B338-0D40-144A-84E0-E19F6763A167}"/>
              </a:ext>
            </a:extLst>
          </p:cNvPr>
          <p:cNvSpPr txBox="1"/>
          <p:nvPr/>
        </p:nvSpPr>
        <p:spPr>
          <a:xfrm>
            <a:off x="8046947" y="2566966"/>
            <a:ext cx="4743286" cy="369332"/>
          </a:xfrm>
          <a:prstGeom prst="rect">
            <a:avLst/>
          </a:prstGeom>
          <a:noFill/>
        </p:spPr>
        <p:txBody>
          <a:bodyPr wrap="none" rtlCol="0">
            <a:spAutoFit/>
          </a:bodyPr>
          <a:lstStyle/>
          <a:p>
            <a:r>
              <a:rPr lang="en-US" dirty="0"/>
              <a:t>Show picture of what’s being </a:t>
            </a:r>
            <a:r>
              <a:rPr lang="en-US" b="1" dirty="0"/>
              <a:t>masked</a:t>
            </a:r>
            <a:r>
              <a:rPr lang="en-US" dirty="0"/>
              <a:t> in each file</a:t>
            </a:r>
          </a:p>
        </p:txBody>
      </p:sp>
      <p:sp>
        <p:nvSpPr>
          <p:cNvPr id="33" name="TextBox 32">
            <a:extLst>
              <a:ext uri="{FF2B5EF4-FFF2-40B4-BE49-F238E27FC236}">
                <a16:creationId xmlns:a16="http://schemas.microsoft.com/office/drawing/2014/main" id="{5169E505-27A4-5B49-BCDC-29AE97E00060}"/>
              </a:ext>
            </a:extLst>
          </p:cNvPr>
          <p:cNvSpPr txBox="1"/>
          <p:nvPr/>
        </p:nvSpPr>
        <p:spPr>
          <a:xfrm>
            <a:off x="8767482" y="5002306"/>
            <a:ext cx="2301527" cy="369332"/>
          </a:xfrm>
          <a:prstGeom prst="rect">
            <a:avLst/>
          </a:prstGeom>
          <a:noFill/>
        </p:spPr>
        <p:txBody>
          <a:bodyPr wrap="none" rtlCol="0">
            <a:spAutoFit/>
          </a:bodyPr>
          <a:lstStyle/>
          <a:p>
            <a:r>
              <a:rPr lang="en-US" dirty="0"/>
              <a:t>Call this figure </a:t>
            </a:r>
            <a:r>
              <a:rPr lang="en-US" b="1" dirty="0"/>
              <a:t>filtering</a:t>
            </a:r>
          </a:p>
        </p:txBody>
      </p:sp>
      <p:sp>
        <p:nvSpPr>
          <p:cNvPr id="34" name="TextBox 33">
            <a:extLst>
              <a:ext uri="{FF2B5EF4-FFF2-40B4-BE49-F238E27FC236}">
                <a16:creationId xmlns:a16="http://schemas.microsoft.com/office/drawing/2014/main" id="{C1525A22-61E4-914B-8169-292BAF08DCF5}"/>
              </a:ext>
            </a:extLst>
          </p:cNvPr>
          <p:cNvSpPr txBox="1"/>
          <p:nvPr/>
        </p:nvSpPr>
        <p:spPr>
          <a:xfrm>
            <a:off x="8394302" y="10660052"/>
            <a:ext cx="2674707" cy="369332"/>
          </a:xfrm>
          <a:prstGeom prst="rect">
            <a:avLst/>
          </a:prstGeom>
          <a:noFill/>
        </p:spPr>
        <p:txBody>
          <a:bodyPr wrap="none" rtlCol="0">
            <a:spAutoFit/>
          </a:bodyPr>
          <a:lstStyle/>
          <a:p>
            <a:r>
              <a:rPr lang="en-US" dirty="0"/>
              <a:t>Tabulation of </a:t>
            </a:r>
            <a:r>
              <a:rPr lang="en-US" dirty="0" err="1"/>
              <a:t>missmatches</a:t>
            </a:r>
            <a:endParaRPr lang="en-US" dirty="0"/>
          </a:p>
        </p:txBody>
      </p:sp>
      <p:sp>
        <p:nvSpPr>
          <p:cNvPr id="35" name="TextBox 34">
            <a:extLst>
              <a:ext uri="{FF2B5EF4-FFF2-40B4-BE49-F238E27FC236}">
                <a16:creationId xmlns:a16="http://schemas.microsoft.com/office/drawing/2014/main" id="{7144A010-1228-3846-98E7-54F5C952E32E}"/>
              </a:ext>
            </a:extLst>
          </p:cNvPr>
          <p:cNvSpPr txBox="1"/>
          <p:nvPr/>
        </p:nvSpPr>
        <p:spPr>
          <a:xfrm>
            <a:off x="-3765176" y="5726667"/>
            <a:ext cx="2897716" cy="646331"/>
          </a:xfrm>
          <a:prstGeom prst="rect">
            <a:avLst/>
          </a:prstGeom>
          <a:noFill/>
        </p:spPr>
        <p:txBody>
          <a:bodyPr wrap="none" rtlCol="0">
            <a:spAutoFit/>
          </a:bodyPr>
          <a:lstStyle/>
          <a:p>
            <a:r>
              <a:rPr lang="en-US" dirty="0"/>
              <a:t>GOOD READS OR BAD READS</a:t>
            </a:r>
          </a:p>
          <a:p>
            <a:r>
              <a:rPr lang="en-US" u="sng" dirty="0"/>
              <a:t>INSTEAD OF THIS FORCED</a:t>
            </a:r>
          </a:p>
        </p:txBody>
      </p:sp>
    </p:spTree>
    <p:extLst>
      <p:ext uri="{BB962C8B-B14F-4D97-AF65-F5344CB8AC3E}">
        <p14:creationId xmlns:p14="http://schemas.microsoft.com/office/powerpoint/2010/main" val="346173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9FC30-ABB9-8545-A9B2-A60557441C71}"/>
              </a:ext>
            </a:extLst>
          </p:cNvPr>
          <p:cNvSpPr txBox="1"/>
          <p:nvPr/>
        </p:nvSpPr>
        <p:spPr>
          <a:xfrm>
            <a:off x="301161" y="1755488"/>
            <a:ext cx="2816566" cy="646331"/>
          </a:xfrm>
          <a:prstGeom prst="rect">
            <a:avLst/>
          </a:prstGeom>
          <a:noFill/>
        </p:spPr>
        <p:txBody>
          <a:bodyPr wrap="square" rtlCol="0">
            <a:spAutoFit/>
          </a:bodyPr>
          <a:lstStyle/>
          <a:p>
            <a:r>
              <a:rPr lang="en-US" dirty="0"/>
              <a:t>Identity = reference ~ soft-clipped region of the read</a:t>
            </a:r>
          </a:p>
        </p:txBody>
      </p:sp>
      <p:sp>
        <p:nvSpPr>
          <p:cNvPr id="4" name="Rectangle 3">
            <a:extLst>
              <a:ext uri="{FF2B5EF4-FFF2-40B4-BE49-F238E27FC236}">
                <a16:creationId xmlns:a16="http://schemas.microsoft.com/office/drawing/2014/main" id="{5AFC78C7-4903-BF45-ADB8-343D3857102B}"/>
              </a:ext>
            </a:extLst>
          </p:cNvPr>
          <p:cNvSpPr/>
          <p:nvPr/>
        </p:nvSpPr>
        <p:spPr>
          <a:xfrm rot="18959823">
            <a:off x="3486097" y="1325597"/>
            <a:ext cx="1329119" cy="1359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a:extLst>
              <a:ext uri="{FF2B5EF4-FFF2-40B4-BE49-F238E27FC236}">
                <a16:creationId xmlns:a16="http://schemas.microsoft.com/office/drawing/2014/main" id="{87051326-46E4-024F-B86B-D2FB40B79794}"/>
              </a:ext>
            </a:extLst>
          </p:cNvPr>
          <p:cNvSpPr/>
          <p:nvPr/>
        </p:nvSpPr>
        <p:spPr>
          <a:xfrm>
            <a:off x="4055500" y="256538"/>
            <a:ext cx="146576" cy="392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17451BAD-AE8B-1F44-925A-FA702E961665}"/>
              </a:ext>
            </a:extLst>
          </p:cNvPr>
          <p:cNvSpPr/>
          <p:nvPr/>
        </p:nvSpPr>
        <p:spPr>
          <a:xfrm>
            <a:off x="4055500" y="3329149"/>
            <a:ext cx="146576" cy="39280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B3FE6B-D4CC-5948-B720-251C513150CC}"/>
              </a:ext>
            </a:extLst>
          </p:cNvPr>
          <p:cNvSpPr txBox="1"/>
          <p:nvPr/>
        </p:nvSpPr>
        <p:spPr>
          <a:xfrm>
            <a:off x="179293" y="249237"/>
            <a:ext cx="2996333" cy="400110"/>
          </a:xfrm>
          <a:prstGeom prst="rect">
            <a:avLst/>
          </a:prstGeom>
          <a:noFill/>
        </p:spPr>
        <p:txBody>
          <a:bodyPr wrap="none" rtlCol="0">
            <a:spAutoFit/>
          </a:bodyPr>
          <a:lstStyle/>
          <a:p>
            <a:r>
              <a:rPr lang="en-US" sz="2000" dirty="0"/>
              <a:t>Re-assessment of soft-clips</a:t>
            </a:r>
          </a:p>
        </p:txBody>
      </p:sp>
      <p:sp>
        <p:nvSpPr>
          <p:cNvPr id="12" name="TextBox 11">
            <a:extLst>
              <a:ext uri="{FF2B5EF4-FFF2-40B4-BE49-F238E27FC236}">
                <a16:creationId xmlns:a16="http://schemas.microsoft.com/office/drawing/2014/main" id="{55A782C9-1CC8-0A4E-8F87-6594A7C5FC07}"/>
              </a:ext>
            </a:extLst>
          </p:cNvPr>
          <p:cNvSpPr txBox="1"/>
          <p:nvPr/>
        </p:nvSpPr>
        <p:spPr>
          <a:xfrm>
            <a:off x="3636922" y="1525773"/>
            <a:ext cx="1381314" cy="923330"/>
          </a:xfrm>
          <a:prstGeom prst="rect">
            <a:avLst/>
          </a:prstGeom>
          <a:noFill/>
        </p:spPr>
        <p:txBody>
          <a:bodyPr wrap="square" rtlCol="0">
            <a:spAutoFit/>
          </a:bodyPr>
          <a:lstStyle/>
          <a:p>
            <a:r>
              <a:rPr lang="en-US" dirty="0"/>
              <a:t>Identity &gt; user defined value</a:t>
            </a:r>
          </a:p>
        </p:txBody>
      </p:sp>
      <p:sp>
        <p:nvSpPr>
          <p:cNvPr id="13" name="Down Arrow 12">
            <a:extLst>
              <a:ext uri="{FF2B5EF4-FFF2-40B4-BE49-F238E27FC236}">
                <a16:creationId xmlns:a16="http://schemas.microsoft.com/office/drawing/2014/main" id="{FB941FCB-A3D9-D44F-896B-60F826034CB4}"/>
              </a:ext>
            </a:extLst>
          </p:cNvPr>
          <p:cNvSpPr/>
          <p:nvPr/>
        </p:nvSpPr>
        <p:spPr>
          <a:xfrm rot="16200000">
            <a:off x="5775439" y="1882250"/>
            <a:ext cx="146576" cy="39280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D5EC59-B0E8-4E48-B189-A34551A90DBE}"/>
              </a:ext>
            </a:extLst>
          </p:cNvPr>
          <p:cNvSpPr txBox="1"/>
          <p:nvPr/>
        </p:nvSpPr>
        <p:spPr>
          <a:xfrm>
            <a:off x="6354092" y="1893988"/>
            <a:ext cx="1481111" cy="369332"/>
          </a:xfrm>
          <a:prstGeom prst="rect">
            <a:avLst/>
          </a:prstGeom>
          <a:noFill/>
        </p:spPr>
        <p:txBody>
          <a:bodyPr wrap="none" rtlCol="0">
            <a:spAutoFit/>
          </a:bodyPr>
          <a:lstStyle/>
          <a:p>
            <a:r>
              <a:rPr lang="en-US" dirty="0"/>
              <a:t>Exclude bases</a:t>
            </a:r>
          </a:p>
        </p:txBody>
      </p:sp>
      <p:sp>
        <p:nvSpPr>
          <p:cNvPr id="17" name="TextBox 16">
            <a:extLst>
              <a:ext uri="{FF2B5EF4-FFF2-40B4-BE49-F238E27FC236}">
                <a16:creationId xmlns:a16="http://schemas.microsoft.com/office/drawing/2014/main" id="{6BACDDC6-E165-2B42-B1F9-B3D174FF2EDB}"/>
              </a:ext>
            </a:extLst>
          </p:cNvPr>
          <p:cNvSpPr txBox="1"/>
          <p:nvPr/>
        </p:nvSpPr>
        <p:spPr>
          <a:xfrm>
            <a:off x="3401666" y="3910445"/>
            <a:ext cx="1454244" cy="369332"/>
          </a:xfrm>
          <a:prstGeom prst="rect">
            <a:avLst/>
          </a:prstGeom>
          <a:noFill/>
        </p:spPr>
        <p:txBody>
          <a:bodyPr wrap="none" rtlCol="0">
            <a:spAutoFit/>
          </a:bodyPr>
          <a:lstStyle/>
          <a:p>
            <a:r>
              <a:rPr lang="en-US" dirty="0"/>
              <a:t>Include bases</a:t>
            </a:r>
          </a:p>
        </p:txBody>
      </p:sp>
      <p:sp>
        <p:nvSpPr>
          <p:cNvPr id="18" name="Down Arrow 17">
            <a:extLst>
              <a:ext uri="{FF2B5EF4-FFF2-40B4-BE49-F238E27FC236}">
                <a16:creationId xmlns:a16="http://schemas.microsoft.com/office/drawing/2014/main" id="{50591B20-E491-6747-9DB1-E14680147744}"/>
              </a:ext>
            </a:extLst>
          </p:cNvPr>
          <p:cNvSpPr/>
          <p:nvPr/>
        </p:nvSpPr>
        <p:spPr>
          <a:xfrm>
            <a:off x="4041512" y="4676407"/>
            <a:ext cx="146576" cy="392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D4F4F4C-D4BE-B847-BC8C-B8767EA44422}"/>
              </a:ext>
            </a:extLst>
          </p:cNvPr>
          <p:cNvSpPr txBox="1"/>
          <p:nvPr/>
        </p:nvSpPr>
        <p:spPr>
          <a:xfrm>
            <a:off x="82038" y="8212219"/>
            <a:ext cx="1559859" cy="646331"/>
          </a:xfrm>
          <a:prstGeom prst="rect">
            <a:avLst/>
          </a:prstGeom>
          <a:noFill/>
        </p:spPr>
        <p:txBody>
          <a:bodyPr wrap="square" rtlCol="0">
            <a:spAutoFit/>
          </a:bodyPr>
          <a:lstStyle/>
          <a:p>
            <a:r>
              <a:rPr lang="en-US" dirty="0"/>
              <a:t>Label type of intersection</a:t>
            </a:r>
          </a:p>
        </p:txBody>
      </p:sp>
      <p:sp>
        <p:nvSpPr>
          <p:cNvPr id="20" name="TextBox 19">
            <a:extLst>
              <a:ext uri="{FF2B5EF4-FFF2-40B4-BE49-F238E27FC236}">
                <a16:creationId xmlns:a16="http://schemas.microsoft.com/office/drawing/2014/main" id="{9F5F2079-8A8A-B846-91E6-E153C25EC623}"/>
              </a:ext>
            </a:extLst>
          </p:cNvPr>
          <p:cNvSpPr txBox="1"/>
          <p:nvPr/>
        </p:nvSpPr>
        <p:spPr>
          <a:xfrm>
            <a:off x="1709444" y="7224794"/>
            <a:ext cx="4878259" cy="2585323"/>
          </a:xfrm>
          <a:prstGeom prst="rect">
            <a:avLst/>
          </a:prstGeom>
          <a:noFill/>
        </p:spPr>
        <p:txBody>
          <a:bodyPr wrap="none" rtlCol="0">
            <a:spAutoFit/>
          </a:bodyPr>
          <a:lstStyle/>
          <a:p>
            <a:endParaRPr lang="en-US" dirty="0"/>
          </a:p>
          <a:p>
            <a:r>
              <a:rPr lang="en-US" dirty="0"/>
              <a:t>            # capture the intersection into a flag called </a:t>
            </a:r>
          </a:p>
          <a:p>
            <a:r>
              <a:rPr lang="en-US" dirty="0"/>
              <a:t>            # 1 read      ------------------- </a:t>
            </a:r>
          </a:p>
          <a:p>
            <a:r>
              <a:rPr lang="en-US" dirty="0"/>
              <a:t>            #   bed        a  =========  b</a:t>
            </a:r>
          </a:p>
          <a:p>
            <a:r>
              <a:rPr lang="en-US" dirty="0"/>
              <a:t>            # 2 read                   -----------</a:t>
            </a:r>
          </a:p>
          <a:p>
            <a:r>
              <a:rPr lang="en-US" dirty="0"/>
              <a:t>            # 3 read     --------</a:t>
            </a:r>
          </a:p>
          <a:p>
            <a:r>
              <a:rPr lang="en-US" dirty="0"/>
              <a:t>            # 4 read           ------</a:t>
            </a:r>
          </a:p>
          <a:p>
            <a:r>
              <a:rPr lang="en-US" dirty="0"/>
              <a:t>            ''' </a:t>
            </a:r>
          </a:p>
          <a:p>
            <a:endParaRPr lang="en-US" dirty="0"/>
          </a:p>
        </p:txBody>
      </p:sp>
      <p:sp>
        <p:nvSpPr>
          <p:cNvPr id="21" name="Left Brace 20">
            <a:extLst>
              <a:ext uri="{FF2B5EF4-FFF2-40B4-BE49-F238E27FC236}">
                <a16:creationId xmlns:a16="http://schemas.microsoft.com/office/drawing/2014/main" id="{D47BAED5-2052-8849-ABC3-4729BAD19A5B}"/>
              </a:ext>
            </a:extLst>
          </p:cNvPr>
          <p:cNvSpPr/>
          <p:nvPr/>
        </p:nvSpPr>
        <p:spPr>
          <a:xfrm>
            <a:off x="1641897" y="7582245"/>
            <a:ext cx="484095" cy="1828800"/>
          </a:xfrm>
          <a:prstGeom prst="leftBrace">
            <a:avLst>
              <a:gd name="adj1" fmla="val 8333"/>
              <a:gd name="adj2" fmla="val 509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9A60A47-A831-6246-8B50-DD3EE5C0AF35}"/>
              </a:ext>
            </a:extLst>
          </p:cNvPr>
          <p:cNvSpPr txBox="1"/>
          <p:nvPr/>
        </p:nvSpPr>
        <p:spPr>
          <a:xfrm>
            <a:off x="6305326" y="8517455"/>
            <a:ext cx="1842236" cy="369332"/>
          </a:xfrm>
          <a:prstGeom prst="rect">
            <a:avLst/>
          </a:prstGeom>
          <a:noFill/>
        </p:spPr>
        <p:txBody>
          <a:bodyPr wrap="none" rtlCol="0">
            <a:spAutoFit/>
          </a:bodyPr>
          <a:lstStyle/>
          <a:p>
            <a:r>
              <a:rPr lang="en-US" dirty="0"/>
              <a:t>DON’T NEED THIS</a:t>
            </a:r>
          </a:p>
        </p:txBody>
      </p:sp>
    </p:spTree>
    <p:extLst>
      <p:ext uri="{BB962C8B-B14F-4D97-AF65-F5344CB8AC3E}">
        <p14:creationId xmlns:p14="http://schemas.microsoft.com/office/powerpoint/2010/main" val="3078237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13141</TotalTime>
  <Words>448</Words>
  <Application>Microsoft Macintosh PowerPoint</Application>
  <PresentationFormat>Custom</PresentationFormat>
  <Paragraphs>87</Paragraphs>
  <Slides>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PowerPoint Presentation</vt:lpstr>
      <vt:lpstr>More fragmentation damage can be observed as curve falling at the extreme on the right due to more adapter trimming.   At softclips, using the default, we have no observation of bases in these positions. This contributes to right and left.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Erijman, Ariel</dc:creator>
  <cp:lastModifiedBy>Erijman, Ariel</cp:lastModifiedBy>
  <cp:revision>27</cp:revision>
  <dcterms:created xsi:type="dcterms:W3CDTF">2020-01-10T18:29:10Z</dcterms:created>
  <dcterms:modified xsi:type="dcterms:W3CDTF">2020-03-06T16:29:11Z</dcterms:modified>
</cp:coreProperties>
</file>