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e3c0418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e3c0418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e3c04182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e3c04182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e3c04182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e3c04182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e3c04182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e3c04182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e3c04182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e3c04182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e3c04182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e3c04182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e3c04182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e3c04182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e3c04182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e3c04182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miltonmarketing.com/coding/python/beginner-python/comparing-python-to-other-languag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Özü MAKER Club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Python 0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Nebi Peker Çelik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instagram: nebipeker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linkedin: pekercelik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7472500" y="257925"/>
            <a:ext cx="15249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2020 Spring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Python nedir?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1991 yılında Guidio Van Rossum tarafından yaratılan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r"/>
              <a:t>interpreted(yorumlanabilir), high level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r"/>
              <a:t>bir scripting dilidir.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tr"/>
              <a:t>Wierd Fact: Python ismi yılandan değil Monty Python isimli komedyenden gelir.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2250" y="1152475"/>
            <a:ext cx="3080051" cy="3080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Neden Python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1725" y="1098575"/>
            <a:ext cx="5393254" cy="4044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Programlama dili nasıl öğrenilir?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1- Kodu okuyup yazmak.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r"/>
              <a:t>2- Kodu yazmak ve okumak.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r"/>
              <a:t>3- Writing code.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tr"/>
              <a:t>4- Kodları kopyalayıp yapıştırmadan yazmak.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İyide bunu nerde kullanıcaz?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/>
              <a:t>Veri Bilimi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/>
              <a:t>AI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/>
              <a:t>Web Services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/>
              <a:t>Game creating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/>
              <a:t>Robotic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Bugün dersten beklenti ne olmalı?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tr"/>
              <a:t>Önceki slayttaki alanlarda mükemmel işler yapamayacaksınız. Bunun için bir süre çalışmanız gerek lakin bunlarda yazılan kodları anlayabilecek ve yazabilecek temellere sahip olacaksınız.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Gün sonunda ne olacak?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tr"/>
              <a:t>Kodu hatasız yazamasanız bile nereye gidilmesi gerektiğini biliceksiniz.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Olmazsa Olmazlarımızdan bazıları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-Github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r"/>
              <a:t>- Stackoverflow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r"/>
              <a:t>- Kaggle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tr"/>
              <a:t>- Hackkerrank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Kaynakça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2. sayfadaki görsel: </a:t>
            </a:r>
            <a:r>
              <a:rPr lang="tr" sz="1100" u="sng">
                <a:solidFill>
                  <a:schemeClr val="hlink"/>
                </a:solidFill>
                <a:hlinkClick r:id="rId3"/>
              </a:rPr>
              <a:t>https://www.miltonmarketing.com/coding/python/beginner-python/comparing-python-to-other-languages/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