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9C1B92-CA16-442C-AB4F-A994E64D4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223BBCF-4F16-4AB9-BE88-E09529593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87B829-C1D1-49DB-B3D9-ED58B8F7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B7E8-8A05-4749-BDFB-E90DCFAE07BA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C2711D-BB77-413C-B259-F20377A0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67042CF-B609-4A6F-B9CE-F2D0FDFD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A779-C38F-4C05-A1C2-9BB8CC385E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431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3D0D4E-DBAF-47FE-95CC-802C3507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63A4C2F-DB47-43B3-A407-521D67CBA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7D1094-53AE-46FC-89B9-76EE4690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B7E8-8A05-4749-BDFB-E90DCFAE07BA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3C74D2-2709-428F-BEE7-3FFAA725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0DDA8D-A1A9-492C-AE84-23703B63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A779-C38F-4C05-A1C2-9BB8CC385E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204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2D7B534-71CE-4611-901C-84A2737FF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0846FE2-853B-4680-95BC-4CA0F7371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4D073D-2FD2-4D67-B6EF-36EE1D38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B7E8-8A05-4749-BDFB-E90DCFAE07BA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805FC8-7233-4D45-B269-5D51D6D3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1FB33C-8DA1-4069-9693-5C929946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A779-C38F-4C05-A1C2-9BB8CC385E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12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59B2A5-7DB2-413B-B6D0-DF8AFD97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46BEF9-1E9E-4B03-8F04-F4B94C69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DDFC20-BE48-48B0-943E-FD7D1126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B7E8-8A05-4749-BDFB-E90DCFAE07BA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6ABF09-F828-4A3B-BC8C-CD3B287E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2570EB-D38D-451B-AEAF-1DEF9EB7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A779-C38F-4C05-A1C2-9BB8CC385E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11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30FA6C-0BB1-4BFF-81B3-1B6F75EE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F3773A-8F68-474B-9D8B-B375C8479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A15439-2143-41C5-8D41-F374F0AD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B7E8-8A05-4749-BDFB-E90DCFAE07BA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7038A6-A2D5-4AD1-B8B9-707EB6F6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248802-1CFF-4B14-A5E7-4C4FF2EC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A779-C38F-4C05-A1C2-9BB8CC385E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729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827751-8357-42AD-827D-4259B5B8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E7DF01-E04E-4604-937A-AD4DCD69B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B3D913A-831D-4794-8AB2-DD00DB26C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FD19B37-2513-49DE-8509-39F510A0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B7E8-8A05-4749-BDFB-E90DCFAE07BA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40E529E-3FD4-4C1F-ACBC-4CB9F658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E3AA0AC-79CA-4866-816C-CD5E2D68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A779-C38F-4C05-A1C2-9BB8CC385E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20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2D07FB-7607-4822-855F-102419CA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2F04BA-1B7E-4FB0-824D-D2C540D0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D42D191-BD9F-492C-B636-9CFDACCB9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6F6897D-4436-458F-8023-2F0246287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A075BB6-5787-4412-AEF0-78DE6481D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95B5D31-D554-4BFA-A395-96E5CA2F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B7E8-8A05-4749-BDFB-E90DCFAE07BA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F88945F-5096-4C90-BA10-17B1B199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05C8C35-EE02-40AF-8675-BD40CD96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A779-C38F-4C05-A1C2-9BB8CC385E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559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D409FE-6B70-4AE0-BD0D-FFB2DC35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4578BD5-E630-4192-A87A-C3C98FF3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B7E8-8A05-4749-BDFB-E90DCFAE07BA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3B2F138-F21B-4169-920E-F70B7B1D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C7D8A60-43DA-4901-B62A-C4C3B8E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A779-C38F-4C05-A1C2-9BB8CC385E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343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72165AB-71A8-43CD-B685-0E93DD80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B7E8-8A05-4749-BDFB-E90DCFAE07BA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2B8D87-8873-4937-BE7F-0074DD6D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42061B7-4A02-43BD-A5AF-6DCC2009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A779-C38F-4C05-A1C2-9BB8CC385E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78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F66AD8-EAB6-4A74-AF24-70EC1F35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5F6367-94D5-4D42-BA10-31D83EE9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958F252-BC71-4B95-985A-E64C95475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E59D1FD-CDC5-4BDC-BCE3-71B51788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B7E8-8A05-4749-BDFB-E90DCFAE07BA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89B028-F7E3-4621-9AC9-462C5323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4ECCC08-952E-470F-AAEC-80A68B6D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A779-C38F-4C05-A1C2-9BB8CC385E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58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113E12-ABDE-4A01-BA7B-B2E1A3BC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42F2E21-3530-4C57-8FA3-128E04029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6A27B6C-D16F-4762-9EC8-915E7EA6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BAAE57-7FE8-4DA2-8BF6-49A7235F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B7E8-8A05-4749-BDFB-E90DCFAE07BA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1FD04B2-F73A-4B2A-A142-919DF8C4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2C381FF-A8C8-4C7D-8D4F-AA805D23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A779-C38F-4C05-A1C2-9BB8CC385E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603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83CAF18-EA00-4045-BB68-F58E8F86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6131581-C685-4BD9-97E1-10082F78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F3023B-7B5E-4C0C-8066-616D3D491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B7E8-8A05-4749-BDFB-E90DCFAE07BA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AD9F09-FC67-4BA2-9D23-A49F8EA26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3676B49-5D64-4072-BADE-B4B7BF26F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EA779-C38F-4C05-A1C2-9BB8CC385E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367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5E5B83-2E87-4B27-A871-B9149D607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Kavramlar</a:t>
            </a:r>
            <a:r>
              <a:rPr lang="tr-TR" dirty="0"/>
              <a:t>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00E9A9-59DD-4238-9206-7E6B2CC86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1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87A0B6-5DA4-4E88-AE58-EF6C6433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2F11E5-D25E-4A09-BCC9-F72B6DEC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Değişkenler</a:t>
            </a:r>
          </a:p>
          <a:p>
            <a:r>
              <a:rPr lang="tr-TR" dirty="0"/>
              <a:t>Veri türleri</a:t>
            </a:r>
          </a:p>
          <a:p>
            <a:r>
              <a:rPr lang="tr-TR" dirty="0"/>
              <a:t>Veri saklama şekilleri</a:t>
            </a:r>
          </a:p>
          <a:p>
            <a:r>
              <a:rPr lang="tr-TR" dirty="0"/>
              <a:t>Döngü kavramı</a:t>
            </a:r>
          </a:p>
          <a:p>
            <a:r>
              <a:rPr lang="tr-TR" dirty="0"/>
              <a:t>Koşullu ifadeler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145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1042AD-39DB-48C0-9F79-983B6299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D14967-D7C8-45E0-B466-DE0DF769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Bazı verileri geri çağırmak, manipüle etmek ve daha akıllıca programlamak için </a:t>
            </a:r>
            <a:r>
              <a:rPr lang="tr-TR" dirty="0" err="1"/>
              <a:t>referanslamaktır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268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D91C55-9605-4B60-BE4A-3097E88C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6231A1-F21D-499B-B658-FD4753DF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Int</a:t>
            </a:r>
            <a:endParaRPr lang="tr-TR" dirty="0"/>
          </a:p>
          <a:p>
            <a:r>
              <a:rPr lang="tr-TR" dirty="0" err="1"/>
              <a:t>Float</a:t>
            </a:r>
            <a:r>
              <a:rPr lang="tr-TR" dirty="0"/>
              <a:t> / </a:t>
            </a:r>
            <a:r>
              <a:rPr lang="tr-TR" dirty="0" err="1"/>
              <a:t>Double</a:t>
            </a:r>
            <a:endParaRPr lang="tr-TR" dirty="0"/>
          </a:p>
          <a:p>
            <a:r>
              <a:rPr lang="tr-TR" dirty="0" err="1"/>
              <a:t>String</a:t>
            </a:r>
            <a:endParaRPr lang="tr-TR" dirty="0"/>
          </a:p>
          <a:p>
            <a:r>
              <a:rPr lang="tr-TR" dirty="0" err="1"/>
              <a:t>Char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777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08F02D-9E42-4C57-9D20-C92531D4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Saklama şekilleri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6F8E1E-1E3F-4019-B2CB-90BFE225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Liste </a:t>
            </a:r>
          </a:p>
          <a:p>
            <a:r>
              <a:rPr lang="tr-TR" dirty="0"/>
              <a:t>Sözlük</a:t>
            </a:r>
          </a:p>
        </p:txBody>
      </p:sp>
    </p:spTree>
    <p:extLst>
      <p:ext uri="{BB962C8B-B14F-4D97-AF65-F5344CB8AC3E}">
        <p14:creationId xmlns:p14="http://schemas.microsoft.com/office/powerpoint/2010/main" val="346125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0AA68F-A153-4888-A382-D112167F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4A2BF-EEAD-47E9-A08F-D33774ED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For</a:t>
            </a:r>
            <a:endParaRPr lang="tr-TR" dirty="0"/>
          </a:p>
          <a:p>
            <a:r>
              <a:rPr lang="tr-TR" dirty="0" err="1"/>
              <a:t>While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701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78F199-507B-4677-8F11-571BC89B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Koşul durumları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FFFA30-F2C3-46C4-A1E9-86F37207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if</a:t>
            </a:r>
            <a:endParaRPr lang="tr-TR" dirty="0"/>
          </a:p>
          <a:p>
            <a:r>
              <a:rPr lang="tr-TR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302436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</Words>
  <Application>Microsoft Office PowerPoint</Application>
  <PresentationFormat>Geniş ekran</PresentationFormat>
  <Paragraphs>22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Programlama Kavramları</vt:lpstr>
      <vt:lpstr>PowerPoint Sunusu</vt:lpstr>
      <vt:lpstr>Değişken</vt:lpstr>
      <vt:lpstr>Veri türleri</vt:lpstr>
      <vt:lpstr>Veri Saklama şekilleri</vt:lpstr>
      <vt:lpstr>Döngü Türleri</vt:lpstr>
      <vt:lpstr>Koşul durumları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Kavramları</dc:title>
  <dc:creator>Peker Çelik</dc:creator>
  <cp:lastModifiedBy>Peker Çelik</cp:lastModifiedBy>
  <cp:revision>4</cp:revision>
  <dcterms:created xsi:type="dcterms:W3CDTF">2020-11-01T12:30:09Z</dcterms:created>
  <dcterms:modified xsi:type="dcterms:W3CDTF">2020-11-01T12:59:18Z</dcterms:modified>
</cp:coreProperties>
</file>