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B628C-16C6-490E-99AB-8D6CF8954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366DE8-1DC1-4F8C-B132-5F7A8636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29B64-0A96-40F2-AA01-F85464AB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E285E5-EC4B-4B36-A6F3-3B3303AF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3FC2C-7534-4CDC-A33F-DA39B85B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6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9EF29-50AE-4715-9252-90EB0F0D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092F35-0E53-4508-AFB6-7357A7C7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6FBB09-2B59-4661-9B04-B87762FA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F08938-9D56-4FA6-A3A2-DBDBC04C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BA915F-B42B-44D1-B6D9-2160681F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4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958492-9E8D-47A2-B37B-BDD1799EF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038594-B24F-4AAF-87AE-CA4370C0E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CCC62-A48A-4ACC-BAD0-62984354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E9934-DDDB-40F7-878B-3EA88EEE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1CE75-1A63-4A2C-A0A2-08C9090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6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14997-6B70-40BC-B921-AD757A2A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29BCA5-6B43-4C89-8FC7-8275C5ED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7116E8-36F5-497C-B0E3-391DCDD2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77714-08C8-43FF-86E6-CD1E2DFE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03825-1104-443B-92E8-5BA80E9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68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270E5-AFF7-477E-A623-CAA2EE73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019494-A088-4D21-BFDD-8ED9FCC6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EA5B6-316C-4429-B0A5-B3AC077D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97BBAE-1D38-4A2E-B98F-716E9C4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11785-79BB-46FE-B090-2D08C60B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6346C-E604-41E6-BABD-ECF57DAA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BEC11D-0F30-47D4-8B4A-4ACAD28DF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2D07BF-10E2-4206-9CB9-671B19EC1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712BB-DAA8-43B5-AC8D-A36943E2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5C5DEC-F47C-48F7-B089-4E2C1875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74272F-180B-4D13-93A5-4F715EC0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9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B185D-0E8B-43A0-88A9-977487C6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0FBE9A-98E5-469F-B7F4-33ABCAC4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8C0783-ACC4-43F7-A974-CA6094788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9C5567-D04F-4E49-8794-360421C7A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EE496F-B7AD-4BE9-930D-C1B2F0B56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8EE9A3-8493-4794-A594-0AA3A6E5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39A6E1-C843-4625-9B38-34300790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FCE331-D98E-43FE-93DE-F09E628C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60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73C3A-F243-4F44-B3E7-A6680561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AEEB2D-9A65-49C0-BB0B-28F4A4FF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EE557A-C9D3-4F44-BDDB-757A088E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322717-5F9E-43DF-90CB-912EA0D1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66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1344ED-9360-46A5-99D6-505EEA08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EA4072-55A2-4814-BF55-43DA3738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F6AA42-B514-48DD-887A-E287F5A4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1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F584F-B15C-4B4B-946B-3ACE9A73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FB0F7-599D-4722-9EEF-B60C5171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EBB9C4-472E-4815-B3E8-1B245F2B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51D103-500D-41EE-92FB-C3E5D7F9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45C8A-1973-4BF9-8BAD-6A0DFF88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0D514E-E568-4340-9E80-668C7BAE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57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97253-351F-410C-B72B-48B7582D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B76EDF-A862-4ADC-AAEC-0F10F05C7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03E42E-ED8C-4D7A-9792-199798A4A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485297-B0D6-4371-83F8-84B45F60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B827F-83B9-4CC8-AAC4-A6518056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5B4526-98FD-402F-9BBD-D7AF910A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9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CE6520-A501-4B95-B125-5431812E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2F82E-F44E-427A-9C38-21B840F0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65E0C3-2F04-4A6C-98EC-4DD5D8DF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82E83-3615-49B5-9EC5-9F3C36215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0CD39-5DB2-4BB9-8EAD-BFE2AAED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0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1701B3-654F-4005-8E80-183C9FF8D1B1}"/>
              </a:ext>
            </a:extLst>
          </p:cNvPr>
          <p:cNvSpPr/>
          <p:nvPr/>
        </p:nvSpPr>
        <p:spPr>
          <a:xfrm>
            <a:off x="2365699" y="1386065"/>
            <a:ext cx="781598" cy="368821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C668010-EC6E-479B-B98D-41FC96B435F5}"/>
              </a:ext>
            </a:extLst>
          </p:cNvPr>
          <p:cNvSpPr/>
          <p:nvPr/>
        </p:nvSpPr>
        <p:spPr>
          <a:xfrm>
            <a:off x="1558344" y="1386065"/>
            <a:ext cx="781598" cy="368821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B1D18E-5074-41FB-BE27-036FA190EC96}"/>
              </a:ext>
            </a:extLst>
          </p:cNvPr>
          <p:cNvSpPr/>
          <p:nvPr/>
        </p:nvSpPr>
        <p:spPr>
          <a:xfrm rot="814141">
            <a:off x="3552282" y="1457522"/>
            <a:ext cx="781598" cy="354529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D3825C-8823-42E8-9001-EAC69C49A58E}"/>
              </a:ext>
            </a:extLst>
          </p:cNvPr>
          <p:cNvSpPr/>
          <p:nvPr/>
        </p:nvSpPr>
        <p:spPr>
          <a:xfrm>
            <a:off x="4738865" y="1386065"/>
            <a:ext cx="781598" cy="368821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3FEFC8F-C2F3-442E-855D-C6CED6B5FE87}"/>
              </a:ext>
            </a:extLst>
          </p:cNvPr>
          <p:cNvGrpSpPr/>
          <p:nvPr/>
        </p:nvGrpSpPr>
        <p:grpSpPr>
          <a:xfrm>
            <a:off x="7011006" y="860285"/>
            <a:ext cx="4071659" cy="3643828"/>
            <a:chOff x="6920854" y="1401198"/>
            <a:chExt cx="4071659" cy="3643828"/>
          </a:xfrm>
        </p:grpSpPr>
        <p:sp>
          <p:nvSpPr>
            <p:cNvPr id="11" name="フローチャート: 代替処理 10">
              <a:extLst>
                <a:ext uri="{FF2B5EF4-FFF2-40B4-BE49-F238E27FC236}">
                  <a16:creationId xmlns:a16="http://schemas.microsoft.com/office/drawing/2014/main" id="{F68F8E7E-3B3D-46E7-9ED8-D33DCC4A14D9}"/>
                </a:ext>
              </a:extLst>
            </p:cNvPr>
            <p:cNvSpPr/>
            <p:nvPr/>
          </p:nvSpPr>
          <p:spPr>
            <a:xfrm>
              <a:off x="6920854" y="1415312"/>
              <a:ext cx="755841" cy="3629714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代替処理 11">
              <a:extLst>
                <a:ext uri="{FF2B5EF4-FFF2-40B4-BE49-F238E27FC236}">
                  <a16:creationId xmlns:a16="http://schemas.microsoft.com/office/drawing/2014/main" id="{3227B1B5-C19D-44F5-9A4D-4DAFD8FA3D3B}"/>
                </a:ext>
              </a:extLst>
            </p:cNvPr>
            <p:cNvSpPr/>
            <p:nvPr/>
          </p:nvSpPr>
          <p:spPr>
            <a:xfrm>
              <a:off x="7736516" y="1415312"/>
              <a:ext cx="755841" cy="3629714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代替処理 12">
              <a:extLst>
                <a:ext uri="{FF2B5EF4-FFF2-40B4-BE49-F238E27FC236}">
                  <a16:creationId xmlns:a16="http://schemas.microsoft.com/office/drawing/2014/main" id="{EFEBEE20-CEAE-43A4-94F9-A7C0C3A2B7D2}"/>
                </a:ext>
              </a:extLst>
            </p:cNvPr>
            <p:cNvSpPr/>
            <p:nvPr/>
          </p:nvSpPr>
          <p:spPr>
            <a:xfrm rot="998071">
              <a:off x="8986594" y="1419685"/>
              <a:ext cx="755841" cy="3563492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代替処理 13">
              <a:extLst>
                <a:ext uri="{FF2B5EF4-FFF2-40B4-BE49-F238E27FC236}">
                  <a16:creationId xmlns:a16="http://schemas.microsoft.com/office/drawing/2014/main" id="{06B47FD0-EB83-488F-9412-A1B721552F47}"/>
                </a:ext>
              </a:extLst>
            </p:cNvPr>
            <p:cNvSpPr/>
            <p:nvPr/>
          </p:nvSpPr>
          <p:spPr>
            <a:xfrm>
              <a:off x="10236672" y="1401198"/>
              <a:ext cx="755841" cy="3629714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941D17-DD9D-401C-90E9-12B370A9FAEA}"/>
                </a:ext>
              </a:extLst>
            </p:cNvPr>
            <p:cNvSpPr txBox="1"/>
            <p:nvPr/>
          </p:nvSpPr>
          <p:spPr>
            <a:xfrm>
              <a:off x="7021775" y="2038873"/>
              <a:ext cx="553998" cy="2382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$%&amp;*`{~=‘&amp;%{+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7785AD7-F8D6-4630-8228-E9FD2A95029E}"/>
                </a:ext>
              </a:extLst>
            </p:cNvPr>
            <p:cNvSpPr txBox="1"/>
            <p:nvPr/>
          </p:nvSpPr>
          <p:spPr>
            <a:xfrm>
              <a:off x="7837438" y="1764406"/>
              <a:ext cx="553998" cy="29299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&amp;’%&amp;%”**&gt;&lt;**+*+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892C67-AF78-4E38-8569-CAEDA7501688}"/>
                </a:ext>
              </a:extLst>
            </p:cNvPr>
            <p:cNvSpPr txBox="1"/>
            <p:nvPr/>
          </p:nvSpPr>
          <p:spPr>
            <a:xfrm rot="1052022">
              <a:off x="9087515" y="2236459"/>
              <a:ext cx="553998" cy="17667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”**&gt;&lt;**+*+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ABCF4B-93C6-48DE-B650-B6F0EE7BFA27}"/>
                </a:ext>
              </a:extLst>
            </p:cNvPr>
            <p:cNvSpPr txBox="1"/>
            <p:nvPr/>
          </p:nvSpPr>
          <p:spPr>
            <a:xfrm>
              <a:off x="10337282" y="2440397"/>
              <a:ext cx="553998" cy="17667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+’$#*&gt;)*`)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74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37F8E5E-CC0A-48D5-A966-A56202EB9C7E}"/>
              </a:ext>
            </a:extLst>
          </p:cNvPr>
          <p:cNvGrpSpPr/>
          <p:nvPr/>
        </p:nvGrpSpPr>
        <p:grpSpPr>
          <a:xfrm>
            <a:off x="3757409" y="734095"/>
            <a:ext cx="4465751" cy="5389809"/>
            <a:chOff x="3087708" y="734095"/>
            <a:chExt cx="4465751" cy="5389809"/>
          </a:xfrm>
          <a:solidFill>
            <a:srgbClr val="00BFFF"/>
          </a:solidFill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38145A5-4347-496F-A76E-52EB74EE4C24}"/>
                </a:ext>
              </a:extLst>
            </p:cNvPr>
            <p:cNvSpPr/>
            <p:nvPr/>
          </p:nvSpPr>
          <p:spPr>
            <a:xfrm>
              <a:off x="3296992" y="734095"/>
              <a:ext cx="4256467" cy="538980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17B92EEF-C168-4846-A278-6587DE1DC2F6}"/>
                </a:ext>
              </a:extLst>
            </p:cNvPr>
            <p:cNvGrpSpPr/>
            <p:nvPr/>
          </p:nvGrpSpPr>
          <p:grpSpPr>
            <a:xfrm>
              <a:off x="3609304" y="1445646"/>
              <a:ext cx="3631841" cy="4299953"/>
              <a:chOff x="3445098" y="1184857"/>
              <a:chExt cx="3960253" cy="4529070"/>
            </a:xfrm>
            <a:grpFill/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BE31A9CA-0252-44D8-957F-F76063966E21}"/>
                  </a:ext>
                </a:extLst>
              </p:cNvPr>
              <p:cNvGrpSpPr/>
              <p:nvPr/>
            </p:nvGrpSpPr>
            <p:grpSpPr>
              <a:xfrm>
                <a:off x="3445098" y="1184857"/>
                <a:ext cx="3960253" cy="1229931"/>
                <a:chOff x="3445098" y="1184857"/>
                <a:chExt cx="3960253" cy="1229931"/>
              </a:xfrm>
              <a:grpFill/>
            </p:grpSpPr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9EFE693D-CEE3-4665-83BB-CB108847471A}"/>
                    </a:ext>
                  </a:extLst>
                </p:cNvPr>
                <p:cNvGrpSpPr/>
                <p:nvPr/>
              </p:nvGrpSpPr>
              <p:grpSpPr>
                <a:xfrm>
                  <a:off x="3445098" y="1184857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6" name="直線コネクタ 5">
                    <a:extLst>
                      <a:ext uri="{FF2B5EF4-FFF2-40B4-BE49-F238E27FC236}">
                        <a16:creationId xmlns:a16="http://schemas.microsoft.com/office/drawing/2014/main" id="{05E994EF-758C-4DB5-A5FD-3F7C9C35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線コネクタ 7">
                    <a:extLst>
                      <a:ext uri="{FF2B5EF4-FFF2-40B4-BE49-F238E27FC236}">
                        <a16:creationId xmlns:a16="http://schemas.microsoft.com/office/drawing/2014/main" id="{58BF3C6A-CBBD-48DB-AEEB-F93989AE56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グループ化 10">
                  <a:extLst>
                    <a:ext uri="{FF2B5EF4-FFF2-40B4-BE49-F238E27FC236}">
                      <a16:creationId xmlns:a16="http://schemas.microsoft.com/office/drawing/2014/main" id="{2A3CE604-D0D2-4795-8F02-200386B53FF6}"/>
                    </a:ext>
                  </a:extLst>
                </p:cNvPr>
                <p:cNvGrpSpPr/>
                <p:nvPr/>
              </p:nvGrpSpPr>
              <p:grpSpPr>
                <a:xfrm>
                  <a:off x="3445098" y="2004811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FC3E0EDB-DD0B-4217-97A7-6EE436637A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12D9A5C3-A775-4E5E-946D-F332E20F79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E6323B8-D118-459C-8854-41311D429ACA}"/>
                  </a:ext>
                </a:extLst>
              </p:cNvPr>
              <p:cNvGrpSpPr/>
              <p:nvPr/>
            </p:nvGrpSpPr>
            <p:grpSpPr>
              <a:xfrm>
                <a:off x="3445098" y="2834427"/>
                <a:ext cx="3960253" cy="1229931"/>
                <a:chOff x="3445098" y="1184857"/>
                <a:chExt cx="3960253" cy="1229931"/>
              </a:xfrm>
              <a:grpFill/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9028B764-ABEB-4F44-95A1-600FC53A5BB0}"/>
                    </a:ext>
                  </a:extLst>
                </p:cNvPr>
                <p:cNvGrpSpPr/>
                <p:nvPr/>
              </p:nvGrpSpPr>
              <p:grpSpPr>
                <a:xfrm>
                  <a:off x="3445098" y="1184857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20" name="直線コネクタ 19">
                    <a:extLst>
                      <a:ext uri="{FF2B5EF4-FFF2-40B4-BE49-F238E27FC236}">
                        <a16:creationId xmlns:a16="http://schemas.microsoft.com/office/drawing/2014/main" id="{A0628D69-60B4-448C-8659-5B604EAD5B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コネクタ 20">
                    <a:extLst>
                      <a:ext uri="{FF2B5EF4-FFF2-40B4-BE49-F238E27FC236}">
                        <a16:creationId xmlns:a16="http://schemas.microsoft.com/office/drawing/2014/main" id="{72D2569C-4C17-43E0-9A44-A7EDE8F51A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142E353D-8BC2-4739-A130-066C3157C779}"/>
                    </a:ext>
                  </a:extLst>
                </p:cNvPr>
                <p:cNvGrpSpPr/>
                <p:nvPr/>
              </p:nvGrpSpPr>
              <p:grpSpPr>
                <a:xfrm>
                  <a:off x="3445098" y="2004811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18" name="直線コネクタ 17">
                    <a:extLst>
                      <a:ext uri="{FF2B5EF4-FFF2-40B4-BE49-F238E27FC236}">
                        <a16:creationId xmlns:a16="http://schemas.microsoft.com/office/drawing/2014/main" id="{8FCF87E8-A5E7-41C5-A6B2-F71664BADE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コネクタ 18">
                    <a:extLst>
                      <a:ext uri="{FF2B5EF4-FFF2-40B4-BE49-F238E27FC236}">
                        <a16:creationId xmlns:a16="http://schemas.microsoft.com/office/drawing/2014/main" id="{E0196E31-A7E8-43F8-9454-40F9E64368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A623DFA6-EBDB-40C4-BFF7-A4CB6C36D456}"/>
                  </a:ext>
                </a:extLst>
              </p:cNvPr>
              <p:cNvGrpSpPr/>
              <p:nvPr/>
            </p:nvGrpSpPr>
            <p:grpSpPr>
              <a:xfrm>
                <a:off x="3445098" y="4483996"/>
                <a:ext cx="3960253" cy="1229931"/>
                <a:chOff x="3445098" y="1184857"/>
                <a:chExt cx="3960253" cy="1229931"/>
              </a:xfrm>
              <a:grpFill/>
            </p:grpSpPr>
            <p:grpSp>
              <p:nvGrpSpPr>
                <p:cNvPr id="37" name="グループ化 36">
                  <a:extLst>
                    <a:ext uri="{FF2B5EF4-FFF2-40B4-BE49-F238E27FC236}">
                      <a16:creationId xmlns:a16="http://schemas.microsoft.com/office/drawing/2014/main" id="{6318A5C2-A527-4670-9A17-B824E8ACB4A0}"/>
                    </a:ext>
                  </a:extLst>
                </p:cNvPr>
                <p:cNvGrpSpPr/>
                <p:nvPr/>
              </p:nvGrpSpPr>
              <p:grpSpPr>
                <a:xfrm>
                  <a:off x="3445098" y="1184857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41" name="直線コネクタ 40">
                    <a:extLst>
                      <a:ext uri="{FF2B5EF4-FFF2-40B4-BE49-F238E27FC236}">
                        <a16:creationId xmlns:a16="http://schemas.microsoft.com/office/drawing/2014/main" id="{276E2B0F-30F1-4C9C-AB58-7155C9064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コネクタ 41">
                    <a:extLst>
                      <a:ext uri="{FF2B5EF4-FFF2-40B4-BE49-F238E27FC236}">
                        <a16:creationId xmlns:a16="http://schemas.microsoft.com/office/drawing/2014/main" id="{734A3BBA-1213-4A99-A6DD-6DCE7085A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グループ化 37">
                  <a:extLst>
                    <a:ext uri="{FF2B5EF4-FFF2-40B4-BE49-F238E27FC236}">
                      <a16:creationId xmlns:a16="http://schemas.microsoft.com/office/drawing/2014/main" id="{A92BE7A3-4020-4694-AFB3-A86932C729B2}"/>
                    </a:ext>
                  </a:extLst>
                </p:cNvPr>
                <p:cNvGrpSpPr/>
                <p:nvPr/>
              </p:nvGrpSpPr>
              <p:grpSpPr>
                <a:xfrm>
                  <a:off x="3445098" y="2004811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39" name="直線コネクタ 38">
                    <a:extLst>
                      <a:ext uri="{FF2B5EF4-FFF2-40B4-BE49-F238E27FC236}">
                        <a16:creationId xmlns:a16="http://schemas.microsoft.com/office/drawing/2014/main" id="{FD893EAB-161D-4FE6-B0C7-7D976A0AA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コネクタ 39">
                    <a:extLst>
                      <a:ext uri="{FF2B5EF4-FFF2-40B4-BE49-F238E27FC236}">
                        <a16:creationId xmlns:a16="http://schemas.microsoft.com/office/drawing/2014/main" id="{8273BB23-CBD0-4D41-B259-D9533629F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303E95F-46B6-4366-A382-F6D80ADA19DF}"/>
                </a:ext>
              </a:extLst>
            </p:cNvPr>
            <p:cNvCxnSpPr>
              <a:cxnSpLocks/>
            </p:cNvCxnSpPr>
            <p:nvPr/>
          </p:nvCxnSpPr>
          <p:spPr>
            <a:xfrm>
              <a:off x="6347178" y="1095042"/>
              <a:ext cx="974501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61534B11-3C8A-4E15-9877-108DEAA094FB}"/>
                </a:ext>
              </a:extLst>
            </p:cNvPr>
            <p:cNvGrpSpPr/>
            <p:nvPr/>
          </p:nvGrpSpPr>
          <p:grpSpPr>
            <a:xfrm>
              <a:off x="3087708" y="1022270"/>
              <a:ext cx="365440" cy="4829588"/>
              <a:chOff x="3114271" y="933718"/>
              <a:chExt cx="365440" cy="4829588"/>
            </a:xfrm>
            <a:grpFill/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1E0AF229-3E7E-45D4-A930-70E6AC00C47C}"/>
                  </a:ext>
                </a:extLst>
              </p:cNvPr>
              <p:cNvGrpSpPr/>
              <p:nvPr/>
            </p:nvGrpSpPr>
            <p:grpSpPr>
              <a:xfrm>
                <a:off x="3114273" y="933718"/>
                <a:ext cx="365438" cy="1629181"/>
                <a:chOff x="3114273" y="933718"/>
                <a:chExt cx="365438" cy="1629181"/>
              </a:xfrm>
              <a:grpFill/>
            </p:grpSpPr>
            <p:sp>
              <p:nvSpPr>
                <p:cNvPr id="69" name="フローチャート: 代替処理 68">
                  <a:extLst>
                    <a:ext uri="{FF2B5EF4-FFF2-40B4-BE49-F238E27FC236}">
                      <a16:creationId xmlns:a16="http://schemas.microsoft.com/office/drawing/2014/main" id="{217960E2-9B18-4F65-A366-3A2484E4EC7D}"/>
                    </a:ext>
                  </a:extLst>
                </p:cNvPr>
                <p:cNvSpPr/>
                <p:nvPr/>
              </p:nvSpPr>
              <p:spPr>
                <a:xfrm>
                  <a:off x="3114273" y="933718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ローチャート: 代替処理 69">
                  <a:extLst>
                    <a:ext uri="{FF2B5EF4-FFF2-40B4-BE49-F238E27FC236}">
                      <a16:creationId xmlns:a16="http://schemas.microsoft.com/office/drawing/2014/main" id="{105260A7-B64C-48CE-989B-4F021ACE498E}"/>
                    </a:ext>
                  </a:extLst>
                </p:cNvPr>
                <p:cNvSpPr/>
                <p:nvPr/>
              </p:nvSpPr>
              <p:spPr>
                <a:xfrm>
                  <a:off x="3114273" y="1390919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フローチャート: 代替処理 70">
                  <a:extLst>
                    <a:ext uri="{FF2B5EF4-FFF2-40B4-BE49-F238E27FC236}">
                      <a16:creationId xmlns:a16="http://schemas.microsoft.com/office/drawing/2014/main" id="{5E39E1EC-3EBC-41F4-B878-C48CA2FB6E03}"/>
                    </a:ext>
                  </a:extLst>
                </p:cNvPr>
                <p:cNvSpPr/>
                <p:nvPr/>
              </p:nvSpPr>
              <p:spPr>
                <a:xfrm>
                  <a:off x="3114273" y="1848120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フローチャート: 代替処理 71">
                  <a:extLst>
                    <a:ext uri="{FF2B5EF4-FFF2-40B4-BE49-F238E27FC236}">
                      <a16:creationId xmlns:a16="http://schemas.microsoft.com/office/drawing/2014/main" id="{CA1697E1-C418-4129-AFD4-5D768710AD26}"/>
                    </a:ext>
                  </a:extLst>
                </p:cNvPr>
                <p:cNvSpPr/>
                <p:nvPr/>
              </p:nvSpPr>
              <p:spPr>
                <a:xfrm>
                  <a:off x="3114273" y="2305321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E556626A-255A-4ED8-8BCB-B11CA650CEA3}"/>
                  </a:ext>
                </a:extLst>
              </p:cNvPr>
              <p:cNvGrpSpPr/>
              <p:nvPr/>
            </p:nvGrpSpPr>
            <p:grpSpPr>
              <a:xfrm>
                <a:off x="3114273" y="2762522"/>
                <a:ext cx="365438" cy="1629181"/>
                <a:chOff x="3114273" y="933718"/>
                <a:chExt cx="365438" cy="1629181"/>
              </a:xfrm>
              <a:grpFill/>
            </p:grpSpPr>
            <p:sp>
              <p:nvSpPr>
                <p:cNvPr id="75" name="フローチャート: 代替処理 74">
                  <a:extLst>
                    <a:ext uri="{FF2B5EF4-FFF2-40B4-BE49-F238E27FC236}">
                      <a16:creationId xmlns:a16="http://schemas.microsoft.com/office/drawing/2014/main" id="{1163C1BB-BD49-48FA-859A-978D78DCD70A}"/>
                    </a:ext>
                  </a:extLst>
                </p:cNvPr>
                <p:cNvSpPr/>
                <p:nvPr/>
              </p:nvSpPr>
              <p:spPr>
                <a:xfrm>
                  <a:off x="3114273" y="933718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フローチャート: 代替処理 75">
                  <a:extLst>
                    <a:ext uri="{FF2B5EF4-FFF2-40B4-BE49-F238E27FC236}">
                      <a16:creationId xmlns:a16="http://schemas.microsoft.com/office/drawing/2014/main" id="{EA6EDC4F-6930-4728-B4BD-2E1976043AF3}"/>
                    </a:ext>
                  </a:extLst>
                </p:cNvPr>
                <p:cNvSpPr/>
                <p:nvPr/>
              </p:nvSpPr>
              <p:spPr>
                <a:xfrm>
                  <a:off x="3114273" y="1390919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フローチャート: 代替処理 76">
                  <a:extLst>
                    <a:ext uri="{FF2B5EF4-FFF2-40B4-BE49-F238E27FC236}">
                      <a16:creationId xmlns:a16="http://schemas.microsoft.com/office/drawing/2014/main" id="{2536071D-BD6C-4562-AA55-E42306FB4D5C}"/>
                    </a:ext>
                  </a:extLst>
                </p:cNvPr>
                <p:cNvSpPr/>
                <p:nvPr/>
              </p:nvSpPr>
              <p:spPr>
                <a:xfrm>
                  <a:off x="3114273" y="1848120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" name="フローチャート: 代替処理 77">
                  <a:extLst>
                    <a:ext uri="{FF2B5EF4-FFF2-40B4-BE49-F238E27FC236}">
                      <a16:creationId xmlns:a16="http://schemas.microsoft.com/office/drawing/2014/main" id="{9C2463A2-EB19-4BFD-8A5D-3D25E016B0D4}"/>
                    </a:ext>
                  </a:extLst>
                </p:cNvPr>
                <p:cNvSpPr/>
                <p:nvPr/>
              </p:nvSpPr>
              <p:spPr>
                <a:xfrm>
                  <a:off x="3114273" y="2305321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95D93BBF-79FB-4A95-A74C-D08B8CFC7D9B}"/>
                  </a:ext>
                </a:extLst>
              </p:cNvPr>
              <p:cNvGrpSpPr/>
              <p:nvPr/>
            </p:nvGrpSpPr>
            <p:grpSpPr>
              <a:xfrm>
                <a:off x="3114271" y="4591326"/>
                <a:ext cx="365438" cy="1171980"/>
                <a:chOff x="3114273" y="933718"/>
                <a:chExt cx="365438" cy="1171980"/>
              </a:xfrm>
              <a:grpFill/>
            </p:grpSpPr>
            <p:sp>
              <p:nvSpPr>
                <p:cNvPr id="80" name="フローチャート: 代替処理 79">
                  <a:extLst>
                    <a:ext uri="{FF2B5EF4-FFF2-40B4-BE49-F238E27FC236}">
                      <a16:creationId xmlns:a16="http://schemas.microsoft.com/office/drawing/2014/main" id="{D2B06EE2-176C-4971-BA3E-A1992B63C756}"/>
                    </a:ext>
                  </a:extLst>
                </p:cNvPr>
                <p:cNvSpPr/>
                <p:nvPr/>
              </p:nvSpPr>
              <p:spPr>
                <a:xfrm>
                  <a:off x="3114273" y="933718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フローチャート: 代替処理 80">
                  <a:extLst>
                    <a:ext uri="{FF2B5EF4-FFF2-40B4-BE49-F238E27FC236}">
                      <a16:creationId xmlns:a16="http://schemas.microsoft.com/office/drawing/2014/main" id="{BD2E72C9-FC93-4EF1-963F-A3A0CFC99C32}"/>
                    </a:ext>
                  </a:extLst>
                </p:cNvPr>
                <p:cNvSpPr/>
                <p:nvPr/>
              </p:nvSpPr>
              <p:spPr>
                <a:xfrm>
                  <a:off x="3114273" y="1390919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フローチャート: 代替処理 81">
                  <a:extLst>
                    <a:ext uri="{FF2B5EF4-FFF2-40B4-BE49-F238E27FC236}">
                      <a16:creationId xmlns:a16="http://schemas.microsoft.com/office/drawing/2014/main" id="{AF8E81D5-1AA7-4A5F-A658-7762AD6BAEA6}"/>
                    </a:ext>
                  </a:extLst>
                </p:cNvPr>
                <p:cNvSpPr/>
                <p:nvPr/>
              </p:nvSpPr>
              <p:spPr>
                <a:xfrm>
                  <a:off x="3114273" y="1848120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1391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Yuya</dc:creator>
  <cp:lastModifiedBy>Watanabe Yuya</cp:lastModifiedBy>
  <cp:revision>4</cp:revision>
  <dcterms:created xsi:type="dcterms:W3CDTF">2021-06-19T02:28:55Z</dcterms:created>
  <dcterms:modified xsi:type="dcterms:W3CDTF">2021-06-19T03:12:41Z</dcterms:modified>
</cp:coreProperties>
</file>