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Bonilla" userId="df60f84a-27f3-422a-ad5e-7d61aef0f474" providerId="ADAL" clId="{E955A96B-BC39-4E99-95A6-02116123DA52}"/>
    <pc:docChg chg="custSel addSld modSld">
      <pc:chgData name="Esteban Bonilla" userId="df60f84a-27f3-422a-ad5e-7d61aef0f474" providerId="ADAL" clId="{E955A96B-BC39-4E99-95A6-02116123DA52}" dt="2023-04-11T20:22:07.784" v="74" actId="1076"/>
      <pc:docMkLst>
        <pc:docMk/>
      </pc:docMkLst>
      <pc:sldChg chg="addSp delSp modSp mod">
        <pc:chgData name="Esteban Bonilla" userId="df60f84a-27f3-422a-ad5e-7d61aef0f474" providerId="ADAL" clId="{E955A96B-BC39-4E99-95A6-02116123DA52}" dt="2023-04-11T20:22:07.784" v="74" actId="1076"/>
        <pc:sldMkLst>
          <pc:docMk/>
          <pc:sldMk cId="536568630" sldId="256"/>
        </pc:sldMkLst>
        <pc:spChg chg="mod">
          <ac:chgData name="Esteban Bonilla" userId="df60f84a-27f3-422a-ad5e-7d61aef0f474" providerId="ADAL" clId="{E955A96B-BC39-4E99-95A6-02116123DA52}" dt="2023-04-11T14:53:48.177" v="5" actId="164"/>
          <ac:spMkLst>
            <pc:docMk/>
            <pc:sldMk cId="536568630" sldId="256"/>
            <ac:spMk id="4" creationId="{DBCFEDE2-47FF-13C0-FC01-600B61CA3A6F}"/>
          </ac:spMkLst>
        </pc:spChg>
        <pc:spChg chg="mod">
          <ac:chgData name="Esteban Bonilla" userId="df60f84a-27f3-422a-ad5e-7d61aef0f474" providerId="ADAL" clId="{E955A96B-BC39-4E99-95A6-02116123DA52}" dt="2023-04-11T14:54:19.177" v="9" actId="164"/>
          <ac:spMkLst>
            <pc:docMk/>
            <pc:sldMk cId="536568630" sldId="256"/>
            <ac:spMk id="41" creationId="{FD886754-809C-560D-B8A4-011A6F32DDFC}"/>
          </ac:spMkLst>
        </pc:spChg>
        <pc:spChg chg="mod">
          <ac:chgData name="Esteban Bonilla" userId="df60f84a-27f3-422a-ad5e-7d61aef0f474" providerId="ADAL" clId="{E955A96B-BC39-4E99-95A6-02116123DA52}" dt="2023-04-11T14:53:44.098" v="4" actId="164"/>
          <ac:spMkLst>
            <pc:docMk/>
            <pc:sldMk cId="536568630" sldId="256"/>
            <ac:spMk id="43" creationId="{A83F1C86-315E-590C-FCD7-00DC1C79EC76}"/>
          </ac:spMkLst>
        </pc:spChg>
        <pc:spChg chg="mod">
          <ac:chgData name="Esteban Bonilla" userId="df60f84a-27f3-422a-ad5e-7d61aef0f474" providerId="ADAL" clId="{E955A96B-BC39-4E99-95A6-02116123DA52}" dt="2023-04-11T14:52:56.229" v="0" actId="164"/>
          <ac:spMkLst>
            <pc:docMk/>
            <pc:sldMk cId="536568630" sldId="256"/>
            <ac:spMk id="44" creationId="{ECE2BFBC-3C44-974D-0A36-9D7B68283FF2}"/>
          </ac:spMkLst>
        </pc:spChg>
        <pc:spChg chg="mod">
          <ac:chgData name="Esteban Bonilla" userId="df60f84a-27f3-422a-ad5e-7d61aef0f474" providerId="ADAL" clId="{E955A96B-BC39-4E99-95A6-02116123DA52}" dt="2023-04-11T14:53:08.055" v="1" actId="164"/>
          <ac:spMkLst>
            <pc:docMk/>
            <pc:sldMk cId="536568630" sldId="256"/>
            <ac:spMk id="45" creationId="{5FFFF3BA-18E5-E400-D216-7E9B29D678AE}"/>
          </ac:spMkLst>
        </pc:spChg>
        <pc:spChg chg="mod">
          <ac:chgData name="Esteban Bonilla" userId="df60f84a-27f3-422a-ad5e-7d61aef0f474" providerId="ADAL" clId="{E955A96B-BC39-4E99-95A6-02116123DA52}" dt="2023-04-11T14:53:33.286" v="2" actId="164"/>
          <ac:spMkLst>
            <pc:docMk/>
            <pc:sldMk cId="536568630" sldId="256"/>
            <ac:spMk id="46" creationId="{5C4BECB3-067D-3F13-D970-60B0C7B48CCF}"/>
          </ac:spMkLst>
        </pc:spChg>
        <pc:spChg chg="mod">
          <ac:chgData name="Esteban Bonilla" userId="df60f84a-27f3-422a-ad5e-7d61aef0f474" providerId="ADAL" clId="{E955A96B-BC39-4E99-95A6-02116123DA52}" dt="2023-04-11T14:53:52.141" v="6" actId="164"/>
          <ac:spMkLst>
            <pc:docMk/>
            <pc:sldMk cId="536568630" sldId="256"/>
            <ac:spMk id="47" creationId="{1D28EA18-725D-F5B7-F165-CEBCFA19797D}"/>
          </ac:spMkLst>
        </pc:spChg>
        <pc:spChg chg="mod">
          <ac:chgData name="Esteban Bonilla" userId="df60f84a-27f3-422a-ad5e-7d61aef0f474" providerId="ADAL" clId="{E955A96B-BC39-4E99-95A6-02116123DA52}" dt="2023-04-11T14:53:55.629" v="7" actId="164"/>
          <ac:spMkLst>
            <pc:docMk/>
            <pc:sldMk cId="536568630" sldId="256"/>
            <ac:spMk id="48" creationId="{BA5B4C21-CAA8-E4E9-9EC2-F56A83E8F803}"/>
          </ac:spMkLst>
        </pc:spChg>
        <pc:spChg chg="mod">
          <ac:chgData name="Esteban Bonilla" userId="df60f84a-27f3-422a-ad5e-7d61aef0f474" providerId="ADAL" clId="{E955A96B-BC39-4E99-95A6-02116123DA52}" dt="2023-04-11T14:53:38.349" v="3" actId="164"/>
          <ac:spMkLst>
            <pc:docMk/>
            <pc:sldMk cId="536568630" sldId="256"/>
            <ac:spMk id="57" creationId="{3D4949C4-8F5B-BF3D-96DA-62BE2300E43F}"/>
          </ac:spMkLst>
        </pc:spChg>
        <pc:spChg chg="mod">
          <ac:chgData name="Esteban Bonilla" userId="df60f84a-27f3-422a-ad5e-7d61aef0f474" providerId="ADAL" clId="{E955A96B-BC39-4E99-95A6-02116123DA52}" dt="2023-04-11T14:54:00.057" v="8" actId="164"/>
          <ac:spMkLst>
            <pc:docMk/>
            <pc:sldMk cId="536568630" sldId="256"/>
            <ac:spMk id="59" creationId="{5AE74139-C996-9BF9-21E1-2C7D4B6AD992}"/>
          </ac:spMkLst>
        </pc:spChg>
        <pc:grpChg chg="add mod">
          <ac:chgData name="Esteban Bonilla" userId="df60f84a-27f3-422a-ad5e-7d61aef0f474" providerId="ADAL" clId="{E955A96B-BC39-4E99-95A6-02116123DA52}" dt="2023-04-11T14:52:56.229" v="0" actId="164"/>
          <ac:grpSpMkLst>
            <pc:docMk/>
            <pc:sldMk cId="536568630" sldId="256"/>
            <ac:grpSpMk id="63" creationId="{C3CFAC56-D749-7112-595D-95B90DA1EC1E}"/>
          </ac:grpSpMkLst>
        </pc:grpChg>
        <pc:grpChg chg="add mod">
          <ac:chgData name="Esteban Bonilla" userId="df60f84a-27f3-422a-ad5e-7d61aef0f474" providerId="ADAL" clId="{E955A96B-BC39-4E99-95A6-02116123DA52}" dt="2023-04-11T14:53:08.055" v="1" actId="164"/>
          <ac:grpSpMkLst>
            <pc:docMk/>
            <pc:sldMk cId="536568630" sldId="256"/>
            <ac:grpSpMk id="64" creationId="{04CE0FC9-74BA-D5B1-22C5-DE280477BC96}"/>
          </ac:grpSpMkLst>
        </pc:grpChg>
        <pc:grpChg chg="add mod">
          <ac:chgData name="Esteban Bonilla" userId="df60f84a-27f3-422a-ad5e-7d61aef0f474" providerId="ADAL" clId="{E955A96B-BC39-4E99-95A6-02116123DA52}" dt="2023-04-11T14:53:33.286" v="2" actId="164"/>
          <ac:grpSpMkLst>
            <pc:docMk/>
            <pc:sldMk cId="536568630" sldId="256"/>
            <ac:grpSpMk id="65" creationId="{545BCD8D-ABE0-9681-DC7D-F60EE44BC728}"/>
          </ac:grpSpMkLst>
        </pc:grpChg>
        <pc:grpChg chg="add mod">
          <ac:chgData name="Esteban Bonilla" userId="df60f84a-27f3-422a-ad5e-7d61aef0f474" providerId="ADAL" clId="{E955A96B-BC39-4E99-95A6-02116123DA52}" dt="2023-04-11T14:53:38.349" v="3" actId="164"/>
          <ac:grpSpMkLst>
            <pc:docMk/>
            <pc:sldMk cId="536568630" sldId="256"/>
            <ac:grpSpMk id="66" creationId="{4EFD2A1D-F33E-D08D-294A-DAC87B638C9A}"/>
          </ac:grpSpMkLst>
        </pc:grpChg>
        <pc:grpChg chg="add mod">
          <ac:chgData name="Esteban Bonilla" userId="df60f84a-27f3-422a-ad5e-7d61aef0f474" providerId="ADAL" clId="{E955A96B-BC39-4E99-95A6-02116123DA52}" dt="2023-04-11T14:53:44.098" v="4" actId="164"/>
          <ac:grpSpMkLst>
            <pc:docMk/>
            <pc:sldMk cId="536568630" sldId="256"/>
            <ac:grpSpMk id="67" creationId="{7C49CB48-C032-B8DA-7C39-B6F662A5CC62}"/>
          </ac:grpSpMkLst>
        </pc:grpChg>
        <pc:grpChg chg="add mod">
          <ac:chgData name="Esteban Bonilla" userId="df60f84a-27f3-422a-ad5e-7d61aef0f474" providerId="ADAL" clId="{E955A96B-BC39-4E99-95A6-02116123DA52}" dt="2023-04-11T14:53:48.177" v="5" actId="164"/>
          <ac:grpSpMkLst>
            <pc:docMk/>
            <pc:sldMk cId="536568630" sldId="256"/>
            <ac:grpSpMk id="68" creationId="{2C887189-897B-B837-511A-827C19607B23}"/>
          </ac:grpSpMkLst>
        </pc:grpChg>
        <pc:grpChg chg="add mod">
          <ac:chgData name="Esteban Bonilla" userId="df60f84a-27f3-422a-ad5e-7d61aef0f474" providerId="ADAL" clId="{E955A96B-BC39-4E99-95A6-02116123DA52}" dt="2023-04-11T14:53:52.141" v="6" actId="164"/>
          <ac:grpSpMkLst>
            <pc:docMk/>
            <pc:sldMk cId="536568630" sldId="256"/>
            <ac:grpSpMk id="69" creationId="{8E31AD13-AFBE-4B74-874A-C2687A2B9353}"/>
          </ac:grpSpMkLst>
        </pc:grpChg>
        <pc:grpChg chg="add mod">
          <ac:chgData name="Esteban Bonilla" userId="df60f84a-27f3-422a-ad5e-7d61aef0f474" providerId="ADAL" clId="{E955A96B-BC39-4E99-95A6-02116123DA52}" dt="2023-04-11T14:53:55.629" v="7" actId="164"/>
          <ac:grpSpMkLst>
            <pc:docMk/>
            <pc:sldMk cId="536568630" sldId="256"/>
            <ac:grpSpMk id="70" creationId="{6AACDEEC-972F-D802-8C38-BD0FA2F66820}"/>
          </ac:grpSpMkLst>
        </pc:grpChg>
        <pc:grpChg chg="add mod">
          <ac:chgData name="Esteban Bonilla" userId="df60f84a-27f3-422a-ad5e-7d61aef0f474" providerId="ADAL" clId="{E955A96B-BC39-4E99-95A6-02116123DA52}" dt="2023-04-11T14:54:00.057" v="8" actId="164"/>
          <ac:grpSpMkLst>
            <pc:docMk/>
            <pc:sldMk cId="536568630" sldId="256"/>
            <ac:grpSpMk id="71" creationId="{77FFAE61-4C9F-F029-510C-386F2D6491F2}"/>
          </ac:grpSpMkLst>
        </pc:grpChg>
        <pc:grpChg chg="add mod">
          <ac:chgData name="Esteban Bonilla" userId="df60f84a-27f3-422a-ad5e-7d61aef0f474" providerId="ADAL" clId="{E955A96B-BC39-4E99-95A6-02116123DA52}" dt="2023-04-11T14:54:19.177" v="9" actId="164"/>
          <ac:grpSpMkLst>
            <pc:docMk/>
            <pc:sldMk cId="536568630" sldId="256"/>
            <ac:grpSpMk id="72" creationId="{F6278F44-EF1A-83F4-031B-ECA6956C7911}"/>
          </ac:grpSpMkLst>
        </pc:grpChg>
        <pc:graphicFrameChg chg="mod">
          <ac:chgData name="Esteban Bonilla" userId="df60f84a-27f3-422a-ad5e-7d61aef0f474" providerId="ADAL" clId="{E955A96B-BC39-4E99-95A6-02116123DA52}" dt="2023-04-11T14:54:19.177" v="9" actId="164"/>
          <ac:graphicFrameMkLst>
            <pc:docMk/>
            <pc:sldMk cId="536568630" sldId="256"/>
            <ac:graphicFrameMk id="42" creationId="{A8535A2B-3510-ACB8-5EBE-8B8C185CF55E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2:56.229" v="0" actId="164"/>
          <ac:graphicFrameMkLst>
            <pc:docMk/>
            <pc:sldMk cId="536568630" sldId="256"/>
            <ac:graphicFrameMk id="49" creationId="{45E664C9-90DE-B18F-BAD2-6B500A93BFAF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08.055" v="1" actId="164"/>
          <ac:graphicFrameMkLst>
            <pc:docMk/>
            <pc:sldMk cId="536568630" sldId="256"/>
            <ac:graphicFrameMk id="50" creationId="{340E5D67-3AE1-B33E-791C-D6803F2BB325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33.286" v="2" actId="164"/>
          <ac:graphicFrameMkLst>
            <pc:docMk/>
            <pc:sldMk cId="536568630" sldId="256"/>
            <ac:graphicFrameMk id="51" creationId="{66159C81-8F87-620B-DF4B-DAEDE1E6F9B9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44.098" v="4" actId="164"/>
          <ac:graphicFrameMkLst>
            <pc:docMk/>
            <pc:sldMk cId="536568630" sldId="256"/>
            <ac:graphicFrameMk id="52" creationId="{C7D56312-BA5A-E2A9-B7A9-0BD2917842B5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48.177" v="5" actId="164"/>
          <ac:graphicFrameMkLst>
            <pc:docMk/>
            <pc:sldMk cId="536568630" sldId="256"/>
            <ac:graphicFrameMk id="53" creationId="{5014085C-48F3-B604-9C16-D8F0E83FDB3B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52.141" v="6" actId="164"/>
          <ac:graphicFrameMkLst>
            <pc:docMk/>
            <pc:sldMk cId="536568630" sldId="256"/>
            <ac:graphicFrameMk id="54" creationId="{A594D5FB-8E8F-2E40-AD2A-B3BCFE7EC021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55.629" v="7" actId="164"/>
          <ac:graphicFrameMkLst>
            <pc:docMk/>
            <pc:sldMk cId="536568630" sldId="256"/>
            <ac:graphicFrameMk id="56" creationId="{A872C726-1CE5-896E-F247-38050ED33FC6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4:00.057" v="8" actId="164"/>
          <ac:graphicFrameMkLst>
            <pc:docMk/>
            <pc:sldMk cId="536568630" sldId="256"/>
            <ac:graphicFrameMk id="60" creationId="{ECE496FB-DEAC-3A02-4D1C-BEF59AC11B17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4:00.057" v="8" actId="164"/>
          <ac:graphicFrameMkLst>
            <pc:docMk/>
            <pc:sldMk cId="536568630" sldId="256"/>
            <ac:graphicFrameMk id="61" creationId="{AF898BB1-1A42-7D36-200B-7A63645BD4DE}"/>
          </ac:graphicFrameMkLst>
        </pc:graphicFrameChg>
        <pc:graphicFrameChg chg="mod">
          <ac:chgData name="Esteban Bonilla" userId="df60f84a-27f3-422a-ad5e-7d61aef0f474" providerId="ADAL" clId="{E955A96B-BC39-4E99-95A6-02116123DA52}" dt="2023-04-11T14:53:38.349" v="3" actId="164"/>
          <ac:graphicFrameMkLst>
            <pc:docMk/>
            <pc:sldMk cId="536568630" sldId="256"/>
            <ac:graphicFrameMk id="62" creationId="{C2051717-6CBE-496F-1FE8-8A98A9390BC9}"/>
          </ac:graphicFrameMkLst>
        </pc:graphicFrameChg>
        <pc:picChg chg="add del mod">
          <ac:chgData name="Esteban Bonilla" userId="df60f84a-27f3-422a-ad5e-7d61aef0f474" providerId="ADAL" clId="{E955A96B-BC39-4E99-95A6-02116123DA52}" dt="2023-04-11T20:18:29.799" v="35" actId="478"/>
          <ac:picMkLst>
            <pc:docMk/>
            <pc:sldMk cId="536568630" sldId="256"/>
            <ac:picMk id="6" creationId="{AD8E6D53-4FFC-08F6-D8DF-A1C16F97833D}"/>
          </ac:picMkLst>
        </pc:picChg>
        <pc:picChg chg="add mod">
          <ac:chgData name="Esteban Bonilla" userId="df60f84a-27f3-422a-ad5e-7d61aef0f474" providerId="ADAL" clId="{E955A96B-BC39-4E99-95A6-02116123DA52}" dt="2023-04-11T20:22:05.968" v="73" actId="1076"/>
          <ac:picMkLst>
            <pc:docMk/>
            <pc:sldMk cId="536568630" sldId="256"/>
            <ac:picMk id="8" creationId="{75A8B930-A4B2-F0E1-C4D4-C47A9B3FCBE6}"/>
          </ac:picMkLst>
        </pc:picChg>
        <pc:picChg chg="add mod">
          <ac:chgData name="Esteban Bonilla" userId="df60f84a-27f3-422a-ad5e-7d61aef0f474" providerId="ADAL" clId="{E955A96B-BC39-4E99-95A6-02116123DA52}" dt="2023-04-11T20:21:56.132" v="70" actId="14100"/>
          <ac:picMkLst>
            <pc:docMk/>
            <pc:sldMk cId="536568630" sldId="256"/>
            <ac:picMk id="10" creationId="{A716F816-2AB4-675D-2081-C73182E32C35}"/>
          </ac:picMkLst>
        </pc:picChg>
        <pc:picChg chg="add mod">
          <ac:chgData name="Esteban Bonilla" userId="df60f84a-27f3-422a-ad5e-7d61aef0f474" providerId="ADAL" clId="{E955A96B-BC39-4E99-95A6-02116123DA52}" dt="2023-04-11T20:22:07.784" v="74" actId="1076"/>
          <ac:picMkLst>
            <pc:docMk/>
            <pc:sldMk cId="536568630" sldId="256"/>
            <ac:picMk id="12" creationId="{7DECA007-8004-049C-3E7F-372DE69A85F2}"/>
          </ac:picMkLst>
        </pc:picChg>
      </pc:sldChg>
      <pc:sldChg chg="addSp delSp modSp new mod">
        <pc:chgData name="Esteban Bonilla" userId="df60f84a-27f3-422a-ad5e-7d61aef0f474" providerId="ADAL" clId="{E955A96B-BC39-4E99-95A6-02116123DA52}" dt="2023-04-11T20:17:08.630" v="20" actId="1076"/>
        <pc:sldMkLst>
          <pc:docMk/>
          <pc:sldMk cId="4207523263" sldId="257"/>
        </pc:sldMkLst>
        <pc:spChg chg="del">
          <ac:chgData name="Esteban Bonilla" userId="df60f84a-27f3-422a-ad5e-7d61aef0f474" providerId="ADAL" clId="{E955A96B-BC39-4E99-95A6-02116123DA52}" dt="2023-04-11T20:17:06.242" v="18" actId="931"/>
          <ac:spMkLst>
            <pc:docMk/>
            <pc:sldMk cId="4207523263" sldId="257"/>
            <ac:spMk id="3" creationId="{DE8E3DF1-F977-3F2E-7326-E3B5B982D1F1}"/>
          </ac:spMkLst>
        </pc:spChg>
        <pc:graphicFrameChg chg="add del mod">
          <ac:chgData name="Esteban Bonilla" userId="df60f84a-27f3-422a-ad5e-7d61aef0f474" providerId="ADAL" clId="{E955A96B-BC39-4E99-95A6-02116123DA52}" dt="2023-04-11T20:16:54.326" v="17" actId="478"/>
          <ac:graphicFrameMkLst>
            <pc:docMk/>
            <pc:sldMk cId="4207523263" sldId="257"/>
            <ac:graphicFrameMk id="4" creationId="{9BD960BD-F33C-EA03-E4AF-C3979E204360}"/>
          </ac:graphicFrameMkLst>
        </pc:graphicFrameChg>
        <pc:picChg chg="add mod">
          <ac:chgData name="Esteban Bonilla" userId="df60f84a-27f3-422a-ad5e-7d61aef0f474" providerId="ADAL" clId="{E955A96B-BC39-4E99-95A6-02116123DA52}" dt="2023-04-11T20:17:08.630" v="20" actId="1076"/>
          <ac:picMkLst>
            <pc:docMk/>
            <pc:sldMk cId="4207523263" sldId="257"/>
            <ac:picMk id="6" creationId="{E7648BFD-3AD6-61D0-F860-1565773664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034CF-CA39-BB4F-EF34-3D0BACD6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FCD01-9340-A40B-5499-6AD1A293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FF1B6-2590-450B-D757-35C0A31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5D006-CC03-2B69-5194-1BFB118D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FBE2-A007-E520-F1A3-6942ACEB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32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7B899-76D3-3C86-3299-7353EC98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10EEC-CDAE-4291-0A43-32E57F21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ADAB3-1ED1-6F1B-C764-CF457B44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ACDB1-94A9-E849-FB9F-F13BE1E7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80FC7-A6C0-AF19-08DE-3DBA4F42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3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47933A-118C-8EAE-EE36-BA49996A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45DF8-573A-7F5D-B598-A627F682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9C884-B6C2-70AE-0ECA-6C30ACA9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9C835-A1E9-0E03-5012-AAD4DC1C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AC0F0-8EB7-CC97-DC68-5666B1E2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5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B4C8-D6F9-342E-7D0B-1D52C6A7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FB6199-8E0A-FD61-61A3-6F462516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7803F-41C7-9A4D-6169-1AF92AE0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D1048-13E1-C596-4932-839F208C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1B03C-0972-F0A0-4DA6-AEFBD2F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7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B048-5A5A-9E8C-027F-EA5278B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4C9546-1DBE-AA42-4C17-E86AF53A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C78A6-00A4-89D8-1A1B-9EB94D74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BE5CB-8286-D47E-E4D6-191284B3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0F9C9-2206-F842-FD9A-A4EBBF8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7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D8DD-683A-4F8C-A189-DA48EC84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42BE0-4C03-D197-43C6-2600925A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5B9DF-83C5-BECB-A0C1-AF58C7C3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BBDD58-72ED-150D-4E25-6052C483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BB416-8965-5B11-5D94-89A0BCE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CEE51-A369-1BA9-4BF1-C84BEF08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6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858CF-56F8-191F-AD8D-F87173F0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5C2F7-385D-A11A-8B4E-50D47C68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9116F-03D3-EB8B-56E3-81AB76C7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DD9396-B914-D126-D50B-1895EB0A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A03491-1664-859B-CF36-7EAE9C029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F86DB6-C01D-59ED-EE91-BFA94313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05B94A-3B44-677C-E719-953C74C5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91B8BA-9CE3-0DAE-BD57-0096D374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24D51-C4D8-2647-3467-70B7BC5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DF63DB-EDAE-BA33-71F0-7AFA5B2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FACF59-50E1-7BF3-E04B-1F9C0023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AD1F3C-3BC5-6C0B-44BA-F255F5D2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6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9F3FC8-DF66-210B-251E-750C063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6127B-B409-8DCF-BE2F-50865A46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7F2189-5CAB-CC1F-8B6F-502DC42E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9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9B297-CBD3-42BB-2FAF-3768D7E9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34505-3870-EA73-88EB-B97F2536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8BAE33-D07B-9038-7CDE-B2459670D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6207A-A54F-A47B-3D18-AC2314E6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44EAC-1139-6740-2D2A-5FC31797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CB82B1-D286-4E09-8811-1ECBB6B5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6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43B35-E0A1-B4BE-9AE1-3E92353C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859D7-39B2-2991-072E-0D396955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31F33-2858-92E4-1F74-7310B116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783DB-169C-F909-B732-9DB6AF2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539BE3-D549-1803-B05B-64F2FC4A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1E41D-CD56-F63A-491B-BC063F72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4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8CE479-AE31-4AFE-BCA3-07B1428B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4BB89-E244-B7B4-2A91-C40F7AE2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6BB57-E8AB-FEFF-79AD-F106FFE9A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27CA-E641-40AC-B21F-6204B53671CB}" type="datetimeFigureOut">
              <a:rPr lang="es-CO" smtClean="0"/>
              <a:t>11/04/2023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CB8EF-8DE0-928C-BD5C-49C9EC602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D9B0F-79CC-DC69-A8B7-118BCDEF1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EF64-90D7-4CBE-8CA9-311493DF66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5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3.png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5" Type="http://schemas.microsoft.com/office/2007/relationships/hdphoto" Target="../media/hdphoto1.wdp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image" Target="../media/image12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image" Target="../media/image14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699FD-C7AE-1296-06AE-C4F8180D0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78FDD-362F-9811-B23E-24BB5B420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F6278F44-EF1A-83F4-031B-ECA6956C7911}"/>
              </a:ext>
            </a:extLst>
          </p:cNvPr>
          <p:cNvGrpSpPr/>
          <p:nvPr/>
        </p:nvGrpSpPr>
        <p:grpSpPr>
          <a:xfrm>
            <a:off x="932550" y="1084459"/>
            <a:ext cx="1531620" cy="1549687"/>
            <a:chOff x="932550" y="1084459"/>
            <a:chExt cx="1531620" cy="154968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D886754-809C-560D-B8A4-011A6F32DDFC}"/>
                </a:ext>
              </a:extLst>
            </p:cNvPr>
            <p:cNvSpPr/>
            <p:nvPr/>
          </p:nvSpPr>
          <p:spPr>
            <a:xfrm>
              <a:off x="932550" y="1084459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2" name="Objeto 41">
              <a:extLst>
                <a:ext uri="{FF2B5EF4-FFF2-40B4-BE49-F238E27FC236}">
                  <a16:creationId xmlns:a16="http://schemas.microsoft.com/office/drawing/2014/main" id="{A8535A2B-3510-ACB8-5EBE-8B8C185CF5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785486"/>
                </p:ext>
              </p:extLst>
            </p:nvPr>
          </p:nvGraphicFramePr>
          <p:xfrm>
            <a:off x="1419752" y="1224086"/>
            <a:ext cx="620715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1750767" imgH="3554836" progId="CorelDraw.Graphic.24">
                    <p:embed/>
                  </p:oleObj>
                </mc:Choice>
                <mc:Fallback>
                  <p:oleObj name="CorelDRAW" r:id="rId2" imgW="1750767" imgH="3554836" progId="CorelDraw.Graphic.24">
                    <p:embed/>
                    <p:pic>
                      <p:nvPicPr>
                        <p:cNvPr id="42" name="Objeto 41">
                          <a:extLst>
                            <a:ext uri="{FF2B5EF4-FFF2-40B4-BE49-F238E27FC236}">
                              <a16:creationId xmlns:a16="http://schemas.microsoft.com/office/drawing/2014/main" id="{A8535A2B-3510-ACB8-5EBE-8B8C185CF5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19752" y="1224086"/>
                          <a:ext cx="620715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3CFAC56-D749-7112-595D-95B90DA1EC1E}"/>
              </a:ext>
            </a:extLst>
          </p:cNvPr>
          <p:cNvGrpSpPr/>
          <p:nvPr/>
        </p:nvGrpSpPr>
        <p:grpSpPr>
          <a:xfrm>
            <a:off x="3106420" y="1084459"/>
            <a:ext cx="1531620" cy="1549687"/>
            <a:chOff x="3106420" y="1084459"/>
            <a:chExt cx="1531620" cy="1549687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CE2BFBC-3C44-974D-0A36-9D7B68283FF2}"/>
                </a:ext>
              </a:extLst>
            </p:cNvPr>
            <p:cNvSpPr/>
            <p:nvPr/>
          </p:nvSpPr>
          <p:spPr>
            <a:xfrm>
              <a:off x="3106420" y="1084459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9" name="Objeto 48">
              <a:extLst>
                <a:ext uri="{FF2B5EF4-FFF2-40B4-BE49-F238E27FC236}">
                  <a16:creationId xmlns:a16="http://schemas.microsoft.com/office/drawing/2014/main" id="{45E664C9-90DE-B18F-BAD2-6B500A93BF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790292"/>
                </p:ext>
              </p:extLst>
            </p:nvPr>
          </p:nvGraphicFramePr>
          <p:xfrm>
            <a:off x="3411750" y="1320191"/>
            <a:ext cx="918950" cy="1089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4" imgW="2809803" imgH="3331835" progId="CorelDraw.Graphic.24">
                    <p:embed/>
                  </p:oleObj>
                </mc:Choice>
                <mc:Fallback>
                  <p:oleObj name="CorelDRAW" r:id="rId4" imgW="2809803" imgH="3331835" progId="CorelDraw.Graphic.24">
                    <p:embed/>
                    <p:pic>
                      <p:nvPicPr>
                        <p:cNvPr id="49" name="Objeto 48">
                          <a:extLst>
                            <a:ext uri="{FF2B5EF4-FFF2-40B4-BE49-F238E27FC236}">
                              <a16:creationId xmlns:a16="http://schemas.microsoft.com/office/drawing/2014/main" id="{45E664C9-90DE-B18F-BAD2-6B500A93BF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11750" y="1320191"/>
                          <a:ext cx="918950" cy="1089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4CE0FC9-74BA-D5B1-22C5-DE280477BC96}"/>
              </a:ext>
            </a:extLst>
          </p:cNvPr>
          <p:cNvGrpSpPr/>
          <p:nvPr/>
        </p:nvGrpSpPr>
        <p:grpSpPr>
          <a:xfrm>
            <a:off x="5229490" y="1030288"/>
            <a:ext cx="1531620" cy="1549687"/>
            <a:chOff x="5229490" y="1030288"/>
            <a:chExt cx="1531620" cy="1549687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FFFF3BA-18E5-E400-D216-7E9B29D678AE}"/>
                </a:ext>
              </a:extLst>
            </p:cNvPr>
            <p:cNvSpPr/>
            <p:nvPr/>
          </p:nvSpPr>
          <p:spPr>
            <a:xfrm>
              <a:off x="5229490" y="1030288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0" name="Objeto 49">
              <a:extLst>
                <a:ext uri="{FF2B5EF4-FFF2-40B4-BE49-F238E27FC236}">
                  <a16:creationId xmlns:a16="http://schemas.microsoft.com/office/drawing/2014/main" id="{340E5D67-3AE1-B33E-791C-D6803F2BB3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031048"/>
                </p:ext>
              </p:extLst>
            </p:nvPr>
          </p:nvGraphicFramePr>
          <p:xfrm>
            <a:off x="5529950" y="1394595"/>
            <a:ext cx="915300" cy="796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6" imgW="2053928" imgH="1787386" progId="CorelDraw.Graphic.24">
                    <p:embed/>
                  </p:oleObj>
                </mc:Choice>
                <mc:Fallback>
                  <p:oleObj name="CorelDRAW" r:id="rId6" imgW="2053928" imgH="1787386" progId="CorelDraw.Graphic.24">
                    <p:embed/>
                    <p:pic>
                      <p:nvPicPr>
                        <p:cNvPr id="50" name="Objeto 49">
                          <a:extLst>
                            <a:ext uri="{FF2B5EF4-FFF2-40B4-BE49-F238E27FC236}">
                              <a16:creationId xmlns:a16="http://schemas.microsoft.com/office/drawing/2014/main" id="{340E5D67-3AE1-B33E-791C-D6803F2BB3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29950" y="1394595"/>
                          <a:ext cx="915300" cy="7964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45BCD8D-ABE0-9681-DC7D-F60EE44BC728}"/>
              </a:ext>
            </a:extLst>
          </p:cNvPr>
          <p:cNvGrpSpPr/>
          <p:nvPr/>
        </p:nvGrpSpPr>
        <p:grpSpPr>
          <a:xfrm>
            <a:off x="7261490" y="1030288"/>
            <a:ext cx="1531620" cy="1549687"/>
            <a:chOff x="7261490" y="1030288"/>
            <a:chExt cx="1531620" cy="1549687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C4BECB3-067D-3F13-D970-60B0C7B48CCF}"/>
                </a:ext>
              </a:extLst>
            </p:cNvPr>
            <p:cNvSpPr/>
            <p:nvPr/>
          </p:nvSpPr>
          <p:spPr>
            <a:xfrm>
              <a:off x="7261490" y="1030288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1" name="Objeto 50">
              <a:extLst>
                <a:ext uri="{FF2B5EF4-FFF2-40B4-BE49-F238E27FC236}">
                  <a16:creationId xmlns:a16="http://schemas.microsoft.com/office/drawing/2014/main" id="{66159C81-8F87-620B-DF4B-DAEDE1E6F9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786825"/>
                </p:ext>
              </p:extLst>
            </p:nvPr>
          </p:nvGraphicFramePr>
          <p:xfrm>
            <a:off x="7519778" y="1471064"/>
            <a:ext cx="1084472" cy="719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8" imgW="3268594" imgH="2169528" progId="CorelDraw.Graphic.24">
                    <p:embed/>
                  </p:oleObj>
                </mc:Choice>
                <mc:Fallback>
                  <p:oleObj name="CorelDRAW" r:id="rId8" imgW="3268594" imgH="2169528" progId="CorelDraw.Graphic.24">
                    <p:embed/>
                    <p:pic>
                      <p:nvPicPr>
                        <p:cNvPr id="51" name="Objeto 50">
                          <a:extLst>
                            <a:ext uri="{FF2B5EF4-FFF2-40B4-BE49-F238E27FC236}">
                              <a16:creationId xmlns:a16="http://schemas.microsoft.com/office/drawing/2014/main" id="{66159C81-8F87-620B-DF4B-DAEDE1E6F9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19778" y="1471064"/>
                          <a:ext cx="1084472" cy="719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C49CB48-C032-B8DA-7C39-B6F662A5CC62}"/>
              </a:ext>
            </a:extLst>
          </p:cNvPr>
          <p:cNvGrpSpPr/>
          <p:nvPr/>
        </p:nvGrpSpPr>
        <p:grpSpPr>
          <a:xfrm>
            <a:off x="881750" y="2836842"/>
            <a:ext cx="1531620" cy="1549687"/>
            <a:chOff x="881750" y="2836842"/>
            <a:chExt cx="1531620" cy="1549687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83F1C86-315E-590C-FCD7-00DC1C79EC76}"/>
                </a:ext>
              </a:extLst>
            </p:cNvPr>
            <p:cNvSpPr/>
            <p:nvPr/>
          </p:nvSpPr>
          <p:spPr>
            <a:xfrm>
              <a:off x="881750" y="2836842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2" name="Objeto 51">
              <a:extLst>
                <a:ext uri="{FF2B5EF4-FFF2-40B4-BE49-F238E27FC236}">
                  <a16:creationId xmlns:a16="http://schemas.microsoft.com/office/drawing/2014/main" id="{C7D56312-BA5A-E2A9-B7A9-0BD2917842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029424"/>
                </p:ext>
              </p:extLst>
            </p:nvPr>
          </p:nvGraphicFramePr>
          <p:xfrm>
            <a:off x="1419752" y="2985595"/>
            <a:ext cx="441219" cy="1252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0" imgW="1302779" imgH="3699449" progId="CorelDraw.Graphic.24">
                    <p:embed/>
                  </p:oleObj>
                </mc:Choice>
                <mc:Fallback>
                  <p:oleObj name="CorelDRAW" r:id="rId10" imgW="1302779" imgH="3699449" progId="CorelDraw.Graphic.24">
                    <p:embed/>
                    <p:pic>
                      <p:nvPicPr>
                        <p:cNvPr id="52" name="Objeto 51">
                          <a:extLst>
                            <a:ext uri="{FF2B5EF4-FFF2-40B4-BE49-F238E27FC236}">
                              <a16:creationId xmlns:a16="http://schemas.microsoft.com/office/drawing/2014/main" id="{C7D56312-BA5A-E2A9-B7A9-0BD2917842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19752" y="2985595"/>
                          <a:ext cx="441219" cy="12521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C887189-897B-B837-511A-827C19607B23}"/>
              </a:ext>
            </a:extLst>
          </p:cNvPr>
          <p:cNvGrpSpPr/>
          <p:nvPr/>
        </p:nvGrpSpPr>
        <p:grpSpPr>
          <a:xfrm>
            <a:off x="3237600" y="3055572"/>
            <a:ext cx="1531620" cy="1549687"/>
            <a:chOff x="3237600" y="3055572"/>
            <a:chExt cx="1531620" cy="154968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FEDE2-47FF-13C0-FC01-600B61CA3A6F}"/>
                </a:ext>
              </a:extLst>
            </p:cNvPr>
            <p:cNvSpPr/>
            <p:nvPr/>
          </p:nvSpPr>
          <p:spPr>
            <a:xfrm>
              <a:off x="3237600" y="3055572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5014085C-48F3-B604-9C16-D8F0E83FDB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290091"/>
                </p:ext>
              </p:extLst>
            </p:nvPr>
          </p:nvGraphicFramePr>
          <p:xfrm>
            <a:off x="3675075" y="3143250"/>
            <a:ext cx="636575" cy="1339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2" imgW="1513776" imgH="3558553" progId="CorelDraw.Graphic.24">
                    <p:embed/>
                  </p:oleObj>
                </mc:Choice>
                <mc:Fallback>
                  <p:oleObj name="CorelDRAW" r:id="rId12" imgW="1513776" imgH="3558553" progId="CorelDraw.Graphic.24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5014085C-48F3-B604-9C16-D8F0E83FDB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75075" y="3143250"/>
                          <a:ext cx="636575" cy="13397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8E31AD13-AFBE-4B74-874A-C2687A2B9353}"/>
              </a:ext>
            </a:extLst>
          </p:cNvPr>
          <p:cNvGrpSpPr/>
          <p:nvPr/>
        </p:nvGrpSpPr>
        <p:grpSpPr>
          <a:xfrm>
            <a:off x="5466450" y="3055571"/>
            <a:ext cx="1531620" cy="1549687"/>
            <a:chOff x="5466450" y="3055571"/>
            <a:chExt cx="1531620" cy="1549687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D28EA18-725D-F5B7-F165-CEBCFA19797D}"/>
                </a:ext>
              </a:extLst>
            </p:cNvPr>
            <p:cNvSpPr/>
            <p:nvPr/>
          </p:nvSpPr>
          <p:spPr>
            <a:xfrm>
              <a:off x="5466450" y="3055571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A594D5FB-8E8F-2E40-AD2A-B3BCFE7EC0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598904"/>
                </p:ext>
              </p:extLst>
            </p:nvPr>
          </p:nvGraphicFramePr>
          <p:xfrm>
            <a:off x="5769328" y="3401359"/>
            <a:ext cx="991782" cy="894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4" imgW="3219981" imgH="2905769" progId="CorelDraw.Graphic.24">
                    <p:embed/>
                  </p:oleObj>
                </mc:Choice>
                <mc:Fallback>
                  <p:oleObj name="CorelDRAW" r:id="rId14" imgW="3219981" imgH="2905769" progId="CorelDraw.Graphic.24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A594D5FB-8E8F-2E40-AD2A-B3BCFE7EC0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69328" y="3401359"/>
                          <a:ext cx="991782" cy="8949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AACDEEC-972F-D802-8C38-BD0FA2F66820}"/>
              </a:ext>
            </a:extLst>
          </p:cNvPr>
          <p:cNvGrpSpPr/>
          <p:nvPr/>
        </p:nvGrpSpPr>
        <p:grpSpPr>
          <a:xfrm>
            <a:off x="7589520" y="3055571"/>
            <a:ext cx="1531620" cy="1549687"/>
            <a:chOff x="7589520" y="3055571"/>
            <a:chExt cx="1531620" cy="1549687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A5B4C21-CAA8-E4E9-9EC2-F56A83E8F803}"/>
                </a:ext>
              </a:extLst>
            </p:cNvPr>
            <p:cNvSpPr/>
            <p:nvPr/>
          </p:nvSpPr>
          <p:spPr>
            <a:xfrm>
              <a:off x="7589520" y="3055571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A872C726-1CE5-896E-F247-38050ED33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250045"/>
                </p:ext>
              </p:extLst>
            </p:nvPr>
          </p:nvGraphicFramePr>
          <p:xfrm>
            <a:off x="7979256" y="3205970"/>
            <a:ext cx="955194" cy="1285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6" imgW="2288218" imgH="3079439" progId="CorelDraw.Graphic.24">
                    <p:embed/>
                  </p:oleObj>
                </mc:Choice>
                <mc:Fallback>
                  <p:oleObj name="CorelDRAW" r:id="rId16" imgW="2288218" imgH="3079439" progId="CorelDraw.Graphic.24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A872C726-1CE5-896E-F247-38050ED33F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979256" y="3205970"/>
                          <a:ext cx="955194" cy="1285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7FFAE61-4C9F-F029-510C-386F2D6491F2}"/>
              </a:ext>
            </a:extLst>
          </p:cNvPr>
          <p:cNvGrpSpPr/>
          <p:nvPr/>
        </p:nvGrpSpPr>
        <p:grpSpPr>
          <a:xfrm>
            <a:off x="9526116" y="3200114"/>
            <a:ext cx="1531620" cy="1549687"/>
            <a:chOff x="9526116" y="3200114"/>
            <a:chExt cx="1531620" cy="1549687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5AE74139-C996-9BF9-21E1-2C7D4B6AD992}"/>
                </a:ext>
              </a:extLst>
            </p:cNvPr>
            <p:cNvSpPr/>
            <p:nvPr/>
          </p:nvSpPr>
          <p:spPr>
            <a:xfrm>
              <a:off x="9526116" y="3200114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0" name="Objeto 59">
              <a:extLst>
                <a:ext uri="{FF2B5EF4-FFF2-40B4-BE49-F238E27FC236}">
                  <a16:creationId xmlns:a16="http://schemas.microsoft.com/office/drawing/2014/main" id="{ECE496FB-DEAC-3A02-4D1C-BEF59AC11B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315704"/>
                </p:ext>
              </p:extLst>
            </p:nvPr>
          </p:nvGraphicFramePr>
          <p:xfrm>
            <a:off x="10261448" y="3828828"/>
            <a:ext cx="670298" cy="557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8" imgW="3223019" imgH="2680740" progId="CorelDraw.Graphic.24">
                    <p:embed/>
                  </p:oleObj>
                </mc:Choice>
                <mc:Fallback>
                  <p:oleObj name="CorelDRAW" r:id="rId18" imgW="3223019" imgH="2680740" progId="CorelDraw.Graphic.24">
                    <p:embed/>
                    <p:pic>
                      <p:nvPicPr>
                        <p:cNvPr id="60" name="Objeto 59">
                          <a:extLst>
                            <a:ext uri="{FF2B5EF4-FFF2-40B4-BE49-F238E27FC236}">
                              <a16:creationId xmlns:a16="http://schemas.microsoft.com/office/drawing/2014/main" id="{ECE496FB-DEAC-3A02-4D1C-BEF59AC11B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261448" y="3828828"/>
                          <a:ext cx="670298" cy="5577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to 60">
              <a:extLst>
                <a:ext uri="{FF2B5EF4-FFF2-40B4-BE49-F238E27FC236}">
                  <a16:creationId xmlns:a16="http://schemas.microsoft.com/office/drawing/2014/main" id="{AF898BB1-1A42-7D36-200B-7A63645BD4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126109"/>
                </p:ext>
              </p:extLst>
            </p:nvPr>
          </p:nvGraphicFramePr>
          <p:xfrm>
            <a:off x="9763390" y="3412561"/>
            <a:ext cx="486293" cy="9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0" imgW="1499259" imgH="3299399" progId="CorelDraw.Graphic.24">
                    <p:embed/>
                  </p:oleObj>
                </mc:Choice>
                <mc:Fallback>
                  <p:oleObj name="CorelDRAW" r:id="rId20" imgW="1499259" imgH="3299399" progId="CorelDraw.Graphic.24">
                    <p:embed/>
                    <p:pic>
                      <p:nvPicPr>
                        <p:cNvPr id="61" name="Objeto 60">
                          <a:extLst>
                            <a:ext uri="{FF2B5EF4-FFF2-40B4-BE49-F238E27FC236}">
                              <a16:creationId xmlns:a16="http://schemas.microsoft.com/office/drawing/2014/main" id="{AF898BB1-1A42-7D36-200B-7A63645BD4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763390" y="3412561"/>
                          <a:ext cx="486293" cy="973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EFD2A1D-F33E-D08D-294A-DAC87B638C9A}"/>
              </a:ext>
            </a:extLst>
          </p:cNvPr>
          <p:cNvGrpSpPr/>
          <p:nvPr/>
        </p:nvGrpSpPr>
        <p:grpSpPr>
          <a:xfrm>
            <a:off x="9290050" y="1084459"/>
            <a:ext cx="1531620" cy="1549687"/>
            <a:chOff x="9290050" y="1084459"/>
            <a:chExt cx="1531620" cy="1549687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D4949C4-8F5B-BF3D-96DA-62BE2300E43F}"/>
                </a:ext>
              </a:extLst>
            </p:cNvPr>
            <p:cNvSpPr/>
            <p:nvPr/>
          </p:nvSpPr>
          <p:spPr>
            <a:xfrm>
              <a:off x="9290050" y="1084459"/>
              <a:ext cx="1531620" cy="1549687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62" name="Objeto 61">
              <a:extLst>
                <a:ext uri="{FF2B5EF4-FFF2-40B4-BE49-F238E27FC236}">
                  <a16:creationId xmlns:a16="http://schemas.microsoft.com/office/drawing/2014/main" id="{C2051717-6CBE-496F-1FE8-8A98A9390B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171694"/>
                </p:ext>
              </p:extLst>
            </p:nvPr>
          </p:nvGraphicFramePr>
          <p:xfrm>
            <a:off x="9537682" y="1192875"/>
            <a:ext cx="1058915" cy="1238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2" imgW="1606614" imgH="1879289" progId="CorelDraw.Graphic.24">
                    <p:embed/>
                  </p:oleObj>
                </mc:Choice>
                <mc:Fallback>
                  <p:oleObj name="CorelDRAW" r:id="rId22" imgW="1606614" imgH="1879289" progId="CorelDraw.Graphic.24">
                    <p:embed/>
                    <p:pic>
                      <p:nvPicPr>
                        <p:cNvPr id="62" name="Objeto 61">
                          <a:extLst>
                            <a:ext uri="{FF2B5EF4-FFF2-40B4-BE49-F238E27FC236}">
                              <a16:creationId xmlns:a16="http://schemas.microsoft.com/office/drawing/2014/main" id="{C2051717-6CBE-496F-1FE8-8A98A9390B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537682" y="1192875"/>
                          <a:ext cx="1058915" cy="1238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75A8B930-A4B2-F0E1-C4D4-C47A9B3FCB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996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9" y="50540"/>
            <a:ext cx="1079825" cy="1079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16F816-2AB4-675D-2081-C73182E32C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200" b="100000" l="400" r="98200">
                        <a14:foregroundMark x1="70800" y1="32200" x2="70800" y2="32200"/>
                        <a14:foregroundMark x1="61000" y1="38800" x2="61000" y2="3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55" y="22220"/>
            <a:ext cx="1080000" cy="108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DECA007-8004-049C-3E7F-372DE69A85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200" b="98400" l="0" r="99400">
                        <a14:foregroundMark x1="37200" y1="39000" x2="37200" y2="3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1" y="445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2CEC-514D-727F-2FD9-1124D6D2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7648BFD-3AD6-61D0-F860-15657736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5" y="69430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07523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CorelDRAW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Bonilla</dc:creator>
  <cp:lastModifiedBy>Esteban Bonilla</cp:lastModifiedBy>
  <cp:revision>1</cp:revision>
  <dcterms:created xsi:type="dcterms:W3CDTF">2023-04-11T13:41:37Z</dcterms:created>
  <dcterms:modified xsi:type="dcterms:W3CDTF">2023-04-11T20:23:18Z</dcterms:modified>
</cp:coreProperties>
</file>