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48DCC-77A5-41AA-9D54-E817ADD4EB41}" type="doc">
      <dgm:prSet loTypeId="urn:microsoft.com/office/officeart/2005/8/layout/cycle7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3EA5161-8409-48CE-AEE8-0D136158BCE7}">
      <dgm:prSet phldrT="[Text]" custT="1"/>
      <dgm:spPr/>
      <dgm:t>
        <a:bodyPr/>
        <a:lstStyle/>
        <a:p>
          <a:r>
            <a:rPr lang="sr-Cyrl-RS" sz="2400" b="1"/>
            <a:t>Сервер</a:t>
          </a:r>
          <a:endParaRPr lang="en-US" sz="2400" b="1"/>
        </a:p>
        <a:p>
          <a:r>
            <a:rPr lang="en-US" sz="2000"/>
            <a:t>(</a:t>
          </a:r>
          <a:r>
            <a:rPr lang="sr-Cyrl-RS" sz="2000"/>
            <a:t>Играч 1</a:t>
          </a:r>
          <a:r>
            <a:rPr lang="en-US" sz="2000"/>
            <a:t>)</a:t>
          </a:r>
        </a:p>
      </dgm:t>
    </dgm:pt>
    <dgm:pt modelId="{12FF881C-250B-4526-8CF8-A51B1FE2CF85}" type="parTrans" cxnId="{585D9B04-8C21-4B49-A1EF-24AF278A9DD5}">
      <dgm:prSet/>
      <dgm:spPr/>
      <dgm:t>
        <a:bodyPr/>
        <a:lstStyle/>
        <a:p>
          <a:endParaRPr lang="en-US"/>
        </a:p>
      </dgm:t>
    </dgm:pt>
    <dgm:pt modelId="{0A8D45BB-E6D6-4093-A066-1AFA4716E9B5}" type="sibTrans" cxnId="{585D9B04-8C21-4B49-A1EF-24AF278A9DD5}">
      <dgm:prSet/>
      <dgm:spPr/>
      <dgm:t>
        <a:bodyPr/>
        <a:lstStyle/>
        <a:p>
          <a:r>
            <a:rPr lang="sr-Cyrl-RS"/>
            <a:t>чет поруке</a:t>
          </a:r>
          <a:endParaRPr lang="en-US"/>
        </a:p>
      </dgm:t>
    </dgm:pt>
    <dgm:pt modelId="{FA5D9899-D47F-450F-A978-10F0F1840353}">
      <dgm:prSet phldrT="[Text]" custT="1"/>
      <dgm:spPr/>
      <dgm:t>
        <a:bodyPr/>
        <a:lstStyle/>
        <a:p>
          <a:r>
            <a:rPr lang="sr-Cyrl-RS" sz="2400" b="1"/>
            <a:t>Клијент</a:t>
          </a:r>
        </a:p>
        <a:p>
          <a:r>
            <a:rPr lang="en-US" sz="2000"/>
            <a:t>(</a:t>
          </a:r>
          <a:r>
            <a:rPr lang="sr-Cyrl-RS" sz="2000"/>
            <a:t>Играч 2</a:t>
          </a:r>
          <a:r>
            <a:rPr lang="en-US" sz="2000"/>
            <a:t>)</a:t>
          </a:r>
        </a:p>
      </dgm:t>
    </dgm:pt>
    <dgm:pt modelId="{67963485-C045-47D2-A034-A64A19AAB7ED}" type="parTrans" cxnId="{3A7935F3-4F04-47B5-A93E-AEF1A66E1F17}">
      <dgm:prSet/>
      <dgm:spPr/>
      <dgm:t>
        <a:bodyPr/>
        <a:lstStyle/>
        <a:p>
          <a:endParaRPr lang="en-US"/>
        </a:p>
      </dgm:t>
    </dgm:pt>
    <dgm:pt modelId="{3C7CDB57-6EF3-4CF2-BABC-6AFE7D630CF1}" type="sibTrans" cxnId="{3A7935F3-4F04-47B5-A93E-AEF1A66E1F17}">
      <dgm:prSet/>
      <dgm:spPr/>
      <dgm:t>
        <a:bodyPr/>
        <a:lstStyle/>
        <a:p>
          <a:r>
            <a:rPr lang="sr-Cyrl-RS" b="1"/>
            <a:t>упраљачке поруке</a:t>
          </a:r>
          <a:endParaRPr lang="en-US" b="1"/>
        </a:p>
      </dgm:t>
    </dgm:pt>
    <dgm:pt modelId="{C14AA23B-15A5-4021-A17D-93883D04C577}" type="pres">
      <dgm:prSet presAssocID="{81B48DCC-77A5-41AA-9D54-E817ADD4EB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CD2CA8-B847-4189-BD8B-54647ED941FC}" type="pres">
      <dgm:prSet presAssocID="{83EA5161-8409-48CE-AEE8-0D136158BCE7}" presName="node" presStyleLbl="node1" presStyleIdx="0" presStyleCnt="2" custScaleX="70687" custScaleY="180546" custRadScaleRad="183096" custRadScaleInc="-1005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62055-8067-40E6-976E-CD2CE35E709C}" type="pres">
      <dgm:prSet presAssocID="{0A8D45BB-E6D6-4093-A066-1AFA4716E9B5}" presName="sibTrans" presStyleLbl="sibTrans2D1" presStyleIdx="0" presStyleCnt="2" custScaleX="108971" custLinFactNeighborY="98350"/>
      <dgm:spPr/>
      <dgm:t>
        <a:bodyPr/>
        <a:lstStyle/>
        <a:p>
          <a:endParaRPr lang="en-US"/>
        </a:p>
      </dgm:t>
    </dgm:pt>
    <dgm:pt modelId="{49153378-4D7A-4E1E-924D-3A85121B8147}" type="pres">
      <dgm:prSet presAssocID="{0A8D45BB-E6D6-4093-A066-1AFA4716E9B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28014B7-203E-4DDB-A5A6-1477306EB106}" type="pres">
      <dgm:prSet presAssocID="{FA5D9899-D47F-450F-A978-10F0F1840353}" presName="node" presStyleLbl="node1" presStyleIdx="1" presStyleCnt="2" custScaleX="65996" custScaleY="175134" custRadScaleRad="143540" custRadScaleInc="-98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769A5-FFA7-4CF8-9490-5E6F8AA2453E}" type="pres">
      <dgm:prSet presAssocID="{3C7CDB57-6EF3-4CF2-BABC-6AFE7D630CF1}" presName="sibTrans" presStyleLbl="sibTrans2D1" presStyleIdx="1" presStyleCnt="2" custScaleX="108301" custLinFactY="-3976" custLinFactNeighborX="-828" custLinFactNeighborY="-100000"/>
      <dgm:spPr/>
      <dgm:t>
        <a:bodyPr/>
        <a:lstStyle/>
        <a:p>
          <a:endParaRPr lang="en-US"/>
        </a:p>
      </dgm:t>
    </dgm:pt>
    <dgm:pt modelId="{45414681-4E85-45D9-8E00-5CDC6BED3783}" type="pres">
      <dgm:prSet presAssocID="{3C7CDB57-6EF3-4CF2-BABC-6AFE7D630CF1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59CC9A64-5613-4726-B502-3E93A8413347}" type="presOf" srcId="{81B48DCC-77A5-41AA-9D54-E817ADD4EB41}" destId="{C14AA23B-15A5-4021-A17D-93883D04C577}" srcOrd="0" destOrd="0" presId="urn:microsoft.com/office/officeart/2005/8/layout/cycle7"/>
    <dgm:cxn modelId="{585D9B04-8C21-4B49-A1EF-24AF278A9DD5}" srcId="{81B48DCC-77A5-41AA-9D54-E817ADD4EB41}" destId="{83EA5161-8409-48CE-AEE8-0D136158BCE7}" srcOrd="0" destOrd="0" parTransId="{12FF881C-250B-4526-8CF8-A51B1FE2CF85}" sibTransId="{0A8D45BB-E6D6-4093-A066-1AFA4716E9B5}"/>
    <dgm:cxn modelId="{25F54632-874C-459C-8C32-6E6EAD157B3E}" type="presOf" srcId="{3C7CDB57-6EF3-4CF2-BABC-6AFE7D630CF1}" destId="{B6A769A5-FFA7-4CF8-9490-5E6F8AA2453E}" srcOrd="0" destOrd="0" presId="urn:microsoft.com/office/officeart/2005/8/layout/cycle7"/>
    <dgm:cxn modelId="{C89D7113-4C67-4FC9-A0A6-CA84C53CF747}" type="presOf" srcId="{0A8D45BB-E6D6-4093-A066-1AFA4716E9B5}" destId="{49153378-4D7A-4E1E-924D-3A85121B8147}" srcOrd="1" destOrd="0" presId="urn:microsoft.com/office/officeart/2005/8/layout/cycle7"/>
    <dgm:cxn modelId="{3A7935F3-4F04-47B5-A93E-AEF1A66E1F17}" srcId="{81B48DCC-77A5-41AA-9D54-E817ADD4EB41}" destId="{FA5D9899-D47F-450F-A978-10F0F1840353}" srcOrd="1" destOrd="0" parTransId="{67963485-C045-47D2-A034-A64A19AAB7ED}" sibTransId="{3C7CDB57-6EF3-4CF2-BABC-6AFE7D630CF1}"/>
    <dgm:cxn modelId="{A554FA85-D47D-4433-BC7D-8DB5FF7B6068}" type="presOf" srcId="{83EA5161-8409-48CE-AEE8-0D136158BCE7}" destId="{6FCD2CA8-B847-4189-BD8B-54647ED941FC}" srcOrd="0" destOrd="0" presId="urn:microsoft.com/office/officeart/2005/8/layout/cycle7"/>
    <dgm:cxn modelId="{195F0920-B122-4A17-BE9E-D6AF36ACB42D}" type="presOf" srcId="{0A8D45BB-E6D6-4093-A066-1AFA4716E9B5}" destId="{4B262055-8067-40E6-976E-CD2CE35E709C}" srcOrd="0" destOrd="0" presId="urn:microsoft.com/office/officeart/2005/8/layout/cycle7"/>
    <dgm:cxn modelId="{89D33908-3EE0-4690-B5D2-FEA0EED5F215}" type="presOf" srcId="{3C7CDB57-6EF3-4CF2-BABC-6AFE7D630CF1}" destId="{45414681-4E85-45D9-8E00-5CDC6BED3783}" srcOrd="1" destOrd="0" presId="urn:microsoft.com/office/officeart/2005/8/layout/cycle7"/>
    <dgm:cxn modelId="{37C93829-1B97-4F80-897D-9B0ABB9DB760}" type="presOf" srcId="{FA5D9899-D47F-450F-A978-10F0F1840353}" destId="{628014B7-203E-4DDB-A5A6-1477306EB106}" srcOrd="0" destOrd="0" presId="urn:microsoft.com/office/officeart/2005/8/layout/cycle7"/>
    <dgm:cxn modelId="{24468D8B-69A2-467F-9E09-BFC9448BDD0F}" type="presParOf" srcId="{C14AA23B-15A5-4021-A17D-93883D04C577}" destId="{6FCD2CA8-B847-4189-BD8B-54647ED941FC}" srcOrd="0" destOrd="0" presId="urn:microsoft.com/office/officeart/2005/8/layout/cycle7"/>
    <dgm:cxn modelId="{BB916B00-7202-45DA-8CD9-A4B496A7F70A}" type="presParOf" srcId="{C14AA23B-15A5-4021-A17D-93883D04C577}" destId="{4B262055-8067-40E6-976E-CD2CE35E709C}" srcOrd="1" destOrd="0" presId="urn:microsoft.com/office/officeart/2005/8/layout/cycle7"/>
    <dgm:cxn modelId="{02C2A27B-C549-4EA1-B3C0-553C2744AC28}" type="presParOf" srcId="{4B262055-8067-40E6-976E-CD2CE35E709C}" destId="{49153378-4D7A-4E1E-924D-3A85121B8147}" srcOrd="0" destOrd="0" presId="urn:microsoft.com/office/officeart/2005/8/layout/cycle7"/>
    <dgm:cxn modelId="{E3916407-2591-4175-AC59-EC7FFA664EFB}" type="presParOf" srcId="{C14AA23B-15A5-4021-A17D-93883D04C577}" destId="{628014B7-203E-4DDB-A5A6-1477306EB106}" srcOrd="2" destOrd="0" presId="urn:microsoft.com/office/officeart/2005/8/layout/cycle7"/>
    <dgm:cxn modelId="{A320BF07-C4E4-4907-B135-97A1FB2E2CEA}" type="presParOf" srcId="{C14AA23B-15A5-4021-A17D-93883D04C577}" destId="{B6A769A5-FFA7-4CF8-9490-5E6F8AA2453E}" srcOrd="3" destOrd="0" presId="urn:microsoft.com/office/officeart/2005/8/layout/cycle7"/>
    <dgm:cxn modelId="{C0919B93-4060-4FD7-98B1-35D41CFEAF71}" type="presParOf" srcId="{B6A769A5-FFA7-4CF8-9490-5E6F8AA2453E}" destId="{45414681-4E85-45D9-8E00-5CDC6BED378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DA030-9D33-4706-942F-A707195E2F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F634A-2B29-46B7-91C0-911427348AD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r-Cyrl-RS" sz="1600" b="1"/>
            <a:t>Комуникациони слој</a:t>
          </a:r>
          <a:endParaRPr lang="en-US" sz="1600" b="1"/>
        </a:p>
      </dgm:t>
    </dgm:pt>
    <dgm:pt modelId="{7D6D33A8-4B33-4E31-9755-48D4AC6E31DC}" type="parTrans" cxnId="{85588F4E-5471-49AF-9DDA-E03CEA4F7649}">
      <dgm:prSet/>
      <dgm:spPr/>
      <dgm:t>
        <a:bodyPr/>
        <a:lstStyle/>
        <a:p>
          <a:endParaRPr lang="en-US"/>
        </a:p>
      </dgm:t>
    </dgm:pt>
    <dgm:pt modelId="{E17475F0-F60C-4FAF-B3D2-A70FBAD386B7}" type="sibTrans" cxnId="{85588F4E-5471-49AF-9DDA-E03CEA4F7649}">
      <dgm:prSet/>
      <dgm:spPr/>
      <dgm:t>
        <a:bodyPr/>
        <a:lstStyle/>
        <a:p>
          <a:endParaRPr lang="en-US"/>
        </a:p>
      </dgm:t>
    </dgm:pt>
    <dgm:pt modelId="{AB46111C-9471-4B3A-B054-5179BED2D39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r-Cyrl-RS" sz="1600" b="1"/>
            <a:t>Логички слој</a:t>
          </a:r>
          <a:endParaRPr lang="en-US" sz="1600" b="1"/>
        </a:p>
      </dgm:t>
    </dgm:pt>
    <dgm:pt modelId="{AF9B1AFA-40C4-49A4-A701-81A7229EE36E}" type="parTrans" cxnId="{BEA96EDD-D6CA-43C2-8E71-7AECB40F6A93}">
      <dgm:prSet/>
      <dgm:spPr/>
      <dgm:t>
        <a:bodyPr/>
        <a:lstStyle/>
        <a:p>
          <a:endParaRPr lang="en-US"/>
        </a:p>
      </dgm:t>
    </dgm:pt>
    <dgm:pt modelId="{A9C6E515-ED42-4024-B402-8DA3027BC400}" type="sibTrans" cxnId="{BEA96EDD-D6CA-43C2-8E71-7AECB40F6A93}">
      <dgm:prSet/>
      <dgm:spPr/>
      <dgm:t>
        <a:bodyPr/>
        <a:lstStyle/>
        <a:p>
          <a:endParaRPr lang="en-US"/>
        </a:p>
      </dgm:t>
    </dgm:pt>
    <dgm:pt modelId="{A307B34F-8778-42E7-8CEC-E57D7DA06004}">
      <dgm:prSet phldrT="[Text]"/>
      <dgm:spPr/>
      <dgm:t>
        <a:bodyPr/>
        <a:lstStyle/>
        <a:p>
          <a:r>
            <a:rPr lang="en-US"/>
            <a:t>GUI</a:t>
          </a:r>
        </a:p>
      </dgm:t>
    </dgm:pt>
    <dgm:pt modelId="{A25BA51A-08FC-4BA6-A60C-CFDE929109AA}" type="parTrans" cxnId="{E49995FB-47F0-48BD-A80D-A82B2777EA2C}">
      <dgm:prSet/>
      <dgm:spPr/>
      <dgm:t>
        <a:bodyPr/>
        <a:lstStyle/>
        <a:p>
          <a:endParaRPr lang="en-US"/>
        </a:p>
      </dgm:t>
    </dgm:pt>
    <dgm:pt modelId="{1D3DF087-8EBA-48E8-93C5-33CDB8CBE596}" type="sibTrans" cxnId="{E49995FB-47F0-48BD-A80D-A82B2777EA2C}">
      <dgm:prSet/>
      <dgm:spPr/>
      <dgm:t>
        <a:bodyPr/>
        <a:lstStyle/>
        <a:p>
          <a:endParaRPr lang="en-US"/>
        </a:p>
      </dgm:t>
    </dgm:pt>
    <dgm:pt modelId="{68806C98-D08E-4466-9EAB-DC8C0E3057A6}">
      <dgm:prSet phldrT="[Text]"/>
      <dgm:spPr/>
      <dgm:t>
        <a:bodyPr/>
        <a:lstStyle/>
        <a:p>
          <a:r>
            <a:rPr lang="en-US"/>
            <a:t>MyButton</a:t>
          </a:r>
        </a:p>
      </dgm:t>
    </dgm:pt>
    <dgm:pt modelId="{2DC71FAA-F980-4436-9E2A-2DE7BAF8095B}" type="parTrans" cxnId="{213C2389-CEF3-4401-B0E5-659CAC7085C9}">
      <dgm:prSet/>
      <dgm:spPr/>
      <dgm:t>
        <a:bodyPr/>
        <a:lstStyle/>
        <a:p>
          <a:endParaRPr lang="en-US"/>
        </a:p>
      </dgm:t>
    </dgm:pt>
    <dgm:pt modelId="{4039C0B9-1CDB-4A09-815E-3EF2BA04F4AB}" type="sibTrans" cxnId="{213C2389-CEF3-4401-B0E5-659CAC7085C9}">
      <dgm:prSet/>
      <dgm:spPr/>
      <dgm:t>
        <a:bodyPr/>
        <a:lstStyle/>
        <a:p>
          <a:endParaRPr lang="en-US"/>
        </a:p>
      </dgm:t>
    </dgm:pt>
    <dgm:pt modelId="{CABD5A9A-1185-426A-B476-E7360DC1DF1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r-Cyrl-RS" sz="1600" b="1"/>
            <a:t>Графички слој</a:t>
          </a:r>
          <a:endParaRPr lang="en-US" sz="1600" b="1"/>
        </a:p>
      </dgm:t>
    </dgm:pt>
    <dgm:pt modelId="{1CD3F37E-3A68-4FF6-87C7-3C6DDBBA7E77}" type="parTrans" cxnId="{95AA77B5-A358-47E9-AFDA-DAB03D8214C8}">
      <dgm:prSet/>
      <dgm:spPr/>
      <dgm:t>
        <a:bodyPr/>
        <a:lstStyle/>
        <a:p>
          <a:endParaRPr lang="en-US"/>
        </a:p>
      </dgm:t>
    </dgm:pt>
    <dgm:pt modelId="{1575781F-3947-4A50-BDB2-373B8BB81EA5}" type="sibTrans" cxnId="{95AA77B5-A358-47E9-AFDA-DAB03D8214C8}">
      <dgm:prSet/>
      <dgm:spPr/>
      <dgm:t>
        <a:bodyPr/>
        <a:lstStyle/>
        <a:p>
          <a:endParaRPr lang="en-US"/>
        </a:p>
      </dgm:t>
    </dgm:pt>
    <dgm:pt modelId="{9FFCE95E-9052-416C-83D9-A0E7F46E4C42}">
      <dgm:prSet phldrT="[Text]"/>
      <dgm:spPr/>
      <dgm:t>
        <a:bodyPr/>
        <a:lstStyle/>
        <a:p>
          <a:r>
            <a:rPr lang="en-US"/>
            <a:t>Client</a:t>
          </a:r>
        </a:p>
      </dgm:t>
    </dgm:pt>
    <dgm:pt modelId="{7D3D87D1-31D4-42A7-935E-565587BF903D}" type="parTrans" cxnId="{48E31663-CF5F-4E9E-BB96-B91492215149}">
      <dgm:prSet/>
      <dgm:spPr/>
      <dgm:t>
        <a:bodyPr/>
        <a:lstStyle/>
        <a:p>
          <a:endParaRPr lang="en-US"/>
        </a:p>
      </dgm:t>
    </dgm:pt>
    <dgm:pt modelId="{9A915954-5080-4643-B942-9EB2FD7662E2}" type="sibTrans" cxnId="{48E31663-CF5F-4E9E-BB96-B91492215149}">
      <dgm:prSet/>
      <dgm:spPr/>
      <dgm:t>
        <a:bodyPr/>
        <a:lstStyle/>
        <a:p>
          <a:endParaRPr lang="en-US"/>
        </a:p>
      </dgm:t>
    </dgm:pt>
    <dgm:pt modelId="{6B7C4DEC-C9B3-4146-BA37-1F22CE0B9FC7}">
      <dgm:prSet phldrT="[Text]"/>
      <dgm:spPr/>
      <dgm:t>
        <a:bodyPr/>
        <a:lstStyle/>
        <a:p>
          <a:pPr algn="ctr"/>
          <a:r>
            <a:rPr lang="en-US"/>
            <a:t>Engine</a:t>
          </a:r>
        </a:p>
      </dgm:t>
    </dgm:pt>
    <dgm:pt modelId="{9A93ADD9-BDB3-425D-B1BF-FD3CD2D02DEB}" type="parTrans" cxnId="{7D59D4D5-07CD-410E-9579-3FCE00454ABB}">
      <dgm:prSet/>
      <dgm:spPr/>
      <dgm:t>
        <a:bodyPr/>
        <a:lstStyle/>
        <a:p>
          <a:endParaRPr lang="en-US"/>
        </a:p>
      </dgm:t>
    </dgm:pt>
    <dgm:pt modelId="{0C474A54-CC01-4B4E-8402-4BD544939F35}" type="sibTrans" cxnId="{7D59D4D5-07CD-410E-9579-3FCE00454ABB}">
      <dgm:prSet/>
      <dgm:spPr/>
      <dgm:t>
        <a:bodyPr/>
        <a:lstStyle/>
        <a:p>
          <a:endParaRPr lang="en-US"/>
        </a:p>
      </dgm:t>
    </dgm:pt>
    <dgm:pt modelId="{5D77F287-8BEB-4A5B-9B78-F507BD48DA5D}">
      <dgm:prSet phldrT="[Text]"/>
      <dgm:spPr/>
      <dgm:t>
        <a:bodyPr/>
        <a:lstStyle/>
        <a:p>
          <a:r>
            <a:rPr lang="en-US"/>
            <a:t>Server</a:t>
          </a:r>
        </a:p>
      </dgm:t>
    </dgm:pt>
    <dgm:pt modelId="{62E05546-EDD1-49B5-8609-C34CDAE653CF}" type="parTrans" cxnId="{4B259AB4-8739-4282-BC7F-F03B8A4489CA}">
      <dgm:prSet/>
      <dgm:spPr/>
      <dgm:t>
        <a:bodyPr/>
        <a:lstStyle/>
        <a:p>
          <a:endParaRPr lang="en-US"/>
        </a:p>
      </dgm:t>
    </dgm:pt>
    <dgm:pt modelId="{FCCA0DBB-465F-4EA8-8A62-9AE8639D6368}" type="sibTrans" cxnId="{4B259AB4-8739-4282-BC7F-F03B8A4489CA}">
      <dgm:prSet/>
      <dgm:spPr/>
      <dgm:t>
        <a:bodyPr/>
        <a:lstStyle/>
        <a:p>
          <a:endParaRPr lang="en-US"/>
        </a:p>
      </dgm:t>
    </dgm:pt>
    <dgm:pt modelId="{37D254BF-B013-4EA3-97F1-84963A173255}">
      <dgm:prSet phldrT="[Text]"/>
      <dgm:spPr/>
      <dgm:t>
        <a:bodyPr/>
        <a:lstStyle/>
        <a:p>
          <a:r>
            <a:rPr lang="en-US"/>
            <a:t>Connection</a:t>
          </a:r>
        </a:p>
      </dgm:t>
    </dgm:pt>
    <dgm:pt modelId="{2594D8A3-8E33-4334-ADF3-D0E60F8D5783}" type="parTrans" cxnId="{3E0549A5-BAA7-4D3E-9808-FCC35C7151E7}">
      <dgm:prSet/>
      <dgm:spPr/>
      <dgm:t>
        <a:bodyPr/>
        <a:lstStyle/>
        <a:p>
          <a:endParaRPr lang="en-US"/>
        </a:p>
      </dgm:t>
    </dgm:pt>
    <dgm:pt modelId="{91F6FDFF-3A7A-4364-817F-A656B783CEAA}" type="sibTrans" cxnId="{3E0549A5-BAA7-4D3E-9808-FCC35C7151E7}">
      <dgm:prSet/>
      <dgm:spPr/>
      <dgm:t>
        <a:bodyPr/>
        <a:lstStyle/>
        <a:p>
          <a:endParaRPr lang="en-US"/>
        </a:p>
      </dgm:t>
    </dgm:pt>
    <dgm:pt modelId="{F3F16792-5DCC-494F-9BD1-757411B97FE0}">
      <dgm:prSet phldrT="[Text]"/>
      <dgm:spPr/>
      <dgm:t>
        <a:bodyPr/>
        <a:lstStyle/>
        <a:p>
          <a:pPr algn="ctr"/>
          <a:r>
            <a:rPr lang="en-US"/>
            <a:t>Field</a:t>
          </a:r>
        </a:p>
      </dgm:t>
    </dgm:pt>
    <dgm:pt modelId="{B260860F-3DA9-4814-8DFC-EB7E6C20EE8D}" type="parTrans" cxnId="{278453B8-D9F1-4079-98D9-38F18DEC2C7E}">
      <dgm:prSet/>
      <dgm:spPr/>
      <dgm:t>
        <a:bodyPr/>
        <a:lstStyle/>
        <a:p>
          <a:endParaRPr lang="en-US"/>
        </a:p>
      </dgm:t>
    </dgm:pt>
    <dgm:pt modelId="{B5ECB791-C78D-4417-B9A4-F66F504FBF55}" type="sibTrans" cxnId="{278453B8-D9F1-4079-98D9-38F18DEC2C7E}">
      <dgm:prSet/>
      <dgm:spPr/>
      <dgm:t>
        <a:bodyPr/>
        <a:lstStyle/>
        <a:p>
          <a:endParaRPr lang="en-US"/>
        </a:p>
      </dgm:t>
    </dgm:pt>
    <dgm:pt modelId="{23C0F2A4-12A7-4860-9BE7-A4A4FCDC6AA6}">
      <dgm:prSet phldrT="[Text]"/>
      <dgm:spPr/>
      <dgm:t>
        <a:bodyPr/>
        <a:lstStyle/>
        <a:p>
          <a:pPr algn="ctr"/>
          <a:r>
            <a:rPr lang="en-US"/>
            <a:t>Ship</a:t>
          </a:r>
        </a:p>
      </dgm:t>
    </dgm:pt>
    <dgm:pt modelId="{68D8981E-0C14-45BB-BA80-83BB5953F74F}" type="parTrans" cxnId="{E0DE98E9-9C49-43C9-B982-BE42F18E787A}">
      <dgm:prSet/>
      <dgm:spPr/>
      <dgm:t>
        <a:bodyPr/>
        <a:lstStyle/>
        <a:p>
          <a:endParaRPr lang="en-US"/>
        </a:p>
      </dgm:t>
    </dgm:pt>
    <dgm:pt modelId="{7C5ADDCA-94D2-4264-94E9-AAFE8B7C7688}" type="sibTrans" cxnId="{E0DE98E9-9C49-43C9-B982-BE42F18E787A}">
      <dgm:prSet/>
      <dgm:spPr/>
      <dgm:t>
        <a:bodyPr/>
        <a:lstStyle/>
        <a:p>
          <a:endParaRPr lang="en-US"/>
        </a:p>
      </dgm:t>
    </dgm:pt>
    <dgm:pt modelId="{9A459460-0475-46B9-9639-99E32DB2589B}">
      <dgm:prSet phldrT="[Text]"/>
      <dgm:spPr/>
      <dgm:t>
        <a:bodyPr/>
        <a:lstStyle/>
        <a:p>
          <a:r>
            <a:rPr lang="en-US"/>
            <a:t>GameScreen</a:t>
          </a:r>
        </a:p>
      </dgm:t>
    </dgm:pt>
    <dgm:pt modelId="{84AB1365-4DDB-4C72-AB64-6F4B00D17DE2}" type="parTrans" cxnId="{21E98809-63A5-4691-8AB1-F26612EBE6D5}">
      <dgm:prSet/>
      <dgm:spPr/>
      <dgm:t>
        <a:bodyPr/>
        <a:lstStyle/>
        <a:p>
          <a:endParaRPr lang="en-US"/>
        </a:p>
      </dgm:t>
    </dgm:pt>
    <dgm:pt modelId="{EC6AD2EB-48AE-47E8-8134-84C35D4A5ED0}" type="sibTrans" cxnId="{21E98809-63A5-4691-8AB1-F26612EBE6D5}">
      <dgm:prSet/>
      <dgm:spPr/>
      <dgm:t>
        <a:bodyPr/>
        <a:lstStyle/>
        <a:p>
          <a:endParaRPr lang="en-US"/>
        </a:p>
      </dgm:t>
    </dgm:pt>
    <dgm:pt modelId="{9320FC40-13C1-4748-B837-48B88587C5F7}">
      <dgm:prSet phldrT="[Text]"/>
      <dgm:spPr/>
      <dgm:t>
        <a:bodyPr/>
        <a:lstStyle/>
        <a:p>
          <a:r>
            <a:rPr lang="en-US"/>
            <a:t>ButtonTable</a:t>
          </a:r>
        </a:p>
      </dgm:t>
    </dgm:pt>
    <dgm:pt modelId="{98BB0FED-6206-4FE3-88C5-6C2DA49C1EDB}" type="parTrans" cxnId="{13836BC2-2EC6-42C3-8DBB-5B654A938473}">
      <dgm:prSet/>
      <dgm:spPr/>
      <dgm:t>
        <a:bodyPr/>
        <a:lstStyle/>
        <a:p>
          <a:endParaRPr lang="en-US"/>
        </a:p>
      </dgm:t>
    </dgm:pt>
    <dgm:pt modelId="{9728FE59-5EE8-4C67-BC9D-956DAC39449D}" type="sibTrans" cxnId="{13836BC2-2EC6-42C3-8DBB-5B654A938473}">
      <dgm:prSet/>
      <dgm:spPr/>
      <dgm:t>
        <a:bodyPr/>
        <a:lstStyle/>
        <a:p>
          <a:endParaRPr lang="en-US"/>
        </a:p>
      </dgm:t>
    </dgm:pt>
    <dgm:pt modelId="{1525B2C9-BB82-4311-8CB0-34C517916FCC}" type="pres">
      <dgm:prSet presAssocID="{F04DA030-9D33-4706-942F-A707195E2F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416D63-10DA-4786-8C8D-4C4814CC2C46}" type="pres">
      <dgm:prSet presAssocID="{C67F634A-2B29-46B7-91C0-911427348AD9}" presName="root" presStyleCnt="0"/>
      <dgm:spPr/>
    </dgm:pt>
    <dgm:pt modelId="{0D808274-CD24-41A5-B7D5-D9F879FD9052}" type="pres">
      <dgm:prSet presAssocID="{C67F634A-2B29-46B7-91C0-911427348AD9}" presName="rootComposite" presStyleCnt="0"/>
      <dgm:spPr/>
    </dgm:pt>
    <dgm:pt modelId="{96586727-BF0E-4D0B-9D0D-5E509D73C8EC}" type="pres">
      <dgm:prSet presAssocID="{C67F634A-2B29-46B7-91C0-911427348AD9}" presName="rootText" presStyleLbl="node1" presStyleIdx="0" presStyleCnt="3" custScaleX="121804"/>
      <dgm:spPr/>
      <dgm:t>
        <a:bodyPr/>
        <a:lstStyle/>
        <a:p>
          <a:endParaRPr lang="en-US"/>
        </a:p>
      </dgm:t>
    </dgm:pt>
    <dgm:pt modelId="{61C782C1-7298-4463-9C24-EB2A4EB4B96C}" type="pres">
      <dgm:prSet presAssocID="{C67F634A-2B29-46B7-91C0-911427348AD9}" presName="rootConnector" presStyleLbl="node1" presStyleIdx="0" presStyleCnt="3"/>
      <dgm:spPr/>
      <dgm:t>
        <a:bodyPr/>
        <a:lstStyle/>
        <a:p>
          <a:endParaRPr lang="en-US"/>
        </a:p>
      </dgm:t>
    </dgm:pt>
    <dgm:pt modelId="{ACB40D4F-DB0D-40C1-8B2B-7E565CFB4C83}" type="pres">
      <dgm:prSet presAssocID="{C67F634A-2B29-46B7-91C0-911427348AD9}" presName="childShape" presStyleCnt="0"/>
      <dgm:spPr/>
    </dgm:pt>
    <dgm:pt modelId="{05EC402D-0657-43F8-A935-1EECD133D359}" type="pres">
      <dgm:prSet presAssocID="{62E05546-EDD1-49B5-8609-C34CDAE653CF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ACDD504A-6B6A-4606-BB78-E6C2D73CF0E5}" type="pres">
      <dgm:prSet presAssocID="{5D77F287-8BEB-4A5B-9B78-F507BD48DA5D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EFE43-7F0E-4CAF-B16D-3E1B5068DF6A}" type="pres">
      <dgm:prSet presAssocID="{2594D8A3-8E33-4334-ADF3-D0E60F8D5783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F3E57386-1948-4A07-8E01-5C11E2A2833D}" type="pres">
      <dgm:prSet presAssocID="{37D254BF-B013-4EA3-97F1-84963A173255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32C29-8539-4230-B6F1-21E6E1049D11}" type="pres">
      <dgm:prSet presAssocID="{7D3D87D1-31D4-42A7-935E-565587BF903D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8713C7DF-5D8E-473F-9BC2-22544891F3A5}" type="pres">
      <dgm:prSet presAssocID="{9FFCE95E-9052-416C-83D9-A0E7F46E4C42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6519A-CADE-4391-B664-05472AC15377}" type="pres">
      <dgm:prSet presAssocID="{AB46111C-9471-4B3A-B054-5179BED2D399}" presName="root" presStyleCnt="0"/>
      <dgm:spPr/>
    </dgm:pt>
    <dgm:pt modelId="{C6C8C38A-0E6B-45AD-B62F-36BF687B5B0A}" type="pres">
      <dgm:prSet presAssocID="{AB46111C-9471-4B3A-B054-5179BED2D399}" presName="rootComposite" presStyleCnt="0"/>
      <dgm:spPr/>
    </dgm:pt>
    <dgm:pt modelId="{885AB45B-DBF3-4E9D-B438-2973C053D477}" type="pres">
      <dgm:prSet presAssocID="{AB46111C-9471-4B3A-B054-5179BED2D399}" presName="rootText" presStyleLbl="node1" presStyleIdx="1" presStyleCnt="3" custScaleX="121804"/>
      <dgm:spPr/>
      <dgm:t>
        <a:bodyPr/>
        <a:lstStyle/>
        <a:p>
          <a:endParaRPr lang="en-US"/>
        </a:p>
      </dgm:t>
    </dgm:pt>
    <dgm:pt modelId="{FBA0F881-4C6E-4D96-84C3-5E491528B395}" type="pres">
      <dgm:prSet presAssocID="{AB46111C-9471-4B3A-B054-5179BED2D3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8A613AC4-F1F0-4205-B35F-27165BD63590}" type="pres">
      <dgm:prSet presAssocID="{AB46111C-9471-4B3A-B054-5179BED2D399}" presName="childShape" presStyleCnt="0"/>
      <dgm:spPr/>
    </dgm:pt>
    <dgm:pt modelId="{5CC76D02-D2CC-4AA1-BE04-321639B8EFA2}" type="pres">
      <dgm:prSet presAssocID="{9A93ADD9-BDB3-425D-B1BF-FD3CD2D02DEB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7B3C3808-4302-4216-9C8D-5B35EC6CADCE}" type="pres">
      <dgm:prSet presAssocID="{6B7C4DEC-C9B3-4146-BA37-1F22CE0B9FC7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38575-C710-412B-8A6F-BE6765EBB276}" type="pres">
      <dgm:prSet presAssocID="{B260860F-3DA9-4814-8DFC-EB7E6C20EE8D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9E1FC236-F86F-465F-9231-20C0A4E69C0C}" type="pres">
      <dgm:prSet presAssocID="{F3F16792-5DCC-494F-9BD1-757411B97FE0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98A6E-1B56-46F0-8EB1-C5E306A635D9}" type="pres">
      <dgm:prSet presAssocID="{68D8981E-0C14-45BB-BA80-83BB5953F74F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09CA5D58-69E0-4090-8EDE-2D0341339905}" type="pres">
      <dgm:prSet presAssocID="{23C0F2A4-12A7-4860-9BE7-A4A4FCDC6AA6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25172-24B5-4066-8506-12CB8F68D630}" type="pres">
      <dgm:prSet presAssocID="{CABD5A9A-1185-426A-B476-E7360DC1DF15}" presName="root" presStyleCnt="0"/>
      <dgm:spPr/>
    </dgm:pt>
    <dgm:pt modelId="{3D71A1B2-128D-410F-BA3D-4C02E8A3A1A9}" type="pres">
      <dgm:prSet presAssocID="{CABD5A9A-1185-426A-B476-E7360DC1DF15}" presName="rootComposite" presStyleCnt="0"/>
      <dgm:spPr/>
    </dgm:pt>
    <dgm:pt modelId="{D106B1B0-FECD-440B-98BB-4D70216D0445}" type="pres">
      <dgm:prSet presAssocID="{CABD5A9A-1185-426A-B476-E7360DC1DF15}" presName="rootText" presStyleLbl="node1" presStyleIdx="2" presStyleCnt="3" custScaleX="121804"/>
      <dgm:spPr/>
      <dgm:t>
        <a:bodyPr/>
        <a:lstStyle/>
        <a:p>
          <a:endParaRPr lang="en-US"/>
        </a:p>
      </dgm:t>
    </dgm:pt>
    <dgm:pt modelId="{9B1EF67E-B3A1-46E8-9C56-C85F3A8200F5}" type="pres">
      <dgm:prSet presAssocID="{CABD5A9A-1185-426A-B476-E7360DC1DF15}" presName="rootConnector" presStyleLbl="node1" presStyleIdx="2" presStyleCnt="3"/>
      <dgm:spPr/>
      <dgm:t>
        <a:bodyPr/>
        <a:lstStyle/>
        <a:p>
          <a:endParaRPr lang="en-US"/>
        </a:p>
      </dgm:t>
    </dgm:pt>
    <dgm:pt modelId="{CABFDCE1-473A-46DD-B384-A87B79032A84}" type="pres">
      <dgm:prSet presAssocID="{CABD5A9A-1185-426A-B476-E7360DC1DF15}" presName="childShape" presStyleCnt="0"/>
      <dgm:spPr/>
    </dgm:pt>
    <dgm:pt modelId="{46383D3D-C960-49EA-934F-80046FD70E5E}" type="pres">
      <dgm:prSet presAssocID="{84AB1365-4DDB-4C72-AB64-6F4B00D17DE2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C1691C83-4740-4932-92A4-7F5A5DE19B84}" type="pres">
      <dgm:prSet presAssocID="{9A459460-0475-46B9-9639-99E32DB2589B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5D805-01C3-40A4-A3DB-B08E547DADB9}" type="pres">
      <dgm:prSet presAssocID="{A25BA51A-08FC-4BA6-A60C-CFDE929109AA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6E0236E1-9868-4B3D-914D-B2C355E6D63E}" type="pres">
      <dgm:prSet presAssocID="{A307B34F-8778-42E7-8CEC-E57D7DA06004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D29A9-3E1B-45A9-B99F-C55EFD64FB7C}" type="pres">
      <dgm:prSet presAssocID="{98BB0FED-6206-4FE3-88C5-6C2DA49C1EDB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800ED16A-E14F-422C-A43E-E02688F7E603}" type="pres">
      <dgm:prSet presAssocID="{9320FC40-13C1-4748-B837-48B88587C5F7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F296F-B961-4F24-AC66-77BD32C4EA00}" type="pres">
      <dgm:prSet presAssocID="{2DC71FAA-F980-4436-9E2A-2DE7BAF8095B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B2023E78-C116-46E5-BA64-679536EEC6E5}" type="pres">
      <dgm:prSet presAssocID="{68806C98-D08E-4466-9EAB-DC8C0E3057A6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CF9141-0463-44DE-A15F-292DC82944DD}" type="presOf" srcId="{68806C98-D08E-4466-9EAB-DC8C0E3057A6}" destId="{B2023E78-C116-46E5-BA64-679536EEC6E5}" srcOrd="0" destOrd="0" presId="urn:microsoft.com/office/officeart/2005/8/layout/hierarchy3"/>
    <dgm:cxn modelId="{51BA262E-D732-4287-9977-E653F4DCC54B}" type="presOf" srcId="{9FFCE95E-9052-416C-83D9-A0E7F46E4C42}" destId="{8713C7DF-5D8E-473F-9BC2-22544891F3A5}" srcOrd="0" destOrd="0" presId="urn:microsoft.com/office/officeart/2005/8/layout/hierarchy3"/>
    <dgm:cxn modelId="{F2F6CE0E-5C75-405B-A2DB-FB2E3CE61FED}" type="presOf" srcId="{62E05546-EDD1-49B5-8609-C34CDAE653CF}" destId="{05EC402D-0657-43F8-A935-1EECD133D359}" srcOrd="0" destOrd="0" presId="urn:microsoft.com/office/officeart/2005/8/layout/hierarchy3"/>
    <dgm:cxn modelId="{43D49D5E-5066-40E1-90F6-33AAFE71CBCB}" type="presOf" srcId="{9A93ADD9-BDB3-425D-B1BF-FD3CD2D02DEB}" destId="{5CC76D02-D2CC-4AA1-BE04-321639B8EFA2}" srcOrd="0" destOrd="0" presId="urn:microsoft.com/office/officeart/2005/8/layout/hierarchy3"/>
    <dgm:cxn modelId="{AB49CE99-EFEA-47E0-A8F4-1F2001C9C10B}" type="presOf" srcId="{CABD5A9A-1185-426A-B476-E7360DC1DF15}" destId="{9B1EF67E-B3A1-46E8-9C56-C85F3A8200F5}" srcOrd="1" destOrd="0" presId="urn:microsoft.com/office/officeart/2005/8/layout/hierarchy3"/>
    <dgm:cxn modelId="{029A9FDA-8FE8-4007-8857-6B4AF970C3E6}" type="presOf" srcId="{6B7C4DEC-C9B3-4146-BA37-1F22CE0B9FC7}" destId="{7B3C3808-4302-4216-9C8D-5B35EC6CADCE}" srcOrd="0" destOrd="0" presId="urn:microsoft.com/office/officeart/2005/8/layout/hierarchy3"/>
    <dgm:cxn modelId="{2B641D30-6764-4227-9DE4-2CA049F71B9A}" type="presOf" srcId="{2DC71FAA-F980-4436-9E2A-2DE7BAF8095B}" destId="{07CF296F-B961-4F24-AC66-77BD32C4EA00}" srcOrd="0" destOrd="0" presId="urn:microsoft.com/office/officeart/2005/8/layout/hierarchy3"/>
    <dgm:cxn modelId="{3E0549A5-BAA7-4D3E-9808-FCC35C7151E7}" srcId="{C67F634A-2B29-46B7-91C0-911427348AD9}" destId="{37D254BF-B013-4EA3-97F1-84963A173255}" srcOrd="1" destOrd="0" parTransId="{2594D8A3-8E33-4334-ADF3-D0E60F8D5783}" sibTransId="{91F6FDFF-3A7A-4364-817F-A656B783CEAA}"/>
    <dgm:cxn modelId="{EFBF0FE4-D007-4B68-80EA-B110D3BA88AD}" type="presOf" srcId="{37D254BF-B013-4EA3-97F1-84963A173255}" destId="{F3E57386-1948-4A07-8E01-5C11E2A2833D}" srcOrd="0" destOrd="0" presId="urn:microsoft.com/office/officeart/2005/8/layout/hierarchy3"/>
    <dgm:cxn modelId="{512DF708-9362-40EF-AF8E-9DF52C1CFA51}" type="presOf" srcId="{7D3D87D1-31D4-42A7-935E-565587BF903D}" destId="{AAE32C29-8539-4230-B6F1-21E6E1049D11}" srcOrd="0" destOrd="0" presId="urn:microsoft.com/office/officeart/2005/8/layout/hierarchy3"/>
    <dgm:cxn modelId="{21E98809-63A5-4691-8AB1-F26612EBE6D5}" srcId="{CABD5A9A-1185-426A-B476-E7360DC1DF15}" destId="{9A459460-0475-46B9-9639-99E32DB2589B}" srcOrd="0" destOrd="0" parTransId="{84AB1365-4DDB-4C72-AB64-6F4B00D17DE2}" sibTransId="{EC6AD2EB-48AE-47E8-8134-84C35D4A5ED0}"/>
    <dgm:cxn modelId="{D2A9B97D-5655-415A-9A7B-82640BED4010}" type="presOf" srcId="{AB46111C-9471-4B3A-B054-5179BED2D399}" destId="{FBA0F881-4C6E-4D96-84C3-5E491528B395}" srcOrd="1" destOrd="0" presId="urn:microsoft.com/office/officeart/2005/8/layout/hierarchy3"/>
    <dgm:cxn modelId="{95AA77B5-A358-47E9-AFDA-DAB03D8214C8}" srcId="{F04DA030-9D33-4706-942F-A707195E2F97}" destId="{CABD5A9A-1185-426A-B476-E7360DC1DF15}" srcOrd="2" destOrd="0" parTransId="{1CD3F37E-3A68-4FF6-87C7-3C6DDBBA7E77}" sibTransId="{1575781F-3947-4A50-BDB2-373B8BB81EA5}"/>
    <dgm:cxn modelId="{13836BC2-2EC6-42C3-8DBB-5B654A938473}" srcId="{CABD5A9A-1185-426A-B476-E7360DC1DF15}" destId="{9320FC40-13C1-4748-B837-48B88587C5F7}" srcOrd="2" destOrd="0" parTransId="{98BB0FED-6206-4FE3-88C5-6C2DA49C1EDB}" sibTransId="{9728FE59-5EE8-4C67-BC9D-956DAC39449D}"/>
    <dgm:cxn modelId="{85588F4E-5471-49AF-9DDA-E03CEA4F7649}" srcId="{F04DA030-9D33-4706-942F-A707195E2F97}" destId="{C67F634A-2B29-46B7-91C0-911427348AD9}" srcOrd="0" destOrd="0" parTransId="{7D6D33A8-4B33-4E31-9755-48D4AC6E31DC}" sibTransId="{E17475F0-F60C-4FAF-B3D2-A70FBAD386B7}"/>
    <dgm:cxn modelId="{33FF9CEE-55BD-4627-92CE-D1106A27C365}" type="presOf" srcId="{2594D8A3-8E33-4334-ADF3-D0E60F8D5783}" destId="{544EFE43-7F0E-4CAF-B16D-3E1B5068DF6A}" srcOrd="0" destOrd="0" presId="urn:microsoft.com/office/officeart/2005/8/layout/hierarchy3"/>
    <dgm:cxn modelId="{66887E5E-B2ED-4308-9E48-AB2A844A9834}" type="presOf" srcId="{A25BA51A-08FC-4BA6-A60C-CFDE929109AA}" destId="{1895D805-01C3-40A4-A3DB-B08E547DADB9}" srcOrd="0" destOrd="0" presId="urn:microsoft.com/office/officeart/2005/8/layout/hierarchy3"/>
    <dgm:cxn modelId="{361154D2-89C7-4C5B-90F9-18BA6E82736D}" type="presOf" srcId="{9A459460-0475-46B9-9639-99E32DB2589B}" destId="{C1691C83-4740-4932-92A4-7F5A5DE19B84}" srcOrd="0" destOrd="0" presId="urn:microsoft.com/office/officeart/2005/8/layout/hierarchy3"/>
    <dgm:cxn modelId="{C502AB8E-B393-4CB3-BD5B-157E0BC78CAB}" type="presOf" srcId="{C67F634A-2B29-46B7-91C0-911427348AD9}" destId="{61C782C1-7298-4463-9C24-EB2A4EB4B96C}" srcOrd="1" destOrd="0" presId="urn:microsoft.com/office/officeart/2005/8/layout/hierarchy3"/>
    <dgm:cxn modelId="{1DA33967-F4C3-4B39-87CD-DC384BAC6919}" type="presOf" srcId="{F04DA030-9D33-4706-942F-A707195E2F97}" destId="{1525B2C9-BB82-4311-8CB0-34C517916FCC}" srcOrd="0" destOrd="0" presId="urn:microsoft.com/office/officeart/2005/8/layout/hierarchy3"/>
    <dgm:cxn modelId="{48E31663-CF5F-4E9E-BB96-B91492215149}" srcId="{C67F634A-2B29-46B7-91C0-911427348AD9}" destId="{9FFCE95E-9052-416C-83D9-A0E7F46E4C42}" srcOrd="2" destOrd="0" parTransId="{7D3D87D1-31D4-42A7-935E-565587BF903D}" sibTransId="{9A915954-5080-4643-B942-9EB2FD7662E2}"/>
    <dgm:cxn modelId="{278453B8-D9F1-4079-98D9-38F18DEC2C7E}" srcId="{AB46111C-9471-4B3A-B054-5179BED2D399}" destId="{F3F16792-5DCC-494F-9BD1-757411B97FE0}" srcOrd="1" destOrd="0" parTransId="{B260860F-3DA9-4814-8DFC-EB7E6C20EE8D}" sibTransId="{B5ECB791-C78D-4417-B9A4-F66F504FBF55}"/>
    <dgm:cxn modelId="{BEA96EDD-D6CA-43C2-8E71-7AECB40F6A93}" srcId="{F04DA030-9D33-4706-942F-A707195E2F97}" destId="{AB46111C-9471-4B3A-B054-5179BED2D399}" srcOrd="1" destOrd="0" parTransId="{AF9B1AFA-40C4-49A4-A701-81A7229EE36E}" sibTransId="{A9C6E515-ED42-4024-B402-8DA3027BC400}"/>
    <dgm:cxn modelId="{40F5715C-FCBF-4004-A129-0649F0E36F5F}" type="presOf" srcId="{98BB0FED-6206-4FE3-88C5-6C2DA49C1EDB}" destId="{DA4D29A9-3E1B-45A9-B99F-C55EFD64FB7C}" srcOrd="0" destOrd="0" presId="urn:microsoft.com/office/officeart/2005/8/layout/hierarchy3"/>
    <dgm:cxn modelId="{6E6823E3-9978-4CD5-A550-2128EC8CED71}" type="presOf" srcId="{F3F16792-5DCC-494F-9BD1-757411B97FE0}" destId="{9E1FC236-F86F-465F-9231-20C0A4E69C0C}" srcOrd="0" destOrd="0" presId="urn:microsoft.com/office/officeart/2005/8/layout/hierarchy3"/>
    <dgm:cxn modelId="{F21972EF-7699-4B3C-8E98-EB6E554EE1C9}" type="presOf" srcId="{B260860F-3DA9-4814-8DFC-EB7E6C20EE8D}" destId="{5E838575-C710-412B-8A6F-BE6765EBB276}" srcOrd="0" destOrd="0" presId="urn:microsoft.com/office/officeart/2005/8/layout/hierarchy3"/>
    <dgm:cxn modelId="{306803EE-57CF-4151-A27F-22ED3BC13ECE}" type="presOf" srcId="{9320FC40-13C1-4748-B837-48B88587C5F7}" destId="{800ED16A-E14F-422C-A43E-E02688F7E603}" srcOrd="0" destOrd="0" presId="urn:microsoft.com/office/officeart/2005/8/layout/hierarchy3"/>
    <dgm:cxn modelId="{AA078F86-EF4B-450F-89EF-29EB25A7CEBF}" type="presOf" srcId="{A307B34F-8778-42E7-8CEC-E57D7DA06004}" destId="{6E0236E1-9868-4B3D-914D-B2C355E6D63E}" srcOrd="0" destOrd="0" presId="urn:microsoft.com/office/officeart/2005/8/layout/hierarchy3"/>
    <dgm:cxn modelId="{3CE78AAB-972B-419D-B7BA-98EF7D99D750}" type="presOf" srcId="{C67F634A-2B29-46B7-91C0-911427348AD9}" destId="{96586727-BF0E-4D0B-9D0D-5E509D73C8EC}" srcOrd="0" destOrd="0" presId="urn:microsoft.com/office/officeart/2005/8/layout/hierarchy3"/>
    <dgm:cxn modelId="{31E197D2-9712-4790-9EE5-C384486F0AEF}" type="presOf" srcId="{5D77F287-8BEB-4A5B-9B78-F507BD48DA5D}" destId="{ACDD504A-6B6A-4606-BB78-E6C2D73CF0E5}" srcOrd="0" destOrd="0" presId="urn:microsoft.com/office/officeart/2005/8/layout/hierarchy3"/>
    <dgm:cxn modelId="{213C2389-CEF3-4401-B0E5-659CAC7085C9}" srcId="{CABD5A9A-1185-426A-B476-E7360DC1DF15}" destId="{68806C98-D08E-4466-9EAB-DC8C0E3057A6}" srcOrd="3" destOrd="0" parTransId="{2DC71FAA-F980-4436-9E2A-2DE7BAF8095B}" sibTransId="{4039C0B9-1CDB-4A09-815E-3EF2BA04F4AB}"/>
    <dgm:cxn modelId="{377E3EAC-B271-40DA-861F-ECEE08A0461E}" type="presOf" srcId="{84AB1365-4DDB-4C72-AB64-6F4B00D17DE2}" destId="{46383D3D-C960-49EA-934F-80046FD70E5E}" srcOrd="0" destOrd="0" presId="urn:microsoft.com/office/officeart/2005/8/layout/hierarchy3"/>
    <dgm:cxn modelId="{E0DE98E9-9C49-43C9-B982-BE42F18E787A}" srcId="{AB46111C-9471-4B3A-B054-5179BED2D399}" destId="{23C0F2A4-12A7-4860-9BE7-A4A4FCDC6AA6}" srcOrd="2" destOrd="0" parTransId="{68D8981E-0C14-45BB-BA80-83BB5953F74F}" sibTransId="{7C5ADDCA-94D2-4264-94E9-AAFE8B7C7688}"/>
    <dgm:cxn modelId="{50944A68-600C-4502-8680-4F03B992BB58}" type="presOf" srcId="{23C0F2A4-12A7-4860-9BE7-A4A4FCDC6AA6}" destId="{09CA5D58-69E0-4090-8EDE-2D0341339905}" srcOrd="0" destOrd="0" presId="urn:microsoft.com/office/officeart/2005/8/layout/hierarchy3"/>
    <dgm:cxn modelId="{6B3512D9-BDDF-4CB8-B32D-3C54F27C4EF4}" type="presOf" srcId="{AB46111C-9471-4B3A-B054-5179BED2D399}" destId="{885AB45B-DBF3-4E9D-B438-2973C053D477}" srcOrd="0" destOrd="0" presId="urn:microsoft.com/office/officeart/2005/8/layout/hierarchy3"/>
    <dgm:cxn modelId="{7D59D4D5-07CD-410E-9579-3FCE00454ABB}" srcId="{AB46111C-9471-4B3A-B054-5179BED2D399}" destId="{6B7C4DEC-C9B3-4146-BA37-1F22CE0B9FC7}" srcOrd="0" destOrd="0" parTransId="{9A93ADD9-BDB3-425D-B1BF-FD3CD2D02DEB}" sibTransId="{0C474A54-CC01-4B4E-8402-4BD544939F35}"/>
    <dgm:cxn modelId="{2FA7F22A-013C-4D7F-B556-F3617B0849D0}" type="presOf" srcId="{68D8981E-0C14-45BB-BA80-83BB5953F74F}" destId="{22A98A6E-1B56-46F0-8EB1-C5E306A635D9}" srcOrd="0" destOrd="0" presId="urn:microsoft.com/office/officeart/2005/8/layout/hierarchy3"/>
    <dgm:cxn modelId="{7D654022-472E-48FA-9EDF-57E1C98B8732}" type="presOf" srcId="{CABD5A9A-1185-426A-B476-E7360DC1DF15}" destId="{D106B1B0-FECD-440B-98BB-4D70216D0445}" srcOrd="0" destOrd="0" presId="urn:microsoft.com/office/officeart/2005/8/layout/hierarchy3"/>
    <dgm:cxn modelId="{E49995FB-47F0-48BD-A80D-A82B2777EA2C}" srcId="{CABD5A9A-1185-426A-B476-E7360DC1DF15}" destId="{A307B34F-8778-42E7-8CEC-E57D7DA06004}" srcOrd="1" destOrd="0" parTransId="{A25BA51A-08FC-4BA6-A60C-CFDE929109AA}" sibTransId="{1D3DF087-8EBA-48E8-93C5-33CDB8CBE596}"/>
    <dgm:cxn modelId="{4B259AB4-8739-4282-BC7F-F03B8A4489CA}" srcId="{C67F634A-2B29-46B7-91C0-911427348AD9}" destId="{5D77F287-8BEB-4A5B-9B78-F507BD48DA5D}" srcOrd="0" destOrd="0" parTransId="{62E05546-EDD1-49B5-8609-C34CDAE653CF}" sibTransId="{FCCA0DBB-465F-4EA8-8A62-9AE8639D6368}"/>
    <dgm:cxn modelId="{4F911A85-AB46-4F4F-9EDB-3B841030EA0C}" type="presParOf" srcId="{1525B2C9-BB82-4311-8CB0-34C517916FCC}" destId="{A8416D63-10DA-4786-8C8D-4C4814CC2C46}" srcOrd="0" destOrd="0" presId="urn:microsoft.com/office/officeart/2005/8/layout/hierarchy3"/>
    <dgm:cxn modelId="{387A2978-D815-4596-B796-6A8720384B9B}" type="presParOf" srcId="{A8416D63-10DA-4786-8C8D-4C4814CC2C46}" destId="{0D808274-CD24-41A5-B7D5-D9F879FD9052}" srcOrd="0" destOrd="0" presId="urn:microsoft.com/office/officeart/2005/8/layout/hierarchy3"/>
    <dgm:cxn modelId="{D2E42A0C-653B-443A-8978-16649669EF3E}" type="presParOf" srcId="{0D808274-CD24-41A5-B7D5-D9F879FD9052}" destId="{96586727-BF0E-4D0B-9D0D-5E509D73C8EC}" srcOrd="0" destOrd="0" presId="urn:microsoft.com/office/officeart/2005/8/layout/hierarchy3"/>
    <dgm:cxn modelId="{81B8BBF9-7261-4F81-9196-E896A232E890}" type="presParOf" srcId="{0D808274-CD24-41A5-B7D5-D9F879FD9052}" destId="{61C782C1-7298-4463-9C24-EB2A4EB4B96C}" srcOrd="1" destOrd="0" presId="urn:microsoft.com/office/officeart/2005/8/layout/hierarchy3"/>
    <dgm:cxn modelId="{C3B66E57-3D56-4E38-9394-01CAD00EE2D0}" type="presParOf" srcId="{A8416D63-10DA-4786-8C8D-4C4814CC2C46}" destId="{ACB40D4F-DB0D-40C1-8B2B-7E565CFB4C83}" srcOrd="1" destOrd="0" presId="urn:microsoft.com/office/officeart/2005/8/layout/hierarchy3"/>
    <dgm:cxn modelId="{ACEABB8B-18B7-4173-956E-D2992E670EAD}" type="presParOf" srcId="{ACB40D4F-DB0D-40C1-8B2B-7E565CFB4C83}" destId="{05EC402D-0657-43F8-A935-1EECD133D359}" srcOrd="0" destOrd="0" presId="urn:microsoft.com/office/officeart/2005/8/layout/hierarchy3"/>
    <dgm:cxn modelId="{3013CD3D-1656-45BB-9E7C-6566A78D8710}" type="presParOf" srcId="{ACB40D4F-DB0D-40C1-8B2B-7E565CFB4C83}" destId="{ACDD504A-6B6A-4606-BB78-E6C2D73CF0E5}" srcOrd="1" destOrd="0" presId="urn:microsoft.com/office/officeart/2005/8/layout/hierarchy3"/>
    <dgm:cxn modelId="{14B4F0F0-E7DF-419A-9741-AF206177C89E}" type="presParOf" srcId="{ACB40D4F-DB0D-40C1-8B2B-7E565CFB4C83}" destId="{544EFE43-7F0E-4CAF-B16D-3E1B5068DF6A}" srcOrd="2" destOrd="0" presId="urn:microsoft.com/office/officeart/2005/8/layout/hierarchy3"/>
    <dgm:cxn modelId="{5C8A08ED-840E-404F-A849-A1C56284B275}" type="presParOf" srcId="{ACB40D4F-DB0D-40C1-8B2B-7E565CFB4C83}" destId="{F3E57386-1948-4A07-8E01-5C11E2A2833D}" srcOrd="3" destOrd="0" presId="urn:microsoft.com/office/officeart/2005/8/layout/hierarchy3"/>
    <dgm:cxn modelId="{86F70D39-500E-4880-BE36-B132094ECD6D}" type="presParOf" srcId="{ACB40D4F-DB0D-40C1-8B2B-7E565CFB4C83}" destId="{AAE32C29-8539-4230-B6F1-21E6E1049D11}" srcOrd="4" destOrd="0" presId="urn:microsoft.com/office/officeart/2005/8/layout/hierarchy3"/>
    <dgm:cxn modelId="{6D54033D-FFB5-4C83-BBA3-D971262671E1}" type="presParOf" srcId="{ACB40D4F-DB0D-40C1-8B2B-7E565CFB4C83}" destId="{8713C7DF-5D8E-473F-9BC2-22544891F3A5}" srcOrd="5" destOrd="0" presId="urn:microsoft.com/office/officeart/2005/8/layout/hierarchy3"/>
    <dgm:cxn modelId="{6E467FCE-E8ED-4E5A-A404-AE01B031078D}" type="presParOf" srcId="{1525B2C9-BB82-4311-8CB0-34C517916FCC}" destId="{7726519A-CADE-4391-B664-05472AC15377}" srcOrd="1" destOrd="0" presId="urn:microsoft.com/office/officeart/2005/8/layout/hierarchy3"/>
    <dgm:cxn modelId="{78A9E81B-8AE7-440D-B60A-BE8252442207}" type="presParOf" srcId="{7726519A-CADE-4391-B664-05472AC15377}" destId="{C6C8C38A-0E6B-45AD-B62F-36BF687B5B0A}" srcOrd="0" destOrd="0" presId="urn:microsoft.com/office/officeart/2005/8/layout/hierarchy3"/>
    <dgm:cxn modelId="{7AB282E3-CA92-4CFB-A9C6-2FC5DDCADD9F}" type="presParOf" srcId="{C6C8C38A-0E6B-45AD-B62F-36BF687B5B0A}" destId="{885AB45B-DBF3-4E9D-B438-2973C053D477}" srcOrd="0" destOrd="0" presId="urn:microsoft.com/office/officeart/2005/8/layout/hierarchy3"/>
    <dgm:cxn modelId="{074A6094-010D-4205-85BB-ECE66A8D2770}" type="presParOf" srcId="{C6C8C38A-0E6B-45AD-B62F-36BF687B5B0A}" destId="{FBA0F881-4C6E-4D96-84C3-5E491528B395}" srcOrd="1" destOrd="0" presId="urn:microsoft.com/office/officeart/2005/8/layout/hierarchy3"/>
    <dgm:cxn modelId="{322DACB5-478B-4B7A-AA2A-0714C73D3E44}" type="presParOf" srcId="{7726519A-CADE-4391-B664-05472AC15377}" destId="{8A613AC4-F1F0-4205-B35F-27165BD63590}" srcOrd="1" destOrd="0" presId="urn:microsoft.com/office/officeart/2005/8/layout/hierarchy3"/>
    <dgm:cxn modelId="{5F13A138-8267-47B0-8642-C20EA470F374}" type="presParOf" srcId="{8A613AC4-F1F0-4205-B35F-27165BD63590}" destId="{5CC76D02-D2CC-4AA1-BE04-321639B8EFA2}" srcOrd="0" destOrd="0" presId="urn:microsoft.com/office/officeart/2005/8/layout/hierarchy3"/>
    <dgm:cxn modelId="{CB0D7CD4-31B7-4180-8170-EFD4E6411C1D}" type="presParOf" srcId="{8A613AC4-F1F0-4205-B35F-27165BD63590}" destId="{7B3C3808-4302-4216-9C8D-5B35EC6CADCE}" srcOrd="1" destOrd="0" presId="urn:microsoft.com/office/officeart/2005/8/layout/hierarchy3"/>
    <dgm:cxn modelId="{D02B5B7E-E3AF-499D-A376-0DB25F2ED27F}" type="presParOf" srcId="{8A613AC4-F1F0-4205-B35F-27165BD63590}" destId="{5E838575-C710-412B-8A6F-BE6765EBB276}" srcOrd="2" destOrd="0" presId="urn:microsoft.com/office/officeart/2005/8/layout/hierarchy3"/>
    <dgm:cxn modelId="{F2AA0430-2E84-4C53-9A83-FDAF72601470}" type="presParOf" srcId="{8A613AC4-F1F0-4205-B35F-27165BD63590}" destId="{9E1FC236-F86F-465F-9231-20C0A4E69C0C}" srcOrd="3" destOrd="0" presId="urn:microsoft.com/office/officeart/2005/8/layout/hierarchy3"/>
    <dgm:cxn modelId="{ECC3CB29-AA00-44CA-8DDD-C594689A658F}" type="presParOf" srcId="{8A613AC4-F1F0-4205-B35F-27165BD63590}" destId="{22A98A6E-1B56-46F0-8EB1-C5E306A635D9}" srcOrd="4" destOrd="0" presId="urn:microsoft.com/office/officeart/2005/8/layout/hierarchy3"/>
    <dgm:cxn modelId="{098FB8B8-5009-445F-9BE6-E3745422634E}" type="presParOf" srcId="{8A613AC4-F1F0-4205-B35F-27165BD63590}" destId="{09CA5D58-69E0-4090-8EDE-2D0341339905}" srcOrd="5" destOrd="0" presId="urn:microsoft.com/office/officeart/2005/8/layout/hierarchy3"/>
    <dgm:cxn modelId="{C0362833-4080-416E-94F2-C877AAF57546}" type="presParOf" srcId="{1525B2C9-BB82-4311-8CB0-34C517916FCC}" destId="{41425172-24B5-4066-8506-12CB8F68D630}" srcOrd="2" destOrd="0" presId="urn:microsoft.com/office/officeart/2005/8/layout/hierarchy3"/>
    <dgm:cxn modelId="{78E45F1D-99A4-4073-AB06-63E92B6F4EB1}" type="presParOf" srcId="{41425172-24B5-4066-8506-12CB8F68D630}" destId="{3D71A1B2-128D-410F-BA3D-4C02E8A3A1A9}" srcOrd="0" destOrd="0" presId="urn:microsoft.com/office/officeart/2005/8/layout/hierarchy3"/>
    <dgm:cxn modelId="{E6B21890-3246-432D-9042-1412002B127C}" type="presParOf" srcId="{3D71A1B2-128D-410F-BA3D-4C02E8A3A1A9}" destId="{D106B1B0-FECD-440B-98BB-4D70216D0445}" srcOrd="0" destOrd="0" presId="urn:microsoft.com/office/officeart/2005/8/layout/hierarchy3"/>
    <dgm:cxn modelId="{951D588F-F7B3-468E-9230-5C0204E31F73}" type="presParOf" srcId="{3D71A1B2-128D-410F-BA3D-4C02E8A3A1A9}" destId="{9B1EF67E-B3A1-46E8-9C56-C85F3A8200F5}" srcOrd="1" destOrd="0" presId="urn:microsoft.com/office/officeart/2005/8/layout/hierarchy3"/>
    <dgm:cxn modelId="{02421D9F-CE0B-479A-ABD0-F0954DFDB7C3}" type="presParOf" srcId="{41425172-24B5-4066-8506-12CB8F68D630}" destId="{CABFDCE1-473A-46DD-B384-A87B79032A84}" srcOrd="1" destOrd="0" presId="urn:microsoft.com/office/officeart/2005/8/layout/hierarchy3"/>
    <dgm:cxn modelId="{24375755-5B70-483B-B4CB-D6CCBE645D94}" type="presParOf" srcId="{CABFDCE1-473A-46DD-B384-A87B79032A84}" destId="{46383D3D-C960-49EA-934F-80046FD70E5E}" srcOrd="0" destOrd="0" presId="urn:microsoft.com/office/officeart/2005/8/layout/hierarchy3"/>
    <dgm:cxn modelId="{6DB16F63-CAF0-4E71-BF2B-D36BCD1C0CAF}" type="presParOf" srcId="{CABFDCE1-473A-46DD-B384-A87B79032A84}" destId="{C1691C83-4740-4932-92A4-7F5A5DE19B84}" srcOrd="1" destOrd="0" presId="urn:microsoft.com/office/officeart/2005/8/layout/hierarchy3"/>
    <dgm:cxn modelId="{FF076670-F95E-4A17-9C4D-6624BD5E47EA}" type="presParOf" srcId="{CABFDCE1-473A-46DD-B384-A87B79032A84}" destId="{1895D805-01C3-40A4-A3DB-B08E547DADB9}" srcOrd="2" destOrd="0" presId="urn:microsoft.com/office/officeart/2005/8/layout/hierarchy3"/>
    <dgm:cxn modelId="{52B5548B-090F-442B-A1D7-B4569937ADBA}" type="presParOf" srcId="{CABFDCE1-473A-46DD-B384-A87B79032A84}" destId="{6E0236E1-9868-4B3D-914D-B2C355E6D63E}" srcOrd="3" destOrd="0" presId="urn:microsoft.com/office/officeart/2005/8/layout/hierarchy3"/>
    <dgm:cxn modelId="{075DE815-F23C-4215-8FCB-B2E7A06E4D32}" type="presParOf" srcId="{CABFDCE1-473A-46DD-B384-A87B79032A84}" destId="{DA4D29A9-3E1B-45A9-B99F-C55EFD64FB7C}" srcOrd="4" destOrd="0" presId="urn:microsoft.com/office/officeart/2005/8/layout/hierarchy3"/>
    <dgm:cxn modelId="{991E05A1-CC0E-4BCE-BCE1-1D02AC8A60A7}" type="presParOf" srcId="{CABFDCE1-473A-46DD-B384-A87B79032A84}" destId="{800ED16A-E14F-422C-A43E-E02688F7E603}" srcOrd="5" destOrd="0" presId="urn:microsoft.com/office/officeart/2005/8/layout/hierarchy3"/>
    <dgm:cxn modelId="{34B354A9-F914-4BF2-8D3F-2495E76C33FD}" type="presParOf" srcId="{CABFDCE1-473A-46DD-B384-A87B79032A84}" destId="{07CF296F-B961-4F24-AC66-77BD32C4EA00}" srcOrd="6" destOrd="0" presId="urn:microsoft.com/office/officeart/2005/8/layout/hierarchy3"/>
    <dgm:cxn modelId="{45DC71F0-4F87-4C13-BA19-E2B5ECF48F34}" type="presParOf" srcId="{CABFDCE1-473A-46DD-B384-A87B79032A84}" destId="{B2023E78-C116-46E5-BA64-679536EEC6E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D2CA8-B847-4189-BD8B-54647ED941FC}">
      <dsp:nvSpPr>
        <dsp:cNvPr id="0" name=""/>
        <dsp:cNvSpPr/>
      </dsp:nvSpPr>
      <dsp:spPr>
        <a:xfrm>
          <a:off x="157055" y="919504"/>
          <a:ext cx="1663022" cy="21238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400" b="1" kern="1200"/>
            <a:t>Сервер</a:t>
          </a:r>
          <a:endParaRPr lang="en-US" sz="2400" b="1" kern="120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(</a:t>
          </a:r>
          <a:r>
            <a:rPr lang="sr-Cyrl-RS" sz="2000" kern="1200"/>
            <a:t>Играч 1</a:t>
          </a:r>
          <a:r>
            <a:rPr lang="en-US" sz="2000" kern="1200"/>
            <a:t>)</a:t>
          </a:r>
        </a:p>
      </dsp:txBody>
      <dsp:txXfrm>
        <a:off x="205763" y="968212"/>
        <a:ext cx="1565606" cy="2026397"/>
      </dsp:txXfrm>
    </dsp:sp>
    <dsp:sp modelId="{4B262055-8067-40E6-976E-CD2CE35E709C}">
      <dsp:nvSpPr>
        <dsp:cNvPr id="0" name=""/>
        <dsp:cNvSpPr/>
      </dsp:nvSpPr>
      <dsp:spPr>
        <a:xfrm rot="12708">
          <a:off x="2000566" y="2188752"/>
          <a:ext cx="2454189" cy="41171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700" kern="1200"/>
            <a:t>чет поруке</a:t>
          </a:r>
          <a:endParaRPr lang="en-US" sz="1700" kern="1200"/>
        </a:p>
      </dsp:txBody>
      <dsp:txXfrm>
        <a:off x="2124080" y="2271095"/>
        <a:ext cx="2207161" cy="247028"/>
      </dsp:txXfrm>
    </dsp:sp>
    <dsp:sp modelId="{628014B7-203E-4DDB-A5A6-1477306EB106}">
      <dsp:nvSpPr>
        <dsp:cNvPr id="0" name=""/>
        <dsp:cNvSpPr/>
      </dsp:nvSpPr>
      <dsp:spPr>
        <a:xfrm>
          <a:off x="4635245" y="967686"/>
          <a:ext cx="1552659" cy="2060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400" b="1" kern="1200"/>
            <a:t>Клијент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(</a:t>
          </a:r>
          <a:r>
            <a:rPr lang="sr-Cyrl-RS" sz="2000" kern="1200"/>
            <a:t>Играч 2</a:t>
          </a:r>
          <a:r>
            <a:rPr lang="en-US" sz="2000" kern="1200"/>
            <a:t>)</a:t>
          </a:r>
        </a:p>
      </dsp:txBody>
      <dsp:txXfrm>
        <a:off x="4680721" y="1013162"/>
        <a:ext cx="1461707" cy="1969198"/>
      </dsp:txXfrm>
    </dsp:sp>
    <dsp:sp modelId="{B6A769A5-FFA7-4CF8-9490-5E6F8AA2453E}">
      <dsp:nvSpPr>
        <dsp:cNvPr id="0" name=""/>
        <dsp:cNvSpPr/>
      </dsp:nvSpPr>
      <dsp:spPr>
        <a:xfrm rot="10812708">
          <a:off x="1989463" y="1355746"/>
          <a:ext cx="2439100" cy="41171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700" b="1" kern="1200"/>
            <a:t>упраљачке поруке</a:t>
          </a:r>
          <a:endParaRPr lang="en-US" sz="1700" b="1" kern="1200"/>
        </a:p>
      </dsp:txBody>
      <dsp:txXfrm rot="10800000">
        <a:off x="2112977" y="1438089"/>
        <a:ext cx="2192072" cy="247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86727-BF0E-4D0B-9D0D-5E509D73C8EC}">
      <dsp:nvSpPr>
        <dsp:cNvPr id="0" name=""/>
        <dsp:cNvSpPr/>
      </dsp:nvSpPr>
      <dsp:spPr>
        <a:xfrm>
          <a:off x="697186" y="2009"/>
          <a:ext cx="1669032" cy="68513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  <a:shade val="80000"/>
              <a:lumMod val="9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600" b="1" kern="1200"/>
            <a:t>Комуникациони слој</a:t>
          </a:r>
          <a:endParaRPr lang="en-US" sz="1600" b="1" kern="1200"/>
        </a:p>
      </dsp:txBody>
      <dsp:txXfrm>
        <a:off x="717253" y="22076"/>
        <a:ext cx="1628898" cy="644996"/>
      </dsp:txXfrm>
    </dsp:sp>
    <dsp:sp modelId="{05EC402D-0657-43F8-A935-1EECD133D359}">
      <dsp:nvSpPr>
        <dsp:cNvPr id="0" name=""/>
        <dsp:cNvSpPr/>
      </dsp:nvSpPr>
      <dsp:spPr>
        <a:xfrm>
          <a:off x="864089" y="687139"/>
          <a:ext cx="166903" cy="513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47"/>
              </a:lnTo>
              <a:lnTo>
                <a:pt x="166903" y="513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D504A-6B6A-4606-BB78-E6C2D73CF0E5}">
      <dsp:nvSpPr>
        <dsp:cNvPr id="0" name=""/>
        <dsp:cNvSpPr/>
      </dsp:nvSpPr>
      <dsp:spPr>
        <a:xfrm>
          <a:off x="1030993" y="858422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Server</a:t>
          </a:r>
        </a:p>
      </dsp:txBody>
      <dsp:txXfrm>
        <a:off x="1051060" y="878489"/>
        <a:ext cx="1056074" cy="644996"/>
      </dsp:txXfrm>
    </dsp:sp>
    <dsp:sp modelId="{544EFE43-7F0E-4CAF-B16D-3E1B5068DF6A}">
      <dsp:nvSpPr>
        <dsp:cNvPr id="0" name=""/>
        <dsp:cNvSpPr/>
      </dsp:nvSpPr>
      <dsp:spPr>
        <a:xfrm>
          <a:off x="864089" y="687139"/>
          <a:ext cx="166903" cy="137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260"/>
              </a:lnTo>
              <a:lnTo>
                <a:pt x="166903" y="13702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57386-1948-4A07-8E01-5C11E2A2833D}">
      <dsp:nvSpPr>
        <dsp:cNvPr id="0" name=""/>
        <dsp:cNvSpPr/>
      </dsp:nvSpPr>
      <dsp:spPr>
        <a:xfrm>
          <a:off x="1030993" y="1714834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Connection</a:t>
          </a:r>
        </a:p>
      </dsp:txBody>
      <dsp:txXfrm>
        <a:off x="1051060" y="1734901"/>
        <a:ext cx="1056074" cy="644996"/>
      </dsp:txXfrm>
    </dsp:sp>
    <dsp:sp modelId="{AAE32C29-8539-4230-B6F1-21E6E1049D11}">
      <dsp:nvSpPr>
        <dsp:cNvPr id="0" name=""/>
        <dsp:cNvSpPr/>
      </dsp:nvSpPr>
      <dsp:spPr>
        <a:xfrm>
          <a:off x="864089" y="687139"/>
          <a:ext cx="166903" cy="222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673"/>
              </a:lnTo>
              <a:lnTo>
                <a:pt x="166903" y="22266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3C7DF-5D8E-473F-9BC2-22544891F3A5}">
      <dsp:nvSpPr>
        <dsp:cNvPr id="0" name=""/>
        <dsp:cNvSpPr/>
      </dsp:nvSpPr>
      <dsp:spPr>
        <a:xfrm>
          <a:off x="1030993" y="2571247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Client</a:t>
          </a:r>
        </a:p>
      </dsp:txBody>
      <dsp:txXfrm>
        <a:off x="1051060" y="2591314"/>
        <a:ext cx="1056074" cy="644996"/>
      </dsp:txXfrm>
    </dsp:sp>
    <dsp:sp modelId="{885AB45B-DBF3-4E9D-B438-2973C053D477}">
      <dsp:nvSpPr>
        <dsp:cNvPr id="0" name=""/>
        <dsp:cNvSpPr/>
      </dsp:nvSpPr>
      <dsp:spPr>
        <a:xfrm>
          <a:off x="2708783" y="2009"/>
          <a:ext cx="1669032" cy="68513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  <a:shade val="80000"/>
              <a:lumMod val="9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600" b="1" kern="1200"/>
            <a:t>Логички слој</a:t>
          </a:r>
          <a:endParaRPr lang="en-US" sz="1600" b="1" kern="1200"/>
        </a:p>
      </dsp:txBody>
      <dsp:txXfrm>
        <a:off x="2728850" y="22076"/>
        <a:ext cx="1628898" cy="644996"/>
      </dsp:txXfrm>
    </dsp:sp>
    <dsp:sp modelId="{5CC76D02-D2CC-4AA1-BE04-321639B8EFA2}">
      <dsp:nvSpPr>
        <dsp:cNvPr id="0" name=""/>
        <dsp:cNvSpPr/>
      </dsp:nvSpPr>
      <dsp:spPr>
        <a:xfrm>
          <a:off x="2875687" y="687139"/>
          <a:ext cx="166903" cy="513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47"/>
              </a:lnTo>
              <a:lnTo>
                <a:pt x="166903" y="513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C3808-4302-4216-9C8D-5B35EC6CADCE}">
      <dsp:nvSpPr>
        <dsp:cNvPr id="0" name=""/>
        <dsp:cNvSpPr/>
      </dsp:nvSpPr>
      <dsp:spPr>
        <a:xfrm>
          <a:off x="3042590" y="858422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Engine</a:t>
          </a:r>
        </a:p>
      </dsp:txBody>
      <dsp:txXfrm>
        <a:off x="3062657" y="878489"/>
        <a:ext cx="1056074" cy="644996"/>
      </dsp:txXfrm>
    </dsp:sp>
    <dsp:sp modelId="{5E838575-C710-412B-8A6F-BE6765EBB276}">
      <dsp:nvSpPr>
        <dsp:cNvPr id="0" name=""/>
        <dsp:cNvSpPr/>
      </dsp:nvSpPr>
      <dsp:spPr>
        <a:xfrm>
          <a:off x="2875687" y="687139"/>
          <a:ext cx="166903" cy="137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260"/>
              </a:lnTo>
              <a:lnTo>
                <a:pt x="166903" y="13702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C236-F86F-465F-9231-20C0A4E69C0C}">
      <dsp:nvSpPr>
        <dsp:cNvPr id="0" name=""/>
        <dsp:cNvSpPr/>
      </dsp:nvSpPr>
      <dsp:spPr>
        <a:xfrm>
          <a:off x="3042590" y="1714834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Field</a:t>
          </a:r>
        </a:p>
      </dsp:txBody>
      <dsp:txXfrm>
        <a:off x="3062657" y="1734901"/>
        <a:ext cx="1056074" cy="644996"/>
      </dsp:txXfrm>
    </dsp:sp>
    <dsp:sp modelId="{22A98A6E-1B56-46F0-8EB1-C5E306A635D9}">
      <dsp:nvSpPr>
        <dsp:cNvPr id="0" name=""/>
        <dsp:cNvSpPr/>
      </dsp:nvSpPr>
      <dsp:spPr>
        <a:xfrm>
          <a:off x="2875687" y="687139"/>
          <a:ext cx="166903" cy="222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673"/>
              </a:lnTo>
              <a:lnTo>
                <a:pt x="166903" y="22266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A5D58-69E0-4090-8EDE-2D0341339905}">
      <dsp:nvSpPr>
        <dsp:cNvPr id="0" name=""/>
        <dsp:cNvSpPr/>
      </dsp:nvSpPr>
      <dsp:spPr>
        <a:xfrm>
          <a:off x="3042590" y="2571247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Ship</a:t>
          </a:r>
        </a:p>
      </dsp:txBody>
      <dsp:txXfrm>
        <a:off x="3062657" y="2591314"/>
        <a:ext cx="1056074" cy="644996"/>
      </dsp:txXfrm>
    </dsp:sp>
    <dsp:sp modelId="{D106B1B0-FECD-440B-98BB-4D70216D0445}">
      <dsp:nvSpPr>
        <dsp:cNvPr id="0" name=""/>
        <dsp:cNvSpPr/>
      </dsp:nvSpPr>
      <dsp:spPr>
        <a:xfrm>
          <a:off x="4720381" y="2009"/>
          <a:ext cx="1669032" cy="68513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  <a:shade val="80000"/>
              <a:lumMod val="9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600" b="1" kern="1200"/>
            <a:t>Графички слој</a:t>
          </a:r>
          <a:endParaRPr lang="en-US" sz="1600" b="1" kern="1200"/>
        </a:p>
      </dsp:txBody>
      <dsp:txXfrm>
        <a:off x="4740448" y="22076"/>
        <a:ext cx="1628898" cy="644996"/>
      </dsp:txXfrm>
    </dsp:sp>
    <dsp:sp modelId="{46383D3D-C960-49EA-934F-80046FD70E5E}">
      <dsp:nvSpPr>
        <dsp:cNvPr id="0" name=""/>
        <dsp:cNvSpPr/>
      </dsp:nvSpPr>
      <dsp:spPr>
        <a:xfrm>
          <a:off x="4887284" y="687139"/>
          <a:ext cx="166903" cy="513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47"/>
              </a:lnTo>
              <a:lnTo>
                <a:pt x="166903" y="513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91C83-4740-4932-92A4-7F5A5DE19B84}">
      <dsp:nvSpPr>
        <dsp:cNvPr id="0" name=""/>
        <dsp:cNvSpPr/>
      </dsp:nvSpPr>
      <dsp:spPr>
        <a:xfrm>
          <a:off x="5054187" y="858422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GameScreen</a:t>
          </a:r>
        </a:p>
      </dsp:txBody>
      <dsp:txXfrm>
        <a:off x="5074254" y="878489"/>
        <a:ext cx="1056074" cy="644996"/>
      </dsp:txXfrm>
    </dsp:sp>
    <dsp:sp modelId="{1895D805-01C3-40A4-A3DB-B08E547DADB9}">
      <dsp:nvSpPr>
        <dsp:cNvPr id="0" name=""/>
        <dsp:cNvSpPr/>
      </dsp:nvSpPr>
      <dsp:spPr>
        <a:xfrm>
          <a:off x="4887284" y="687139"/>
          <a:ext cx="166903" cy="137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260"/>
              </a:lnTo>
              <a:lnTo>
                <a:pt x="166903" y="13702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236E1-9868-4B3D-914D-B2C355E6D63E}">
      <dsp:nvSpPr>
        <dsp:cNvPr id="0" name=""/>
        <dsp:cNvSpPr/>
      </dsp:nvSpPr>
      <dsp:spPr>
        <a:xfrm>
          <a:off x="5054187" y="1714834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GUI</a:t>
          </a:r>
        </a:p>
      </dsp:txBody>
      <dsp:txXfrm>
        <a:off x="5074254" y="1734901"/>
        <a:ext cx="1056074" cy="644996"/>
      </dsp:txXfrm>
    </dsp:sp>
    <dsp:sp modelId="{DA4D29A9-3E1B-45A9-B99F-C55EFD64FB7C}">
      <dsp:nvSpPr>
        <dsp:cNvPr id="0" name=""/>
        <dsp:cNvSpPr/>
      </dsp:nvSpPr>
      <dsp:spPr>
        <a:xfrm>
          <a:off x="4887284" y="687139"/>
          <a:ext cx="166903" cy="222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673"/>
              </a:lnTo>
              <a:lnTo>
                <a:pt x="166903" y="22266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ED16A-E14F-422C-A43E-E02688F7E603}">
      <dsp:nvSpPr>
        <dsp:cNvPr id="0" name=""/>
        <dsp:cNvSpPr/>
      </dsp:nvSpPr>
      <dsp:spPr>
        <a:xfrm>
          <a:off x="5054187" y="2571247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ButtonTable</a:t>
          </a:r>
        </a:p>
      </dsp:txBody>
      <dsp:txXfrm>
        <a:off x="5074254" y="2591314"/>
        <a:ext cx="1056074" cy="644996"/>
      </dsp:txXfrm>
    </dsp:sp>
    <dsp:sp modelId="{07CF296F-B961-4F24-AC66-77BD32C4EA00}">
      <dsp:nvSpPr>
        <dsp:cNvPr id="0" name=""/>
        <dsp:cNvSpPr/>
      </dsp:nvSpPr>
      <dsp:spPr>
        <a:xfrm>
          <a:off x="4887284" y="687139"/>
          <a:ext cx="166903" cy="30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3086"/>
              </a:lnTo>
              <a:lnTo>
                <a:pt x="166903" y="3083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23E78-C116-46E5-BA64-679536EEC6E5}">
      <dsp:nvSpPr>
        <dsp:cNvPr id="0" name=""/>
        <dsp:cNvSpPr/>
      </dsp:nvSpPr>
      <dsp:spPr>
        <a:xfrm>
          <a:off x="5054187" y="3427660"/>
          <a:ext cx="1096208" cy="685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MyButton</a:t>
          </a:r>
        </a:p>
      </dsp:txBody>
      <dsp:txXfrm>
        <a:off x="5074254" y="3447727"/>
        <a:ext cx="1056074" cy="644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2E4EF-F6E0-40C4-8B78-31C205BF5D47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A0D1-CDCC-4AAE-8456-672118B0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A0D1-CDCC-4AAE-8456-672118B04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E19AEFB-C8DB-494F-8039-78315C38D2CD}" type="datetime1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F08-52CD-419D-89B0-31D6EB3607B8}" type="datetime1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CC2E-D95F-414C-A40F-6517936B3C8D}" type="datetime1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1F0C-E940-4D9C-8128-D6ED864D5A63}" type="datetime1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E5E5-D783-4ADE-AB45-9CEDA55AE302}" type="datetime1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860-EA80-425F-B102-3270C0DB33D3}" type="datetime1">
              <a:rPr lang="en-US" smtClean="0"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79F3-A4F2-420D-B7A3-F4B38C2C5119}" type="datetime1">
              <a:rPr lang="en-US" smtClean="0"/>
              <a:t>20-Sep-17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4F7-2578-4F2E-8451-AC16CBC654FB}" type="datetime1">
              <a:rPr lang="en-US" smtClean="0"/>
              <a:t>20-Sep-17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518-9206-428C-9802-7AD7AC10E341}" type="datetime1">
              <a:rPr lang="en-US" smtClean="0"/>
              <a:t>20-Sep-17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074BCBB-188C-494C-A045-A0F09B3C03CC}" type="datetime1">
              <a:rPr lang="en-US" smtClean="0"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1B76BE0-7F1B-4C72-901E-0CA65BF29B28}" type="datetime1">
              <a:rPr lang="en-US" smtClean="0"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39162FA-ABAB-445A-BAE8-0A43D1AFC429}" type="datetime1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676400"/>
            <a:ext cx="5723468" cy="1828090"/>
          </a:xfrm>
        </p:spPr>
        <p:txBody>
          <a:bodyPr/>
          <a:lstStyle/>
          <a:p>
            <a:r>
              <a:rPr lang="en-US" b="1" smtClean="0"/>
              <a:t>SINK SHIPS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505200"/>
            <a:ext cx="5712179" cy="1524000"/>
          </a:xfrm>
        </p:spPr>
        <p:txBody>
          <a:bodyPr/>
          <a:lstStyle/>
          <a:p>
            <a:r>
              <a:rPr lang="sr-Cyrl-RS"/>
              <a:t>с</a:t>
            </a:r>
            <a:r>
              <a:rPr lang="sr-Cyrl-RS" smtClean="0"/>
              <a:t>еминарски рад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15200" y="411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5200" y="49530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50292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50408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mtClean="0"/>
              <a:t>Студент: Небојша Сретеновић  </a:t>
            </a:r>
            <a:r>
              <a:rPr lang="en-US" smtClean="0"/>
              <a:t>97/2015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05000" y="54218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mtClean="0"/>
              <a:t>Професор</a:t>
            </a:r>
            <a:r>
              <a:rPr lang="en-US" smtClean="0"/>
              <a:t>:</a:t>
            </a:r>
            <a:r>
              <a:rPr lang="sr-Cyrl-RS" smtClean="0"/>
              <a:t> др. </a:t>
            </a:r>
            <a:r>
              <a:rPr lang="en-US" smtClean="0"/>
              <a:t>Ана </a:t>
            </a:r>
            <a:r>
              <a:rPr lang="en-US"/>
              <a:t>Капларевић-Малишић </a:t>
            </a:r>
          </a:p>
        </p:txBody>
      </p:sp>
      <p:pic>
        <p:nvPicPr>
          <p:cNvPr id="34" name="Picture 33" descr="http://cpctas-lcmb.pmf.kg.ac.rs/lcmb/logo/LogoPMF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219200"/>
            <a:ext cx="15430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ubtitle 2"/>
          <p:cNvSpPr txBox="1">
            <a:spLocks/>
          </p:cNvSpPr>
          <p:nvPr/>
        </p:nvSpPr>
        <p:spPr>
          <a:xfrm>
            <a:off x="2895600" y="914400"/>
            <a:ext cx="472440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Cyrl-RS" smtClean="0"/>
              <a:t>                                                                        </a:t>
            </a:r>
            <a:r>
              <a:rPr lang="sr-Cyrl-RS" sz="2000">
                <a:solidFill>
                  <a:schemeClr val="bg1">
                    <a:lumMod val="65000"/>
                  </a:schemeClr>
                </a:solidFill>
              </a:rPr>
              <a:t>Институт за математику и информатику                                                                        Природно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sr-Cyrl-RS" sz="2000">
                <a:solidFill>
                  <a:schemeClr val="bg1">
                    <a:lumMod val="65000"/>
                  </a:schemeClr>
                </a:solidFill>
              </a:rPr>
              <a:t>м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sr-Cyrl-RS" sz="2000">
                <a:solidFill>
                  <a:schemeClr val="bg1">
                    <a:lumMod val="65000"/>
                  </a:schemeClr>
                </a:solidFill>
              </a:rPr>
              <a:t>тема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тички факултет</a:t>
            </a:r>
            <a:r>
              <a:rPr lang="sr-Cyrl-RS" sz="200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Универзитет у Крагујевцу 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6096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Пакет </a:t>
            </a:r>
            <a:r>
              <a:rPr lang="en-US" sz="3600" b="1"/>
              <a:t>c</a:t>
            </a:r>
            <a:r>
              <a:rPr lang="en-US" sz="3600" b="1" smtClean="0"/>
              <a:t>onnection</a:t>
            </a:r>
            <a:endParaRPr lang="en-US" sz="36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1623957"/>
            <a:ext cx="6461760" cy="4395843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/>
              <a:t> </a:t>
            </a:r>
            <a:r>
              <a:rPr lang="en-US" b="1" smtClean="0"/>
              <a:t>Connection</a:t>
            </a:r>
          </a:p>
          <a:p>
            <a:pPr lvl="1">
              <a:buFont typeface="Wingdings" pitchFamily="2" charset="2"/>
              <a:buChar char="§"/>
            </a:pPr>
            <a:r>
              <a:rPr lang="sr-Latn-RS" smtClean="0"/>
              <a:t>O</a:t>
            </a:r>
            <a:r>
              <a:rPr lang="sr-Cyrl-RS" smtClean="0"/>
              <a:t>сновни подаци (порт, тип (</a:t>
            </a:r>
            <a:r>
              <a:rPr lang="en-US" smtClean="0"/>
              <a:t>Server/Client)</a:t>
            </a:r>
            <a:r>
              <a:rPr lang="sr-Cyrl-RS"/>
              <a:t>)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Метод за креирање стримова</a:t>
            </a:r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Методи за слање и пријем  порука(</a:t>
            </a:r>
            <a:r>
              <a:rPr lang="en-US" smtClean="0"/>
              <a:t>String) </a:t>
            </a:r>
            <a:r>
              <a:rPr lang="sr-Cyrl-RS" smtClean="0"/>
              <a:t>путем стримова</a:t>
            </a:r>
          </a:p>
          <a:p>
            <a:pPr lvl="0">
              <a:buFont typeface="Wingdings" pitchFamily="2" charset="2"/>
              <a:buChar char="q"/>
            </a:pPr>
            <a:r>
              <a:rPr lang="en-US" b="1" smtClean="0"/>
              <a:t>Server</a:t>
            </a:r>
            <a:r>
              <a:rPr lang="sr-Latn-RS" b="1" smtClean="0"/>
              <a:t> </a:t>
            </a:r>
            <a:r>
              <a:rPr lang="sr-Latn-RS" smtClean="0"/>
              <a:t>(</a:t>
            </a:r>
            <a:r>
              <a:rPr lang="sr-Cyrl-RS" smtClean="0"/>
              <a:t>наслеђује </a:t>
            </a:r>
            <a:r>
              <a:rPr lang="en-US" smtClean="0"/>
              <a:t>Connection)</a:t>
            </a:r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Метод за креирање серверског сокета</a:t>
            </a:r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Метод за гашење сокета</a:t>
            </a:r>
            <a:endParaRPr lang="en-US"/>
          </a:p>
          <a:p>
            <a:pPr lvl="0">
              <a:buFont typeface="Wingdings" pitchFamily="2" charset="2"/>
              <a:buChar char="q"/>
            </a:pPr>
            <a:r>
              <a:rPr lang="en-US" b="1" smtClean="0"/>
              <a:t>Client</a:t>
            </a:r>
            <a:r>
              <a:rPr lang="sr-Latn-RS" b="1" smtClean="0"/>
              <a:t> </a:t>
            </a:r>
            <a:r>
              <a:rPr lang="sr-Latn-RS"/>
              <a:t>(</a:t>
            </a:r>
            <a:r>
              <a:rPr lang="sr-Cyrl-RS"/>
              <a:t>наслеђује </a:t>
            </a:r>
            <a:r>
              <a:rPr lang="en-US" smtClean="0"/>
              <a:t>Connection)</a:t>
            </a:r>
          </a:p>
          <a:p>
            <a:pPr lvl="1">
              <a:buFont typeface="Wingdings" pitchFamily="2" charset="2"/>
              <a:buChar char="§"/>
            </a:pPr>
            <a:r>
              <a:rPr lang="sr-Cyrl-RS"/>
              <a:t>Метод за прикључивање на серверски </a:t>
            </a:r>
            <a:r>
              <a:rPr lang="sr-Cyrl-RS" smtClean="0"/>
              <a:t>сокет</a:t>
            </a:r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Метод </a:t>
            </a:r>
            <a:r>
              <a:rPr lang="sr-Cyrl-RS"/>
              <a:t>за гашење </a:t>
            </a:r>
            <a:r>
              <a:rPr lang="sr-Cyrl-RS" smtClean="0"/>
              <a:t>сокета</a:t>
            </a:r>
            <a:endParaRPr lang="en-US" smtClean="0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10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144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Графички слој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409104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sr-Cyrl-RS"/>
              <a:t>П</a:t>
            </a:r>
            <a:r>
              <a:rPr lang="en-US" smtClean="0"/>
              <a:t>риказ </a:t>
            </a:r>
            <a:r>
              <a:rPr lang="en-US"/>
              <a:t>компоненти апликације које корисник види на </a:t>
            </a:r>
            <a:r>
              <a:rPr lang="en-US" smtClean="0"/>
              <a:t>екрану</a:t>
            </a:r>
            <a:endParaRPr lang="sr-Cyrl-RS" smtClean="0"/>
          </a:p>
          <a:p>
            <a:pPr lvl="0">
              <a:buFont typeface="Wingdings" pitchFamily="2" charset="2"/>
              <a:buChar char="q"/>
            </a:pPr>
            <a:endParaRPr lang="en-US" b="1" smtClean="0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За креирање графичких елемената:</a:t>
            </a:r>
          </a:p>
          <a:p>
            <a:pPr lvl="1">
              <a:buFont typeface="Wingdings" pitchFamily="2" charset="2"/>
              <a:buChar char="§"/>
            </a:pPr>
            <a:r>
              <a:rPr lang="en-US" b="1" smtClean="0"/>
              <a:t>javax.swing </a:t>
            </a:r>
            <a:r>
              <a:rPr lang="sr-Cyrl-RS" smtClean="0"/>
              <a:t>библиотека</a:t>
            </a:r>
            <a:r>
              <a:rPr lang="sr-Cyrl-RS" b="1" smtClean="0"/>
              <a:t> </a:t>
            </a:r>
            <a:endParaRPr lang="sr-Cyrl-RS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пакет </a:t>
            </a:r>
            <a:r>
              <a:rPr lang="en-US" b="1" smtClean="0"/>
              <a:t>gui</a:t>
            </a:r>
            <a:endParaRPr lang="sr-Cyrl-RS" b="1" smtClean="0"/>
          </a:p>
          <a:p>
            <a:pPr>
              <a:buFont typeface="Wingdings" pitchFamily="2" charset="2"/>
              <a:buChar char="q"/>
            </a:pPr>
            <a:r>
              <a:rPr lang="sr-Cyrl-RS" smtClean="0"/>
              <a:t>Омогућава споразумевање корисника са </a:t>
            </a:r>
            <a:r>
              <a:rPr lang="sr-Cyrl-RS"/>
              <a:t>логичким слојем (путем графичких компоненти</a:t>
            </a:r>
            <a:r>
              <a:rPr lang="sr-Cyrl-RS" smtClean="0"/>
              <a:t>).</a:t>
            </a:r>
            <a:endParaRPr lang="sr-Cyrl-RS"/>
          </a:p>
          <a:p>
            <a:pPr lvl="0"/>
            <a:endParaRPr lang="sr-Latn-RS" b="1" smtClean="0"/>
          </a:p>
          <a:p>
            <a:pPr lvl="1"/>
            <a:endParaRPr lang="en-US" b="1" smtClean="0"/>
          </a:p>
          <a:p>
            <a:pPr lvl="0"/>
            <a:endParaRPr lang="sr-Cyrl-RS" b="1" smtClean="0"/>
          </a:p>
          <a:p>
            <a:pPr lvl="1"/>
            <a:endParaRPr lang="en-US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11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5334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Графички слој		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12</a:t>
            </a:fld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4" name="Picture 13" descr="D:\FAKULTET\OOP\SinkShips\Screenshot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86" y="1636261"/>
            <a:ext cx="7003414" cy="42311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048000" y="5867400"/>
            <a:ext cx="310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/>
              <a:t>Поздравни екран апликације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144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Пакет </a:t>
            </a:r>
            <a:r>
              <a:rPr lang="en-US" sz="3600" b="1" smtClean="0"/>
              <a:t>gui</a:t>
            </a: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4091043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smtClean="0"/>
              <a:t>GameScreen</a:t>
            </a:r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исцртава </a:t>
            </a:r>
            <a:r>
              <a:rPr lang="sr-Cyrl-RS"/>
              <a:t>и </a:t>
            </a:r>
            <a:r>
              <a:rPr lang="sr-Cyrl-RS" smtClean="0"/>
              <a:t>поставља </a:t>
            </a:r>
            <a:r>
              <a:rPr lang="sr-Cyrl-RS"/>
              <a:t>почетне параметре за све графичке </a:t>
            </a:r>
            <a:r>
              <a:rPr lang="sr-Cyrl-RS" smtClean="0"/>
              <a:t>компонетне</a:t>
            </a:r>
          </a:p>
          <a:p>
            <a:pPr marL="365760" lvl="1" indent="0">
              <a:buNone/>
            </a:pPr>
            <a:r>
              <a:rPr lang="sr-Cyrl-RS" b="1"/>
              <a:t>	</a:t>
            </a:r>
            <a:endParaRPr lang="en-US" b="1" smtClean="0"/>
          </a:p>
          <a:p>
            <a:pPr lvl="0">
              <a:buFont typeface="Wingdings" pitchFamily="2" charset="2"/>
              <a:buChar char="q"/>
            </a:pPr>
            <a:r>
              <a:rPr lang="en-US" b="1" smtClean="0"/>
              <a:t>GUI </a:t>
            </a:r>
            <a:r>
              <a:rPr lang="en-US" smtClean="0"/>
              <a:t>(</a:t>
            </a:r>
            <a:r>
              <a:rPr lang="sr-Cyrl-RS" smtClean="0"/>
              <a:t>наслеђује </a:t>
            </a:r>
            <a:r>
              <a:rPr lang="en-US" smtClean="0"/>
              <a:t>GameScreen)</a:t>
            </a:r>
            <a:endParaRPr lang="sr-Cyrl-RS" b="1"/>
          </a:p>
          <a:p>
            <a:pPr lvl="1">
              <a:buFont typeface="Wingdings" pitchFamily="2" charset="2"/>
              <a:buChar char="§"/>
            </a:pPr>
            <a:r>
              <a:rPr lang="sr-Cyrl-RS"/>
              <a:t>мења изглед графичких компоненти у складу са променама које диктирају корисник и логички </a:t>
            </a:r>
            <a:r>
              <a:rPr lang="sr-Cyrl-RS" smtClean="0"/>
              <a:t>слој</a:t>
            </a:r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визуелно </a:t>
            </a:r>
            <a:r>
              <a:rPr lang="sr-Cyrl-RS"/>
              <a:t>спроводи динамику </a:t>
            </a:r>
            <a:r>
              <a:rPr lang="sr-Cyrl-RS" smtClean="0"/>
              <a:t>игре</a:t>
            </a:r>
          </a:p>
          <a:p>
            <a:pPr lvl="1">
              <a:buFont typeface="Wingdings" pitchFamily="2" charset="2"/>
              <a:buChar char="§"/>
            </a:pPr>
            <a:r>
              <a:rPr lang="sr-Cyrl-RS"/>
              <a:t>централна класа апликације и </a:t>
            </a:r>
            <a:r>
              <a:rPr lang="sr-Cyrl-RS" smtClean="0"/>
              <a:t>у њој </a:t>
            </a:r>
            <a:r>
              <a:rPr lang="sr-Cyrl-RS"/>
              <a:t>се налази </a:t>
            </a:r>
            <a:r>
              <a:rPr lang="en-US" i="1"/>
              <a:t>main </a:t>
            </a:r>
            <a:r>
              <a:rPr lang="sr-Cyrl-RS" smtClean="0"/>
              <a:t>метод</a:t>
            </a:r>
          </a:p>
          <a:p>
            <a:pPr lvl="1"/>
            <a:endParaRPr lang="sr-Cyrl-RS" smtClean="0"/>
          </a:p>
          <a:p>
            <a:pPr lvl="1"/>
            <a:endParaRPr lang="en-US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13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144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Cyrl-RS" sz="3600"/>
              <a:t>Логички </a:t>
            </a:r>
            <a:r>
              <a:rPr lang="sr-Cyrl-RS" sz="3600" smtClean="0"/>
              <a:t>слој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385957"/>
            <a:ext cx="6461760" cy="317664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sr-Cyrl-RS" smtClean="0"/>
              <a:t>Мозак игре</a:t>
            </a:r>
          </a:p>
          <a:p>
            <a:pPr lvl="0">
              <a:buFont typeface="Wingdings" pitchFamily="2" charset="2"/>
              <a:buChar char="q"/>
            </a:pPr>
            <a:endParaRPr lang="sr-Cyrl-RS" smtClean="0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Управња  комуникационим и графичким слојем</a:t>
            </a:r>
          </a:p>
          <a:p>
            <a:pPr lvl="0">
              <a:buFont typeface="Wingdings" pitchFamily="2" charset="2"/>
              <a:buChar char="q"/>
            </a:pPr>
            <a:endParaRPr lang="sr-Cyrl-RS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Чине га класе пакета </a:t>
            </a:r>
            <a:r>
              <a:rPr lang="en-US" b="1" smtClean="0"/>
              <a:t>engine</a:t>
            </a:r>
            <a:endParaRPr lang="sr-Cyrl-RS" b="1" smtClean="0"/>
          </a:p>
          <a:p>
            <a:pPr lvl="1"/>
            <a:endParaRPr lang="en-US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14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906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/>
              <a:t>П</a:t>
            </a:r>
            <a:r>
              <a:rPr lang="sr-Cyrl-RS" sz="3600" smtClean="0"/>
              <a:t>акет </a:t>
            </a:r>
            <a:r>
              <a:rPr lang="en-US" sz="3600" b="1"/>
              <a:t>engine</a:t>
            </a:r>
            <a:r>
              <a:rPr lang="sr-Cyrl-RS" sz="3600" b="1"/>
              <a:t/>
            </a:r>
            <a:br>
              <a:rPr lang="sr-Cyrl-RS" sz="3600" b="1"/>
            </a:b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943100"/>
            <a:ext cx="6461760" cy="4152900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smtClean="0"/>
              <a:t>Engine</a:t>
            </a:r>
            <a:endParaRPr lang="sr-Cyrl-RS" b="1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генерисање </a:t>
            </a:r>
            <a:r>
              <a:rPr lang="sr-Cyrl-RS"/>
              <a:t>почетног поздравног екрана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распоређивање бродова по жељи играча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обавештавање играча </a:t>
            </a:r>
            <a:r>
              <a:rPr lang="sr-Cyrl-RS"/>
              <a:t>уколико је неправилно поставио бродове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генерисање задатих бродова и смештање истих у </a:t>
            </a:r>
            <a:r>
              <a:rPr lang="sr-Cyrl-RS" smtClean="0"/>
              <a:t>низ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слање играчевог потеза и пријем резултата </a:t>
            </a:r>
            <a:r>
              <a:rPr lang="sr-Cyrl-RS" smtClean="0"/>
              <a:t>истог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пријем противниоковог </a:t>
            </a:r>
            <a:r>
              <a:rPr lang="sr-Cyrl-RS" smtClean="0"/>
              <a:t>потеза и слање резултата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ажурирање стања обе табле и бродова у низу,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редовну проверу да ли је дошло до уништења свих бродова (краја игре</a:t>
            </a:r>
            <a:r>
              <a:rPr lang="sr-Cyrl-RS" smtClean="0"/>
              <a:t>)</a:t>
            </a:r>
            <a:endParaRPr lang="en-US"/>
          </a:p>
          <a:p>
            <a:pPr lvl="1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15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906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/>
              <a:t>П</a:t>
            </a:r>
            <a:r>
              <a:rPr lang="sr-Cyrl-RS" sz="3600" smtClean="0"/>
              <a:t>акет </a:t>
            </a:r>
            <a:r>
              <a:rPr lang="en-US" sz="3600" b="1"/>
              <a:t>engine</a:t>
            </a:r>
            <a:r>
              <a:rPr lang="sr-Cyrl-RS" sz="3600" b="1"/>
              <a:t/>
            </a:r>
            <a:br>
              <a:rPr lang="sr-Cyrl-RS" sz="3600" b="1"/>
            </a:b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16</a:t>
            </a:fld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4" name="Picture 13" descr="D:\FAKULTET\OOP\SinkShips\Screenshot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866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828800" y="58674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mtClean="0"/>
              <a:t>Обавештење </a:t>
            </a:r>
            <a:r>
              <a:rPr lang="sr-Cyrl-RS"/>
              <a:t>о неправилном поставаљању бродова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854915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/>
              <a:t>П</a:t>
            </a:r>
            <a:r>
              <a:rPr lang="sr-Cyrl-RS" sz="3600" smtClean="0"/>
              <a:t>акет </a:t>
            </a:r>
            <a:r>
              <a:rPr lang="en-US" sz="3600" b="1"/>
              <a:t>engine</a:t>
            </a:r>
            <a:r>
              <a:rPr lang="sr-Cyrl-RS" sz="3600" b="1"/>
              <a:t/>
            </a:r>
            <a:br>
              <a:rPr lang="sr-Cyrl-RS" sz="3600" b="1"/>
            </a:b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7010400" cy="45339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smtClean="0"/>
              <a:t>Field</a:t>
            </a:r>
            <a:endParaRPr lang="sr-Cyrl-RS" b="1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За </a:t>
            </a:r>
            <a:r>
              <a:rPr lang="sr-Cyrl-RS"/>
              <a:t>прављење „моје“ и  „противникове“ </a:t>
            </a:r>
            <a:r>
              <a:rPr lang="sr-Cyrl-RS" smtClean="0"/>
              <a:t>табле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Свако </a:t>
            </a:r>
            <a:r>
              <a:rPr lang="sr-Cyrl-RS"/>
              <a:t>поље има </a:t>
            </a:r>
            <a:r>
              <a:rPr lang="en-US" i="1"/>
              <a:t>x</a:t>
            </a:r>
            <a:r>
              <a:rPr lang="en-US"/>
              <a:t> </a:t>
            </a:r>
            <a:r>
              <a:rPr lang="sr-Cyrl-RS"/>
              <a:t>и  </a:t>
            </a:r>
            <a:r>
              <a:rPr lang="en-US" i="1"/>
              <a:t>y</a:t>
            </a:r>
            <a:r>
              <a:rPr lang="sr-Cyrl-RS"/>
              <a:t> </a:t>
            </a:r>
            <a:r>
              <a:rPr lang="sr-Cyrl-RS" smtClean="0"/>
              <a:t>координате</a:t>
            </a:r>
            <a:r>
              <a:rPr lang="en-US" smtClean="0"/>
              <a:t>, </a:t>
            </a:r>
            <a:r>
              <a:rPr lang="sr-Cyrl-RS" smtClean="0"/>
              <a:t>показивач на брод уколико припада неком</a:t>
            </a:r>
            <a:r>
              <a:rPr lang="sr-Cyrl-RS" smtClean="0"/>
              <a:t> </a:t>
            </a:r>
            <a:r>
              <a:rPr lang="sr-Cyrl-RS"/>
              <a:t>и  атрибуте који описују стање </a:t>
            </a:r>
            <a:r>
              <a:rPr lang="sr-Cyrl-RS" smtClean="0"/>
              <a:t>поља</a:t>
            </a:r>
            <a:endParaRPr lang="sr-Cyrl-RS" smtClean="0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Могућа </a:t>
            </a:r>
            <a:r>
              <a:rPr lang="sr-Cyrl-RS"/>
              <a:t>стања су: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д</a:t>
            </a:r>
            <a:r>
              <a:rPr lang="sr-Cyrl-RS" b="1" smtClean="0"/>
              <a:t>ео </a:t>
            </a:r>
            <a:r>
              <a:rPr lang="sr-Cyrl-RS" b="1"/>
              <a:t>брода </a:t>
            </a:r>
            <a:r>
              <a:rPr lang="sr-Cyrl-RS" smtClean="0"/>
              <a:t>(</a:t>
            </a:r>
            <a:r>
              <a:rPr lang="en-US" smtClean="0"/>
              <a:t>part)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п</a:t>
            </a:r>
            <a:r>
              <a:rPr lang="sr-Cyrl-RS" b="1" smtClean="0"/>
              <a:t>огођено</a:t>
            </a:r>
            <a:r>
              <a:rPr lang="sr-Cyrl-RS" smtClean="0"/>
              <a:t> (</a:t>
            </a:r>
            <a:r>
              <a:rPr lang="en-US" smtClean="0"/>
              <a:t>hitted)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у</a:t>
            </a:r>
            <a:r>
              <a:rPr lang="sr-Cyrl-RS" b="1" smtClean="0"/>
              <a:t>ништено</a:t>
            </a:r>
            <a:r>
              <a:rPr lang="sr-Cyrl-RS" smtClean="0"/>
              <a:t> (</a:t>
            </a:r>
            <a:r>
              <a:rPr lang="en-US" smtClean="0"/>
              <a:t>destroyed)</a:t>
            </a:r>
            <a:r>
              <a:rPr lang="sr-Cyrl-RS" smtClean="0"/>
              <a:t>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 smtClean="0"/>
              <a:t>Комбинације стања:</a:t>
            </a:r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Није део брода, није погођено  </a:t>
            </a:r>
            <a:endParaRPr lang="en-US" b="1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Није део брода, погођено  </a:t>
            </a:r>
            <a:endParaRPr lang="en-US" b="1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Део брода, није </a:t>
            </a:r>
            <a:r>
              <a:rPr lang="sr-Cyrl-RS" b="1" smtClean="0"/>
              <a:t>погођено</a:t>
            </a:r>
            <a:endParaRPr lang="en-US" b="1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Део брода, погођено, није уништено </a:t>
            </a:r>
            <a:r>
              <a:rPr lang="sr-Cyrl-RS" smtClean="0"/>
              <a:t>		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Део брода,  погођено, </a:t>
            </a:r>
            <a:r>
              <a:rPr lang="sr-Cyrl-RS" b="1" smtClean="0"/>
              <a:t>уништено</a:t>
            </a:r>
            <a:endParaRPr lang="en-US" b="1"/>
          </a:p>
          <a:p>
            <a:pPr lvl="2">
              <a:buFont typeface="Wingdings" pitchFamily="2" charset="2"/>
              <a:buChar char="§"/>
            </a:pPr>
            <a:endParaRPr lang="en-US" smtClean="0"/>
          </a:p>
          <a:p>
            <a:pPr lvl="1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17</a:t>
            </a:fld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48500" y="3695700"/>
            <a:ext cx="495300" cy="495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48500" y="4305300"/>
            <a:ext cx="495300" cy="495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48500" y="4914900"/>
            <a:ext cx="495300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48500" y="5524500"/>
            <a:ext cx="495300" cy="495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34000" y="34290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53000" y="4114800"/>
            <a:ext cx="1905000" cy="871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53000" y="4610102"/>
            <a:ext cx="1905000" cy="733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96000" y="5162552"/>
            <a:ext cx="762000" cy="361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791200" y="5729286"/>
            <a:ext cx="1066800" cy="200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854915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/>
              <a:t>П</a:t>
            </a:r>
            <a:r>
              <a:rPr lang="sr-Cyrl-RS" sz="3600" smtClean="0"/>
              <a:t>акет </a:t>
            </a:r>
            <a:r>
              <a:rPr lang="en-US" sz="3600" b="1"/>
              <a:t>engine</a:t>
            </a:r>
            <a:r>
              <a:rPr lang="sr-Cyrl-RS" sz="3600" b="1"/>
              <a:t/>
            </a:r>
            <a:br>
              <a:rPr lang="sr-Cyrl-RS" sz="3600" b="1"/>
            </a:b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905000"/>
            <a:ext cx="6781800" cy="4191000"/>
          </a:xfrm>
          <a:ln>
            <a:noFill/>
          </a:ln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endParaRPr lang="sr-Cyrl-RS" b="1" smtClean="0"/>
          </a:p>
          <a:p>
            <a:pPr lvl="0">
              <a:buFont typeface="Wingdings" pitchFamily="2" charset="2"/>
              <a:buChar char="q"/>
            </a:pPr>
            <a:r>
              <a:rPr lang="en-US" b="1" smtClean="0"/>
              <a:t>Ship</a:t>
            </a:r>
            <a:endParaRPr lang="sr-Cyrl-RS" b="1"/>
          </a:p>
          <a:p>
            <a:pPr lvl="1">
              <a:buFont typeface="Wingdings" pitchFamily="2" charset="2"/>
              <a:buChar char="§"/>
            </a:pPr>
            <a:r>
              <a:rPr lang="sr-Cyrl-RS"/>
              <a:t>брод на табли, односно низ суседних </a:t>
            </a:r>
            <a:r>
              <a:rPr lang="sr-Cyrl-RS" smtClean="0"/>
              <a:t>поља(</a:t>
            </a:r>
            <a:r>
              <a:rPr lang="en-US" i="1"/>
              <a:t>Field </a:t>
            </a:r>
            <a:r>
              <a:rPr lang="en-US"/>
              <a:t>)</a:t>
            </a:r>
            <a:r>
              <a:rPr lang="sr-Cyrl-RS"/>
              <a:t> која чине </a:t>
            </a:r>
            <a:r>
              <a:rPr lang="sr-Cyrl-RS" smtClean="0"/>
              <a:t>брод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б</a:t>
            </a:r>
            <a:r>
              <a:rPr lang="sr-Cyrl-RS" smtClean="0"/>
              <a:t>род </a:t>
            </a:r>
            <a:r>
              <a:rPr lang="sr-Cyrl-RS"/>
              <a:t>се може састојати од минимум једног и максимум 4 </a:t>
            </a:r>
            <a:r>
              <a:rPr lang="sr-Cyrl-RS" smtClean="0"/>
              <a:t>поља</a:t>
            </a:r>
            <a:endParaRPr lang="sr-Cyrl-RS"/>
          </a:p>
          <a:p>
            <a:pPr lvl="1">
              <a:buFont typeface="Wingdings" pitchFamily="2" charset="2"/>
              <a:buChar char="§"/>
            </a:pPr>
            <a:r>
              <a:rPr lang="sr-Cyrl-RS"/>
              <a:t>садржи информацију о томе да ли је потопљен или не и метод којим се то </a:t>
            </a:r>
            <a:r>
              <a:rPr lang="sr-Cyrl-RS" smtClean="0"/>
              <a:t>проверава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endParaRPr lang="en-US" smtClean="0"/>
          </a:p>
          <a:p>
            <a:pPr lvl="1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18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854915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Поруке</a:t>
            </a:r>
            <a:r>
              <a:rPr lang="sr-Cyrl-RS" sz="3600" b="1"/>
              <a:t/>
            </a:r>
            <a:br>
              <a:rPr lang="sr-Cyrl-RS" sz="3600" b="1"/>
            </a:b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905000"/>
            <a:ext cx="7086600" cy="4191000"/>
          </a:xfrm>
          <a:ln>
            <a:noFill/>
          </a:ln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q"/>
            </a:pPr>
            <a:r>
              <a:rPr lang="sr-Cyrl-RS"/>
              <a:t>П</a:t>
            </a:r>
            <a:r>
              <a:rPr lang="sr-Cyrl-RS" smtClean="0"/>
              <a:t>одатак типа </a:t>
            </a:r>
            <a:r>
              <a:rPr lang="en-US" b="1" smtClean="0"/>
              <a:t>String</a:t>
            </a:r>
          </a:p>
          <a:p>
            <a:pPr lvl="1">
              <a:buFont typeface="Wingdings" pitchFamily="2" charset="2"/>
              <a:buChar char="q"/>
            </a:pPr>
            <a:r>
              <a:rPr lang="sr-Cyrl-RS" smtClean="0"/>
              <a:t>Главни </a:t>
            </a:r>
            <a:r>
              <a:rPr lang="sr-Cyrl-RS"/>
              <a:t>су носиоци радње </a:t>
            </a:r>
            <a:r>
              <a:rPr lang="sr-Cyrl-RS" smtClean="0"/>
              <a:t>и комуникације у игри</a:t>
            </a:r>
          </a:p>
          <a:p>
            <a:pPr lvl="1">
              <a:buFont typeface="Wingdings" pitchFamily="2" charset="2"/>
              <a:buChar char="q"/>
            </a:pPr>
            <a:r>
              <a:rPr lang="sr-Cyrl-RS" smtClean="0"/>
              <a:t>Формат:  </a:t>
            </a:r>
            <a:r>
              <a:rPr lang="sr-Cyrl-RS" b="1" smtClean="0"/>
              <a:t>#заглавље#</a:t>
            </a:r>
            <a:r>
              <a:rPr lang="sr-Cyrl-RS" smtClean="0"/>
              <a:t> </a:t>
            </a:r>
            <a:r>
              <a:rPr lang="sr-Cyrl-RS" b="1" smtClean="0"/>
              <a:t>+ порука</a:t>
            </a:r>
          </a:p>
          <a:p>
            <a:pPr lvl="1">
              <a:buFont typeface="Wingdings" pitchFamily="2" charset="2"/>
              <a:buChar char="q"/>
            </a:pPr>
            <a:r>
              <a:rPr lang="sr-Cyrl-RS" smtClean="0"/>
              <a:t>Категорије:</a:t>
            </a:r>
          </a:p>
          <a:p>
            <a:pPr lvl="2">
              <a:buFont typeface="Wingdings" pitchFamily="2" charset="2"/>
              <a:buChar char="§"/>
            </a:pPr>
            <a:r>
              <a:rPr lang="en-US" b="1" smtClean="0"/>
              <a:t>#</a:t>
            </a:r>
            <a:r>
              <a:rPr lang="en-US" b="1"/>
              <a:t>chat#</a:t>
            </a:r>
            <a:r>
              <a:rPr lang="en-US"/>
              <a:t>  (</a:t>
            </a:r>
            <a:r>
              <a:rPr lang="sr-Cyrl-RS"/>
              <a:t>чет порука)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en-US" b="1"/>
              <a:t>#meeting# </a:t>
            </a:r>
            <a:r>
              <a:rPr lang="sr-Cyrl-RS" b="1" smtClean="0"/>
              <a:t> </a:t>
            </a:r>
            <a:r>
              <a:rPr lang="sr-Latn-RS" smtClean="0"/>
              <a:t>(</a:t>
            </a:r>
            <a:r>
              <a:rPr lang="sr-Cyrl-RS"/>
              <a:t>слање имена другом </a:t>
            </a:r>
            <a:r>
              <a:rPr lang="sr-Cyrl-RS" smtClean="0"/>
              <a:t>играчу - упознавање</a:t>
            </a:r>
            <a:r>
              <a:rPr lang="sr-Cyrl-RS"/>
              <a:t>)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sr-Cyrl-RS" b="1"/>
              <a:t>#</a:t>
            </a:r>
            <a:r>
              <a:rPr lang="en-US" b="1"/>
              <a:t>ready#</a:t>
            </a:r>
            <a:r>
              <a:rPr lang="sr-Cyrl-RS"/>
              <a:t>  (обавештење да је играч поставио бродове и да </a:t>
            </a:r>
            <a:r>
              <a:rPr lang="sr-Cyrl-RS" smtClean="0"/>
              <a:t>	   је </a:t>
            </a:r>
            <a:r>
              <a:rPr lang="sr-Cyrl-RS"/>
              <a:t>спреман за игру)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en-US" b="1"/>
              <a:t>#move#</a:t>
            </a:r>
            <a:r>
              <a:rPr lang="sr-Cyrl-RS"/>
              <a:t>  (потез, кординате гађаног поља)</a:t>
            </a: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en-US" b="1"/>
              <a:t>#dmginfo#</a:t>
            </a:r>
            <a:r>
              <a:rPr lang="sr-Cyrl-RS"/>
              <a:t>  (одговор на потез, информација о штети</a:t>
            </a:r>
            <a:r>
              <a:rPr lang="sr-Cyrl-RS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b="1"/>
              <a:t>#end#</a:t>
            </a:r>
            <a:r>
              <a:rPr lang="sr-Cyrl-RS"/>
              <a:t>  (обавештење да су сви бродови уништени и да је </a:t>
            </a:r>
            <a:r>
              <a:rPr lang="sr-Cyrl-RS" smtClean="0"/>
              <a:t>	крај </a:t>
            </a:r>
            <a:r>
              <a:rPr lang="sr-Cyrl-RS"/>
              <a:t>игре)</a:t>
            </a:r>
            <a:endParaRPr lang="en-US"/>
          </a:p>
          <a:p>
            <a:pPr lvl="2">
              <a:buFont typeface="Wingdings" pitchFamily="2" charset="2"/>
              <a:buChar char="§"/>
            </a:pPr>
            <a:endParaRPr lang="sr-Cyrl-RS" smtClean="0"/>
          </a:p>
          <a:p>
            <a:pPr marL="365760" lvl="1" indent="0">
              <a:buNone/>
            </a:pPr>
            <a:endParaRPr lang="sr-Cyrl-RS" smtClean="0"/>
          </a:p>
          <a:p>
            <a:pPr lvl="1">
              <a:buFont typeface="Wingdings" pitchFamily="2" charset="2"/>
              <a:buChar char="§"/>
            </a:pPr>
            <a:endParaRPr lang="en-US" smtClean="0"/>
          </a:p>
          <a:p>
            <a:pPr lvl="1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19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929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pPr algn="l"/>
            <a:r>
              <a:rPr lang="sr-Cyrl-RS" smtClean="0"/>
              <a:t>Увод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http://192.168.0.103:1234/storage/emulated/0/DCIM/100MEDIA/IMAG00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2153" y="-514351"/>
            <a:ext cx="5143501" cy="8305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854915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Финалне напомене</a:t>
            </a:r>
            <a:r>
              <a:rPr lang="sr-Cyrl-RS" sz="3600" b="1"/>
              <a:t/>
            </a:r>
            <a:br>
              <a:rPr lang="sr-Cyrl-RS" sz="3600" b="1"/>
            </a:br>
            <a:r>
              <a:rPr lang="sr-Cyrl-RS" sz="3600" smtClean="0"/>
              <a:t>		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7086600" cy="41910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mtClean="0"/>
          </a:p>
          <a:p>
            <a:pPr>
              <a:buFont typeface="Wingdings" pitchFamily="2" charset="2"/>
              <a:buChar char="q"/>
            </a:pPr>
            <a:r>
              <a:rPr lang="en-US"/>
              <a:t>Минимални системски захтеви: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Оперативни </a:t>
            </a:r>
            <a:r>
              <a:rPr lang="en-US"/>
              <a:t>систем: </a:t>
            </a:r>
            <a:r>
              <a:rPr lang="en-US" i="1"/>
              <a:t>Windows</a:t>
            </a:r>
            <a:r>
              <a:rPr lang="sr-Cyrl-RS"/>
              <a:t>, </a:t>
            </a:r>
            <a:r>
              <a:rPr lang="en-US" i="1"/>
              <a:t>Linux</a:t>
            </a:r>
            <a:r>
              <a:rPr lang="en-US"/>
              <a:t>,</a:t>
            </a:r>
            <a:r>
              <a:rPr lang="sr-Cyrl-RS"/>
              <a:t> (</a:t>
            </a:r>
            <a:r>
              <a:rPr lang="en-US" i="1"/>
              <a:t>Mac</a:t>
            </a:r>
            <a:r>
              <a:rPr lang="en-US"/>
              <a:t> - </a:t>
            </a:r>
            <a:r>
              <a:rPr lang="sr-Cyrl-RS"/>
              <a:t>није тестирано </a:t>
            </a:r>
            <a:r>
              <a:rPr lang="en-US" smtClean="0"/>
              <a:t>)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jre</a:t>
            </a:r>
            <a:r>
              <a:rPr lang="en-US" smtClean="0"/>
              <a:t>: </a:t>
            </a:r>
            <a:r>
              <a:rPr lang="sr-Cyrl-RS"/>
              <a:t>1</a:t>
            </a:r>
            <a:r>
              <a:rPr lang="en-US" smtClean="0"/>
              <a:t>.</a:t>
            </a:r>
            <a:r>
              <a:rPr lang="sr-Cyrl-RS" smtClean="0"/>
              <a:t>8</a:t>
            </a:r>
            <a:r>
              <a:rPr lang="en-US" smtClean="0"/>
              <a:t>.</a:t>
            </a:r>
            <a:r>
              <a:rPr lang="sr-Cyrl-RS"/>
              <a:t>0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i="1"/>
              <a:t>Java Runtime Environment</a:t>
            </a:r>
            <a:r>
              <a:rPr lang="en-US"/>
              <a:t>) 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q"/>
            </a:pPr>
            <a:r>
              <a:rPr lang="sr-Cyrl-RS"/>
              <a:t>Планирана унапређења су: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Могућност постављања бродова вертикално</a:t>
            </a:r>
            <a:endParaRPr lang="en-US" sz="1800"/>
          </a:p>
          <a:p>
            <a:pPr lvl="1">
              <a:buFont typeface="Wingdings" pitchFamily="2" charset="2"/>
              <a:buChar char="§"/>
            </a:pPr>
            <a:r>
              <a:rPr lang="sr-Cyrl-RS"/>
              <a:t>Боље навођење корисника при постављању бродова</a:t>
            </a:r>
            <a:endParaRPr lang="en-US" sz="1800"/>
          </a:p>
          <a:p>
            <a:pPr lvl="1">
              <a:buFont typeface="Wingdings" pitchFamily="2" charset="2"/>
              <a:buChar char="§"/>
            </a:pPr>
            <a:r>
              <a:rPr lang="sr-Cyrl-RS"/>
              <a:t>Бољи дизајн панела за информације</a:t>
            </a:r>
            <a:endParaRPr lang="en-US" sz="1800"/>
          </a:p>
          <a:p>
            <a:pPr lvl="1">
              <a:buFont typeface="Wingdings" pitchFamily="2" charset="2"/>
              <a:buChar char="§"/>
            </a:pPr>
            <a:r>
              <a:rPr lang="sr-Cyrl-RS"/>
              <a:t>Звукови</a:t>
            </a:r>
            <a:endParaRPr lang="en-US" sz="1800"/>
          </a:p>
          <a:p>
            <a:pPr lvl="1">
              <a:buFont typeface="Wingdings" pitchFamily="2" charset="2"/>
              <a:buChar char="§"/>
            </a:pPr>
            <a:r>
              <a:rPr lang="sr-Cyrl-RS"/>
              <a:t>Исправка багова</a:t>
            </a:r>
            <a:endParaRPr lang="en-US" sz="1800"/>
          </a:p>
          <a:p>
            <a:pPr lvl="2">
              <a:buFont typeface="Wingdings" pitchFamily="2" charset="2"/>
              <a:buChar char="§"/>
            </a:pPr>
            <a:endParaRPr lang="sr-Cyrl-RS" smtClean="0"/>
          </a:p>
          <a:p>
            <a:pPr marL="365760" lvl="1" indent="0">
              <a:buNone/>
            </a:pPr>
            <a:endParaRPr lang="sr-Cyrl-RS" smtClean="0"/>
          </a:p>
          <a:p>
            <a:pPr lvl="1">
              <a:buFont typeface="Wingdings" pitchFamily="2" charset="2"/>
              <a:buChar char="§"/>
            </a:pPr>
            <a:endParaRPr lang="en-US" smtClean="0"/>
          </a:p>
          <a:p>
            <a:pPr lvl="1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20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" y="762000"/>
            <a:ext cx="7298268" cy="1202485"/>
          </a:xfrm>
        </p:spPr>
        <p:txBody>
          <a:bodyPr>
            <a:noAutofit/>
          </a:bodyPr>
          <a:lstStyle/>
          <a:p>
            <a:pPr lvl="0" algn="l"/>
            <a:r>
              <a:rPr lang="sr-Cyrl-RS" sz="4800" b="1"/>
              <a:t/>
            </a:r>
            <a:br>
              <a:rPr lang="sr-Cyrl-RS" sz="4800" b="1"/>
            </a:br>
            <a:r>
              <a:rPr lang="sr-Cyrl-RS" sz="4800" smtClean="0"/>
              <a:t>		</a:t>
            </a:r>
            <a:r>
              <a:rPr lang="sr-Cyrl-RS" sz="4800" b="1" smtClean="0"/>
              <a:t>ХВАЛА НА ПАЖЊИ!</a:t>
            </a:r>
            <a:endParaRPr lang="en-US" sz="4800" b="1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21</a:t>
            </a:fld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1" y="2362200"/>
            <a:ext cx="66960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4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pPr algn="l"/>
            <a:r>
              <a:rPr lang="sr-Cyrl-RS" smtClean="0"/>
              <a:t>О игри </a:t>
            </a:r>
            <a:r>
              <a:rPr lang="en-US" smtClean="0"/>
              <a:t>SinkShips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3</a:t>
            </a:fld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1" name="Picture 10" descr="D:\FAKULTET\OOP\SinkShips\Screenshot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86600" cy="441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3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r-Cyrl-RS" sz="4000" smtClean="0"/>
              <a:t>Спецификација захтева</a:t>
            </a:r>
            <a:endParaRPr lang="en-US" sz="40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4091043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/>
              <a:t>Реализовати игру </a:t>
            </a:r>
            <a:r>
              <a:rPr lang="en-US" i="1"/>
              <a:t>Sink Ships</a:t>
            </a:r>
            <a:r>
              <a:rPr lang="en-US"/>
              <a:t> за два </a:t>
            </a:r>
            <a:r>
              <a:rPr lang="en-US" smtClean="0"/>
              <a:t>играча</a:t>
            </a:r>
            <a:endParaRPr lang="en-US"/>
          </a:p>
          <a:p>
            <a:pPr lvl="0">
              <a:buFont typeface="Wingdings" pitchFamily="2" charset="2"/>
              <a:buChar char="q"/>
            </a:pPr>
            <a:endParaRPr lang="sr-Cyrl-RS" smtClean="0"/>
          </a:p>
          <a:p>
            <a:pPr lvl="0">
              <a:buFont typeface="Wingdings" pitchFamily="2" charset="2"/>
              <a:buChar char="q"/>
            </a:pPr>
            <a:r>
              <a:rPr lang="en-US" smtClean="0"/>
              <a:t>Играчи </a:t>
            </a:r>
            <a:r>
              <a:rPr lang="en-US"/>
              <a:t>играју један против </a:t>
            </a:r>
            <a:r>
              <a:rPr lang="en-US" smtClean="0"/>
              <a:t>другог </a:t>
            </a:r>
            <a:r>
              <a:rPr lang="sr-Cyrl-RS"/>
              <a:t>у наизменичним </a:t>
            </a:r>
            <a:r>
              <a:rPr lang="sr-Cyrl-RS" smtClean="0"/>
              <a:t>потезима</a:t>
            </a:r>
          </a:p>
          <a:p>
            <a:pPr lvl="0">
              <a:buFont typeface="Wingdings" pitchFamily="2" charset="2"/>
              <a:buChar char="q"/>
            </a:pPr>
            <a:endParaRPr lang="en-US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Комуникација играча </a:t>
            </a:r>
            <a:r>
              <a:rPr lang="sr-Cyrl-RS"/>
              <a:t>путем </a:t>
            </a:r>
            <a:r>
              <a:rPr lang="sr-Cyrl-RS" smtClean="0"/>
              <a:t>чета</a:t>
            </a:r>
          </a:p>
          <a:p>
            <a:pPr lvl="0">
              <a:buFont typeface="Wingdings" pitchFamily="2" charset="2"/>
              <a:buChar char="q"/>
            </a:pPr>
            <a:endParaRPr lang="en-US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Играње</a:t>
            </a:r>
            <a:r>
              <a:rPr lang="en-US" smtClean="0"/>
              <a:t> </a:t>
            </a:r>
            <a:r>
              <a:rPr lang="en-US"/>
              <a:t>на одвојеним </a:t>
            </a:r>
            <a:r>
              <a:rPr lang="sr-Cyrl-RS"/>
              <a:t>рачунарима</a:t>
            </a:r>
            <a:r>
              <a:rPr lang="en-US"/>
              <a:t>, </a:t>
            </a:r>
            <a:r>
              <a:rPr lang="sr-Cyrl-RS" smtClean="0"/>
              <a:t>притом се</a:t>
            </a:r>
            <a:r>
              <a:rPr lang="en-US" smtClean="0"/>
              <a:t> </a:t>
            </a:r>
            <a:r>
              <a:rPr lang="en-US"/>
              <a:t>комуникација одвија у мрежном окружењу.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4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144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/>
              <a:t>Архитектура софтверског решења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409104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sr-Cyrl-RS" smtClean="0"/>
              <a:t>Клијент</a:t>
            </a:r>
            <a:r>
              <a:rPr lang="en-US" smtClean="0"/>
              <a:t>-</a:t>
            </a:r>
            <a:r>
              <a:rPr lang="sr-Cyrl-RS" smtClean="0"/>
              <a:t>Сервер архитектура</a:t>
            </a:r>
          </a:p>
          <a:p>
            <a:pPr lvl="0">
              <a:buFont typeface="Wingdings" pitchFamily="2" charset="2"/>
              <a:buChar char="§"/>
            </a:pPr>
            <a:endParaRPr lang="sr-Cyrl-RS" smtClean="0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Фукнционалности клијента</a:t>
            </a:r>
            <a:r>
              <a:rPr lang="en-US" smtClean="0"/>
              <a:t>/</a:t>
            </a:r>
            <a:r>
              <a:rPr lang="sr-Cyrl-RS" smtClean="0"/>
              <a:t>сервера:</a:t>
            </a:r>
          </a:p>
          <a:p>
            <a:pPr lvl="1">
              <a:buFont typeface="Wingdings" pitchFamily="2" charset="2"/>
              <a:buChar char="§"/>
            </a:pPr>
            <a:r>
              <a:rPr lang="sr-Cyrl-RS"/>
              <a:t>Успостављање комуникационе везе ка другом ентитету (играчу)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Слање и пријем порука којима се управља логиком игре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sr-Cyrl-RS"/>
              <a:t>Слање и пријем чет порука </a:t>
            </a:r>
            <a:endParaRPr lang="en-US"/>
          </a:p>
          <a:p>
            <a:pPr lvl="1"/>
            <a:endParaRPr lang="en-US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5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9144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/>
              <a:t>Архитектура софтверског решења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6</a:t>
            </a:fld>
            <a:endParaRPr lang="en-US" sz="1800">
              <a:solidFill>
                <a:schemeClr val="bg1"/>
              </a:solidFill>
            </a:endParaRPr>
          </a:p>
        </p:txBody>
      </p: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3345800783"/>
              </p:ext>
            </p:extLst>
          </p:nvPr>
        </p:nvGraphicFramePr>
        <p:xfrm>
          <a:off x="1371600" y="1828800"/>
          <a:ext cx="65913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623949" y="5257800"/>
            <a:ext cx="387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/>
              <a:t>Сервер</a:t>
            </a:r>
            <a:r>
              <a:rPr lang="en-US"/>
              <a:t>-</a:t>
            </a:r>
            <a:r>
              <a:rPr lang="sr-Cyrl-RS"/>
              <a:t>Клијент комуникација у игри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" y="550115"/>
            <a:ext cx="6858000" cy="1202485"/>
          </a:xfrm>
        </p:spPr>
        <p:txBody>
          <a:bodyPr>
            <a:normAutofit/>
          </a:bodyPr>
          <a:lstStyle/>
          <a:p>
            <a:pPr lvl="0"/>
            <a:r>
              <a:rPr lang="sr-Cyrl-RS" sz="3600" smtClean="0"/>
              <a:t>Функционалне целине софтверског решења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7</a:t>
            </a:fld>
            <a:endParaRPr lang="en-US" sz="180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41709115"/>
              </p:ext>
            </p:extLst>
          </p:nvPr>
        </p:nvGraphicFramePr>
        <p:xfrm>
          <a:off x="838200" y="1981200"/>
          <a:ext cx="7086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7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sr-Cyrl-RS" sz="3600" smtClean="0"/>
              <a:t>Комуникациони слој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sr-Cyrl-RS" b="1" smtClean="0"/>
              <a:t>Сокети</a:t>
            </a:r>
            <a:r>
              <a:rPr lang="sr-Latn-RS" smtClean="0"/>
              <a:t> </a:t>
            </a:r>
            <a:r>
              <a:rPr lang="sr-Cyrl-RS" smtClean="0"/>
              <a:t>(енг. </a:t>
            </a:r>
            <a:r>
              <a:rPr lang="en-US" i="1" smtClean="0"/>
              <a:t>Sockets</a:t>
            </a:r>
            <a:r>
              <a:rPr lang="en-US" smtClean="0"/>
              <a:t>) </a:t>
            </a:r>
            <a:r>
              <a:rPr lang="sr-Latn-RS" smtClean="0"/>
              <a:t>  </a:t>
            </a:r>
            <a:r>
              <a:rPr lang="en-US" smtClean="0"/>
              <a:t>- </a:t>
            </a:r>
            <a:r>
              <a:rPr lang="sr-Latn-RS" smtClean="0"/>
              <a:t> „</a:t>
            </a:r>
            <a:r>
              <a:rPr lang="sr-Cyrl-RS" smtClean="0"/>
              <a:t>прикључци“</a:t>
            </a:r>
            <a:r>
              <a:rPr lang="en-US" smtClean="0"/>
              <a:t> </a:t>
            </a:r>
            <a:endParaRPr lang="sr-Cyrl-RS" smtClean="0"/>
          </a:p>
          <a:p>
            <a:pPr lvl="0">
              <a:buFont typeface="Wingdings" pitchFamily="2" charset="2"/>
              <a:buChar char="q"/>
            </a:pPr>
            <a:r>
              <a:rPr lang="en-US"/>
              <a:t>Локални и удаљени </a:t>
            </a:r>
            <a:r>
              <a:rPr lang="en-US" smtClean="0"/>
              <a:t>сокет</a:t>
            </a:r>
            <a:r>
              <a:rPr lang="sr-Cyrl-RS" smtClean="0"/>
              <a:t>и </a:t>
            </a:r>
            <a:r>
              <a:rPr lang="en-US" smtClean="0"/>
              <a:t>– </a:t>
            </a:r>
            <a:r>
              <a:rPr lang="sr-Latn-RS" smtClean="0"/>
              <a:t> „</a:t>
            </a:r>
            <a:r>
              <a:rPr lang="sr-Cyrl-RS" smtClean="0"/>
              <a:t>сокет пар“ карактеришу:</a:t>
            </a:r>
          </a:p>
          <a:p>
            <a:pPr lvl="1">
              <a:buFont typeface="Wingdings" pitchFamily="2" charset="2"/>
              <a:buChar char="§"/>
            </a:pPr>
            <a:r>
              <a:rPr lang="en-US" i="1"/>
              <a:t>IP</a:t>
            </a:r>
            <a:r>
              <a:rPr lang="en-US"/>
              <a:t> адреса и порт локалног </a:t>
            </a:r>
            <a:r>
              <a:rPr lang="en-US" smtClean="0"/>
              <a:t>сокета 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 i="1"/>
              <a:t>IP</a:t>
            </a:r>
            <a:r>
              <a:rPr lang="en-US"/>
              <a:t> адреса и порт удаљеног </a:t>
            </a:r>
            <a:r>
              <a:rPr lang="en-US" smtClean="0"/>
              <a:t>сокета </a:t>
            </a:r>
            <a:endParaRPr lang="sr-Cyrl-RS" smtClean="0"/>
          </a:p>
          <a:p>
            <a:pPr lvl="0">
              <a:buFont typeface="Wingdings" pitchFamily="2" charset="2"/>
              <a:buChar char="q"/>
            </a:pPr>
            <a:r>
              <a:rPr lang="sr-Cyrl-RS" smtClean="0"/>
              <a:t>Објекат сокета:</a:t>
            </a:r>
          </a:p>
          <a:p>
            <a:pPr lvl="1">
              <a:buFont typeface="Wingdings" pitchFamily="2" charset="2"/>
              <a:buChar char="§"/>
            </a:pPr>
            <a:r>
              <a:rPr lang="sr-Cyrl-RS" b="1" smtClean="0"/>
              <a:t>Улазни стрим </a:t>
            </a:r>
            <a:r>
              <a:rPr lang="sr-Cyrl-RS" smtClean="0"/>
              <a:t>(енг</a:t>
            </a:r>
            <a:r>
              <a:rPr lang="sr-Cyrl-RS"/>
              <a:t>. </a:t>
            </a:r>
            <a:r>
              <a:rPr lang="sr-Latn-RS" i="1" smtClean="0"/>
              <a:t>Input stream</a:t>
            </a:r>
            <a:r>
              <a:rPr lang="en-US" smtClean="0"/>
              <a:t>)</a:t>
            </a:r>
            <a:endParaRPr lang="sr-Latn-RS" smtClean="0"/>
          </a:p>
          <a:p>
            <a:pPr lvl="1">
              <a:buFont typeface="Wingdings" pitchFamily="2" charset="2"/>
              <a:buChar char="§"/>
            </a:pPr>
            <a:r>
              <a:rPr lang="sr-Cyrl-RS" b="1" smtClean="0"/>
              <a:t>Излазни стрим</a:t>
            </a:r>
            <a:r>
              <a:rPr lang="en-US" b="1" smtClean="0"/>
              <a:t> </a:t>
            </a:r>
            <a:r>
              <a:rPr lang="sr-Cyrl-RS"/>
              <a:t>(енг. </a:t>
            </a:r>
            <a:r>
              <a:rPr lang="en-US" i="1" smtClean="0"/>
              <a:t>Out</a:t>
            </a:r>
            <a:r>
              <a:rPr lang="sr-Latn-RS" i="1" smtClean="0"/>
              <a:t>put </a:t>
            </a:r>
            <a:r>
              <a:rPr lang="sr-Latn-RS" i="1"/>
              <a:t>stream</a:t>
            </a:r>
            <a:r>
              <a:rPr lang="en-US"/>
              <a:t>)</a:t>
            </a:r>
            <a:endParaRPr lang="sr-Cyrl-RS" smtClean="0"/>
          </a:p>
          <a:p>
            <a:pPr lvl="1"/>
            <a:endParaRPr lang="en-US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8</a:t>
            </a:fld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4"/>
          <p:cNvSpPr txBox="1">
            <a:spLocks/>
          </p:cNvSpPr>
          <p:nvPr/>
        </p:nvSpPr>
        <p:spPr>
          <a:xfrm>
            <a:off x="8132777" y="6111875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2"/>
                </a:solidFill>
                <a:latin typeface="Rage Italic" pitchFamily="66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8</a:t>
            </a:fld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971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304800"/>
            <a:ext cx="6858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04800"/>
            <a:ext cx="685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838200"/>
            <a:ext cx="6965245" cy="1202485"/>
          </a:xfrm>
        </p:spPr>
        <p:txBody>
          <a:bodyPr>
            <a:normAutofit/>
          </a:bodyPr>
          <a:lstStyle/>
          <a:p>
            <a:pPr lvl="0" algn="l"/>
            <a:r>
              <a:rPr lang="sr-Cyrl-RS" sz="3600" smtClean="0"/>
              <a:t>Комуникациони слој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4091043"/>
          </a:xfrm>
        </p:spPr>
        <p:txBody>
          <a:bodyPr>
            <a:normAutofit/>
          </a:bodyPr>
          <a:lstStyle/>
          <a:p>
            <a:pPr lvl="0"/>
            <a:endParaRPr lang="sr-Cyrl-RS" smtClean="0"/>
          </a:p>
          <a:p>
            <a:pPr lvl="0"/>
            <a:endParaRPr lang="sr-Cyrl-RS" smtClean="0"/>
          </a:p>
          <a:p>
            <a:pPr lvl="1"/>
            <a:endParaRPr lang="en-US"/>
          </a:p>
          <a:p>
            <a:pPr lvl="0"/>
            <a:endParaRPr lang="sr-Cyrl-RS" smtClean="0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5867400"/>
            <a:ext cx="685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132777" y="6111875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z="2000" smtClean="0">
                <a:solidFill>
                  <a:schemeClr val="bg1"/>
                </a:solidFill>
              </a:rPr>
              <a:pPr/>
              <a:t>9</a:t>
            </a:fld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1" name="Picture 10" descr="C:\Users\Administrator\Desktop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5" y="1905000"/>
            <a:ext cx="7009755" cy="37767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56684" y="5791200"/>
            <a:ext cx="458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/>
              <a:t>Клијент</a:t>
            </a:r>
            <a:r>
              <a:rPr lang="en-US"/>
              <a:t>-</a:t>
            </a:r>
            <a:r>
              <a:rPr lang="sr-Cyrl-RS"/>
              <a:t>Сервер комуникација путем сокета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1013</TotalTime>
  <Words>647</Words>
  <Application>Microsoft Office PowerPoint</Application>
  <PresentationFormat>On-screen Show (4:3)</PresentationFormat>
  <Paragraphs>187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SINK SHIPS</vt:lpstr>
      <vt:lpstr>Увод</vt:lpstr>
      <vt:lpstr>О игри SinkShips</vt:lpstr>
      <vt:lpstr>Спецификација захтева</vt:lpstr>
      <vt:lpstr>Архитектура софтверског решења</vt:lpstr>
      <vt:lpstr>Архитектура софтверског решења</vt:lpstr>
      <vt:lpstr>Функционалне целине софтверског решења</vt:lpstr>
      <vt:lpstr>Комуникациони слој</vt:lpstr>
      <vt:lpstr>Комуникациони слој</vt:lpstr>
      <vt:lpstr>Пакет connection</vt:lpstr>
      <vt:lpstr>Графички слој  </vt:lpstr>
      <vt:lpstr>Графички слој  </vt:lpstr>
      <vt:lpstr>Пакет gui  </vt:lpstr>
      <vt:lpstr>Логички слој  </vt:lpstr>
      <vt:lpstr>Пакет engine   </vt:lpstr>
      <vt:lpstr>Пакет engine   </vt:lpstr>
      <vt:lpstr>Пакет engine   </vt:lpstr>
      <vt:lpstr>Пакет engine   </vt:lpstr>
      <vt:lpstr>Поруке   </vt:lpstr>
      <vt:lpstr>Финалне напомене   </vt:lpstr>
      <vt:lpstr>   ХВАЛА НА ПАЖЊИ!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sretenovic</cp:lastModifiedBy>
  <cp:revision>37</cp:revision>
  <dcterms:created xsi:type="dcterms:W3CDTF">2006-08-16T00:00:00Z</dcterms:created>
  <dcterms:modified xsi:type="dcterms:W3CDTF">2017-09-20T22:45:26Z</dcterms:modified>
</cp:coreProperties>
</file>