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Небольсин" initials="АН" lastIdx="1" clrIdx="0">
    <p:extLst>
      <p:ext uri="{19B8F6BF-5375-455C-9EA6-DF929625EA0E}">
        <p15:presenceInfo xmlns:p15="http://schemas.microsoft.com/office/powerpoint/2012/main" userId="c6e9e03fd1237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E8C1-136B-4A43-8373-F1C3BFA96C7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7197-92BC-4407-A500-9AA5D7C0E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6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7197-92BC-4407-A500-9AA5D7C0E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C14E2-8D70-438A-873C-C8E8A125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FAB3B5-D8BC-44CD-9B86-B12C20F8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28C68-54EA-4D63-A277-BC451682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0CFE6-B7C5-4535-9A23-C2C34371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93A26-5B8F-430C-B70B-39A3B728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E3E16-AAF6-4191-8224-EBBF41F5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A48C5-CD36-478E-9D06-56CE6145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352EC-F1AC-48A5-B320-753A935C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717E6-2CB6-4E17-8DD3-2C78FF6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BA6E1-A085-499E-93E0-9042376E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6DF2F1-B408-4015-BE4A-02EBEABAC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9D1084-1712-47A3-A639-349501A7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19B1C-A9EF-49B8-9A98-11BF9BB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16D44-1032-4B11-9CD3-43D8E96E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D7670-4303-464C-9949-5763A54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4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55C9E-75FD-4AD4-9B2A-BE4FCF94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3A2E3-7CAE-4C57-B1E4-DC72B013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FA3DE7-7085-4704-9EDA-E1CE1B45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05B58-C15A-4DD3-9F8C-EA797032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22790-CF82-411D-BBF6-7E38A3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646FB-F97B-4A14-93EB-5BBAE07D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422CE-96A4-43C4-8F9A-56B96A71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390C3-B982-4E60-B77C-84B4D210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51351-B25B-4597-B81F-93C7B586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CEA68-1E07-4186-A802-C0516F1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DF91-2C33-41D1-AD74-A9897874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3B843-2506-4ECD-B2CA-81D2006FB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88503-7C46-46D7-AC8E-8A41C4BB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0773AE-7DDE-47D7-8B43-57AC45E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8D9AED-C6B1-437C-A80C-943B59B5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5FCD1-4594-4C1D-92A4-2DE9B081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3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FFFEE-CB0A-4FA5-BB92-2014C2F3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E08DC-4C9A-4BF5-BABE-578CA081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E26A59-D7EE-4D00-BCB8-A8D5D466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23D431-7886-4A3E-BAD1-5F47AE466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407685-EF0F-459D-A3A6-699DA0FD1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002F4A-2A9F-4250-9B98-6156EDEF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7C9D6D-F463-41B5-A46D-5B098D31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8D9FC1-72AB-4324-AEBE-1D61A1FE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4AAB8-0E1E-461B-A1A8-2483282A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AAB030-FBED-4756-96CE-2557CF0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568055-664B-4EE0-97FD-8B1BAF3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929DF-A5DE-41CD-A514-12CE7FB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8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6A60E0-E1C9-4103-B2BD-3FE4F095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CCFC18-BD73-4C69-81F4-6B420788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B4FE1-C2B0-498A-9274-243851D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8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BE997-3EAC-4B22-AAA6-A99C474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8EFC1-7515-498D-939B-5E444910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88B09-B2A4-4F57-8D62-9392CC8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C314D-C162-4F17-A0D4-7115122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B24D82-EA24-4EBC-A9CE-41ACCD5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B7E532-063D-430A-8F86-C382C06D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3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7D78A-5876-49FD-9A0D-F632FB7E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0804FD-BFE1-447F-BBEA-088977AF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2EB89-19B7-40EC-81CE-CBAB2489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BD85EB-56E6-4CB6-91D2-7171304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6C84E-3EC3-4CC7-B1DC-66E47FDC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F885D-C8C4-49AB-AB06-9EEC5F9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7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A8439-4706-4937-866F-26F0EC19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5F2EE-0611-4E5B-B92E-C4CC8A8F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24CC4-F4B7-44A3-8AC0-4B1BB697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7B28-BE57-4659-A9F3-443E7B5A04C9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C1FA8-B5EF-48B4-9B40-AE3AD7C3B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3CAC1-CA73-4652-94FD-09971E59F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BD5-4CC9-4723-A56F-7EAF6F8E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740F1-1711-4C09-BE9B-658D8A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Уведомления на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A2741-8AD9-4EB5-BBE2-811D9B244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Исполнитель: Небольсин Алексей</a:t>
            </a:r>
          </a:p>
          <a:p>
            <a:r>
              <a:rPr lang="ru-RU" dirty="0"/>
              <a:t>Научный руководитель: Илья Осипов</a:t>
            </a:r>
          </a:p>
        </p:txBody>
      </p:sp>
    </p:spTree>
    <p:extLst>
      <p:ext uri="{BB962C8B-B14F-4D97-AF65-F5344CB8AC3E}">
        <p14:creationId xmlns:p14="http://schemas.microsoft.com/office/powerpoint/2010/main" val="35099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EFFD-22CE-4F4E-AE8E-26276F3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: </a:t>
            </a:r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BC404-4DEE-4FC8-8C7F-0874CB6D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977" cy="4351338"/>
          </a:xfrm>
        </p:spPr>
        <p:txBody>
          <a:bodyPr/>
          <a:lstStyle/>
          <a:p>
            <a:r>
              <a:rPr lang="ru-RU" dirty="0"/>
              <a:t>2 режима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обзор всех заметок</a:t>
            </a:r>
          </a:p>
          <a:p>
            <a:pPr lvl="1"/>
            <a:r>
              <a:rPr lang="ru-RU" dirty="0"/>
              <a:t>редактирование заметки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Заметки сохраняются в </a:t>
            </a:r>
            <a:r>
              <a:rPr lang="en-US" dirty="0"/>
              <a:t>json-</a:t>
            </a:r>
            <a:r>
              <a:rPr lang="ru-RU" dirty="0"/>
              <a:t>формате в файлах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62B4AAF-180D-4147-B186-B404E272183E}"/>
              </a:ext>
            </a:extLst>
          </p:cNvPr>
          <p:cNvSpPr/>
          <p:nvPr/>
        </p:nvSpPr>
        <p:spPr>
          <a:xfrm>
            <a:off x="1533062" y="5328546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Хранение заметок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55D6FE0-EE57-4135-9474-48EAC829C609}"/>
              </a:ext>
            </a:extLst>
          </p:cNvPr>
          <p:cNvSpPr/>
          <p:nvPr/>
        </p:nvSpPr>
        <p:spPr>
          <a:xfrm>
            <a:off x="4660777" y="5328546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Менеджмент заметок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B55BC35-87D7-4129-8E6B-8C4E2E5527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61862" y="5621510"/>
            <a:ext cx="1298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E1040E2-B9C2-47B2-8D68-5D0BBAFA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32" y="365125"/>
            <a:ext cx="2121762" cy="4243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12DB5B-1C74-472B-89BB-41FCC788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23" y="365125"/>
            <a:ext cx="2121762" cy="4243523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5A04B84-6EC4-4401-8ACF-9EFDF12B069E}"/>
              </a:ext>
            </a:extLst>
          </p:cNvPr>
          <p:cNvSpPr/>
          <p:nvPr/>
        </p:nvSpPr>
        <p:spPr>
          <a:xfrm>
            <a:off x="7599285" y="5328545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уведомлений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7B09AFB-8C5A-4ABF-B685-E67E9FCD480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489577" y="5621509"/>
            <a:ext cx="110970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8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8C786-8F92-4434-B220-47ADE08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архитектуры уведомлений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F223191-F84C-4DB1-9C7F-2129CC378A76}"/>
              </a:ext>
            </a:extLst>
          </p:cNvPr>
          <p:cNvSpPr/>
          <p:nvPr/>
        </p:nvSpPr>
        <p:spPr>
          <a:xfrm>
            <a:off x="5459766" y="1750476"/>
            <a:ext cx="2006353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БД уведомлений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7F8304F-E6F0-4281-AAAA-48D309B17A8D}"/>
              </a:ext>
            </a:extLst>
          </p:cNvPr>
          <p:cNvSpPr/>
          <p:nvPr/>
        </p:nvSpPr>
        <p:spPr>
          <a:xfrm>
            <a:off x="5548542" y="3369002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Аларм на нужное время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88474D-78C3-4E10-9490-E73FB81C4ED2}"/>
              </a:ext>
            </a:extLst>
          </p:cNvPr>
          <p:cNvSpPr/>
          <p:nvPr/>
        </p:nvSpPr>
        <p:spPr>
          <a:xfrm>
            <a:off x="8664608" y="3896579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Приемник алармов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190F349-5488-4ED9-AE85-65B20F312D36}"/>
              </a:ext>
            </a:extLst>
          </p:cNvPr>
          <p:cNvSpPr/>
          <p:nvPr/>
        </p:nvSpPr>
        <p:spPr>
          <a:xfrm>
            <a:off x="9509469" y="5633243"/>
            <a:ext cx="2432483" cy="66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уведомления из БД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F8B489-DF6F-4D02-9926-91B63DC400F9}"/>
              </a:ext>
            </a:extLst>
          </p:cNvPr>
          <p:cNvSpPr/>
          <p:nvPr/>
        </p:nvSpPr>
        <p:spPr>
          <a:xfrm>
            <a:off x="6294269" y="5633243"/>
            <a:ext cx="2743200" cy="66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уведомления пользователю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028DB9D-3E1A-4702-9FE1-AA34BDF4703E}"/>
              </a:ext>
            </a:extLst>
          </p:cNvPr>
          <p:cNvSpPr/>
          <p:nvPr/>
        </p:nvSpPr>
        <p:spPr>
          <a:xfrm>
            <a:off x="1802166" y="2526561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 уведомлений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244C12C-D480-4941-9799-1F1368A11A15}"/>
              </a:ext>
            </a:extLst>
          </p:cNvPr>
          <p:cNvSpPr/>
          <p:nvPr/>
        </p:nvSpPr>
        <p:spPr>
          <a:xfrm>
            <a:off x="5356396" y="4097605"/>
            <a:ext cx="2228294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уведомления в БД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687226-9518-4066-BAEF-A1F9FD64B3D4}"/>
              </a:ext>
            </a:extLst>
          </p:cNvPr>
          <p:cNvSpPr/>
          <p:nvPr/>
        </p:nvSpPr>
        <p:spPr>
          <a:xfrm>
            <a:off x="8610406" y="1365581"/>
            <a:ext cx="2228294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Ресивер при загрузке телефона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7C0A8FA-E875-4CD2-8061-DF6730B8405F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7466119" y="1658545"/>
            <a:ext cx="1144287" cy="38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CCED063-60C2-4E1C-806D-B1D529FA45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462942" y="2336403"/>
            <a:ext cx="1" cy="103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AA4F1CB-326A-4409-BB77-688807E95003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377342" y="3661966"/>
            <a:ext cx="2201666" cy="23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0A67029-84B7-4375-A899-3C3614B2CA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579008" y="4482506"/>
            <a:ext cx="1146703" cy="115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2A18488-B2AD-40E5-8A10-3C4AD37B3D9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665869" y="4482506"/>
            <a:ext cx="1913139" cy="115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264DE2B-980E-4918-A749-E74A37E3354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630966" y="2819525"/>
            <a:ext cx="1917576" cy="8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AE5DAB-F0DF-4441-8D39-E07225B40B1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630966" y="2819525"/>
            <a:ext cx="1725430" cy="157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6BA5917-E46A-4238-98A1-91629A1D30C9}"/>
              </a:ext>
            </a:extLst>
          </p:cNvPr>
          <p:cNvSpPr txBox="1"/>
          <p:nvPr/>
        </p:nvSpPr>
        <p:spPr>
          <a:xfrm>
            <a:off x="10466776" y="3836175"/>
            <a:ext cx="1529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Независим от</a:t>
            </a:r>
          </a:p>
          <a:p>
            <a:r>
              <a:rPr lang="ru-RU" dirty="0"/>
              <a:t>приложения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BDA45B7-173E-401F-B7B7-5571DC994848}"/>
              </a:ext>
            </a:extLst>
          </p:cNvPr>
          <p:cNvCxnSpPr>
            <a:endCxn id="10" idx="1"/>
          </p:cNvCxnSpPr>
          <p:nvPr/>
        </p:nvCxnSpPr>
        <p:spPr>
          <a:xfrm flipV="1">
            <a:off x="423170" y="2819525"/>
            <a:ext cx="1378996" cy="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50021B-D736-4148-960F-A5ED763152DB}"/>
              </a:ext>
            </a:extLst>
          </p:cNvPr>
          <p:cNvSpPr txBox="1"/>
          <p:nvPr/>
        </p:nvSpPr>
        <p:spPr>
          <a:xfrm>
            <a:off x="425538" y="247843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Остальная</a:t>
            </a:r>
          </a:p>
          <a:p>
            <a:r>
              <a:rPr lang="ru-RU" dirty="0"/>
              <a:t>программа</a:t>
            </a:r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DAB0CEEC-453B-4E87-A7D0-AEC2765F198A}"/>
              </a:ext>
            </a:extLst>
          </p:cNvPr>
          <p:cNvSpPr/>
          <p:nvPr/>
        </p:nvSpPr>
        <p:spPr>
          <a:xfrm>
            <a:off x="4971495" y="3009530"/>
            <a:ext cx="2831977" cy="207737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9870E067-9CE8-4F14-B255-FCD10C37AE5D}"/>
              </a:ext>
            </a:extLst>
          </p:cNvPr>
          <p:cNvSpPr/>
          <p:nvPr/>
        </p:nvSpPr>
        <p:spPr>
          <a:xfrm>
            <a:off x="1683599" y="4887655"/>
            <a:ext cx="2006353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аларма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72141F65-A400-4E34-A34F-0C8258A263A9}"/>
              </a:ext>
            </a:extLst>
          </p:cNvPr>
          <p:cNvSpPr/>
          <p:nvPr/>
        </p:nvSpPr>
        <p:spPr>
          <a:xfrm>
            <a:off x="1683599" y="5766545"/>
            <a:ext cx="2679577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уведомления из БД</a:t>
            </a: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FA9DC336-12D3-4EDA-ACC8-D067EC72053D}"/>
              </a:ext>
            </a:extLst>
          </p:cNvPr>
          <p:cNvCxnSpPr>
            <a:stCxn id="10" idx="2"/>
            <a:endCxn id="82" idx="0"/>
          </p:cNvCxnSpPr>
          <p:nvPr/>
        </p:nvCxnSpPr>
        <p:spPr>
          <a:xfrm flipH="1">
            <a:off x="2686776" y="3112488"/>
            <a:ext cx="29790" cy="17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74CD8B6E-8F0C-469C-892C-B87780C076A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686776" y="5473582"/>
            <a:ext cx="336612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01C15502-AFEC-4D55-96E3-4B25E5ECD865}"/>
              </a:ext>
            </a:extLst>
          </p:cNvPr>
          <p:cNvSpPr/>
          <p:nvPr/>
        </p:nvSpPr>
        <p:spPr>
          <a:xfrm>
            <a:off x="1464817" y="4650221"/>
            <a:ext cx="3086271" cy="19660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26EE6C-4D97-475B-B8E3-08A4A437B0A1}"/>
              </a:ext>
            </a:extLst>
          </p:cNvPr>
          <p:cNvSpPr txBox="1"/>
          <p:nvPr/>
        </p:nvSpPr>
        <p:spPr>
          <a:xfrm>
            <a:off x="7665869" y="2596461"/>
            <a:ext cx="1504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</a:t>
            </a:r>
          </a:p>
          <a:p>
            <a:r>
              <a:rPr lang="ru-RU" dirty="0"/>
              <a:t>уведомления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B9083-2F17-4311-B640-D552494CE4AE}"/>
              </a:ext>
            </a:extLst>
          </p:cNvPr>
          <p:cNvSpPr txBox="1"/>
          <p:nvPr/>
        </p:nvSpPr>
        <p:spPr>
          <a:xfrm>
            <a:off x="26535" y="5180618"/>
            <a:ext cx="1504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</a:t>
            </a:r>
          </a:p>
          <a:p>
            <a:r>
              <a:rPr lang="ru-RU" dirty="0"/>
              <a:t>уведомления</a:t>
            </a:r>
          </a:p>
        </p:txBody>
      </p:sp>
    </p:spTree>
    <p:extLst>
      <p:ext uri="{BB962C8B-B14F-4D97-AF65-F5344CB8AC3E}">
        <p14:creationId xmlns:p14="http://schemas.microsoft.com/office/powerpoint/2010/main" val="37428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6C8EE-162B-45EE-8C9A-3D3E8177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8A676-6ACC-4D84-B503-B6258097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Оболочки в целях энергосбережения убивают процессы и запрещают фоновою работу</a:t>
            </a:r>
          </a:p>
          <a:p>
            <a:endParaRPr lang="ru-RU" dirty="0"/>
          </a:p>
          <a:p>
            <a:r>
              <a:rPr lang="en-US" dirty="0"/>
              <a:t>Alarm’</a:t>
            </a:r>
            <a:r>
              <a:rPr lang="ru-RU" dirty="0"/>
              <a:t>ы сбрасываются при перезагрузке устройства</a:t>
            </a:r>
          </a:p>
          <a:p>
            <a:endParaRPr lang="ru-RU" dirty="0"/>
          </a:p>
          <a:p>
            <a:r>
              <a:rPr lang="ru-RU" dirty="0"/>
              <a:t>Поддержка разных версий </a:t>
            </a:r>
            <a:r>
              <a:rPr lang="en-US" dirty="0"/>
              <a:t>android’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6740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ABAC9-4B2C-41DD-84A6-7E2C1DAD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92846-E58E-45DA-92A6-7AE33AA1B6BB}"/>
              </a:ext>
            </a:extLst>
          </p:cNvPr>
          <p:cNvSpPr txBox="1"/>
          <p:nvPr/>
        </p:nvSpPr>
        <p:spPr>
          <a:xfrm>
            <a:off x="2068497" y="3986073"/>
            <a:ext cx="696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Git: https://github.com/nebolax/BetterNotes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3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6F696-AE9B-452B-9690-70CAA9B5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F417F-F7BB-4327-B5FF-A4F86DD3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Исследование </a:t>
            </a:r>
            <a:r>
              <a:rPr lang="en-US" dirty="0"/>
              <a:t>android (</a:t>
            </a:r>
            <a:r>
              <a:rPr lang="ru-RU" dirty="0"/>
              <a:t>новое для кафедры направление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dirty="0"/>
              <a:t>Создание библиотеки для посылки уведомлений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0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CE287-FD2B-4F23-9422-9A22C3C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– </a:t>
            </a:r>
            <a:r>
              <a:rPr lang="en-US" dirty="0"/>
              <a:t>Android Jetpack (Kotlin)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7FFD7-D545-4C8B-B25F-B72D40EE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Оригинальный инструмент от </a:t>
            </a:r>
            <a:r>
              <a:rPr lang="en-US" dirty="0"/>
              <a:t>Google (</a:t>
            </a:r>
            <a:r>
              <a:rPr lang="ru-RU" dirty="0"/>
              <a:t>создателей </a:t>
            </a:r>
            <a:r>
              <a:rPr lang="en-US" dirty="0"/>
              <a:t>android)</a:t>
            </a:r>
            <a:endParaRPr lang="ru-RU" dirty="0"/>
          </a:p>
          <a:p>
            <a:r>
              <a:rPr lang="ru-RU" dirty="0"/>
              <a:t>Стабильность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Наличие оригинальных курсов обучения</a:t>
            </a:r>
            <a:endParaRPr lang="en-US" dirty="0"/>
          </a:p>
          <a:p>
            <a:r>
              <a:rPr lang="ru-RU" dirty="0"/>
              <a:t>Обширная документация</a:t>
            </a:r>
          </a:p>
          <a:p>
            <a:r>
              <a:rPr lang="ru-RU" dirty="0"/>
              <a:t>Широкое </a:t>
            </a:r>
            <a:r>
              <a:rPr lang="en-US" dirty="0"/>
              <a:t>community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6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1A640-BF00-46EA-8BEC-38881165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: </a:t>
            </a:r>
            <a:r>
              <a:rPr lang="ru-RU" dirty="0"/>
              <a:t>уведомления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651AC-2229-4EAD-A112-8CD0CB93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Менеджер – управляет сохранением уведомлений в БД и создает будильники</a:t>
            </a:r>
          </a:p>
          <a:p>
            <a:r>
              <a:rPr lang="ru-RU" dirty="0"/>
              <a:t>Ресивер – вызывается сработавшим будильником, отправляет уведомление пользователю</a:t>
            </a:r>
          </a:p>
          <a:p>
            <a:r>
              <a:rPr lang="ru-RU" dirty="0"/>
              <a:t>Стартер – вызывается при включении устройства и обновляет будильники</a:t>
            </a:r>
          </a:p>
          <a:p>
            <a:r>
              <a:rPr lang="ru-RU" dirty="0"/>
              <a:t>БД </a:t>
            </a:r>
            <a:r>
              <a:rPr lang="en-US" dirty="0"/>
              <a:t>SQLite </a:t>
            </a:r>
            <a:r>
              <a:rPr lang="ru-RU" dirty="0"/>
              <a:t>– используется для сохранения информации об уведомлениях на долгий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3165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3D4DD-DC90-495E-8240-BBEDA9A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Фоновые задачи в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B1C26-7739-46DC-BEBA-B0A03ADB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Service</a:t>
            </a:r>
          </a:p>
          <a:p>
            <a:endParaRPr lang="en-US" dirty="0"/>
          </a:p>
          <a:p>
            <a:r>
              <a:rPr lang="en-US" dirty="0"/>
              <a:t>Job Scheduler</a:t>
            </a:r>
          </a:p>
          <a:p>
            <a:endParaRPr lang="en-US" dirty="0"/>
          </a:p>
          <a:p>
            <a:r>
              <a:rPr lang="en-US" dirty="0"/>
              <a:t>Alarms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28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04677-7C70-4541-8A4A-854271F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45E88-BEBB-41DB-8E22-412EE24A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Работает все время</a:t>
            </a:r>
          </a:p>
          <a:p>
            <a:r>
              <a:rPr lang="ru-RU" dirty="0"/>
              <a:t>Лишняя нагрузка на </a:t>
            </a:r>
            <a:r>
              <a:rPr lang="en-US" dirty="0"/>
              <a:t>CPU</a:t>
            </a:r>
          </a:p>
          <a:p>
            <a:r>
              <a:rPr lang="ru-RU" dirty="0"/>
              <a:t>Лишнее потребление заряда</a:t>
            </a:r>
          </a:p>
          <a:p>
            <a:endParaRPr lang="ru-RU" dirty="0"/>
          </a:p>
          <a:p>
            <a:r>
              <a:rPr lang="ru-RU" dirty="0"/>
              <a:t>Трудности с оболочками от </a:t>
            </a:r>
            <a:r>
              <a:rPr lang="en-US" dirty="0" err="1"/>
              <a:t>xiaomi</a:t>
            </a:r>
            <a:r>
              <a:rPr lang="en-US" dirty="0"/>
              <a:t>, </a:t>
            </a:r>
            <a:r>
              <a:rPr lang="en-US" dirty="0" err="1"/>
              <a:t>meizu</a:t>
            </a:r>
            <a:r>
              <a:rPr lang="en-US" dirty="0"/>
              <a:t>, honor </a:t>
            </a:r>
            <a:r>
              <a:rPr lang="ru-RU" dirty="0"/>
              <a:t>и т.п.</a:t>
            </a:r>
          </a:p>
          <a:p>
            <a:r>
              <a:rPr lang="ru-RU" dirty="0"/>
              <a:t>С </a:t>
            </a:r>
            <a:r>
              <a:rPr lang="en-US" dirty="0"/>
              <a:t>android 8 </a:t>
            </a:r>
            <a:r>
              <a:rPr lang="ru-RU" dirty="0"/>
              <a:t>нужно уведомлять пользователя о фоновой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22700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8C37B-541A-438D-A431-AC9AB8E3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9DA5B-61BC-4D91-B0E7-A23433D8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Работает только тогда, когда нужно</a:t>
            </a:r>
            <a:endParaRPr lang="en-US" dirty="0"/>
          </a:p>
          <a:p>
            <a:r>
              <a:rPr lang="ru-RU" dirty="0"/>
              <a:t>Можно выполнять продолжительные задачи</a:t>
            </a:r>
            <a:endParaRPr lang="en-US" dirty="0"/>
          </a:p>
          <a:p>
            <a:endParaRPr lang="ru-RU" dirty="0"/>
          </a:p>
          <a:p>
            <a:r>
              <a:rPr lang="ru-RU" dirty="0"/>
              <a:t>Интервал между задачами минимум 15 минут</a:t>
            </a:r>
          </a:p>
          <a:p>
            <a:r>
              <a:rPr lang="ru-RU" dirty="0"/>
              <a:t>Нельзя задать точного времени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90112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61722-2F85-4F0F-8A26-99D7F387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5C43C-CC72-4FC3-BD0F-337614B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задать точное время вызова</a:t>
            </a:r>
          </a:p>
          <a:p>
            <a:r>
              <a:rPr lang="ru-RU" dirty="0"/>
              <a:t>Нет ограничения на кол-во вызовов</a:t>
            </a:r>
          </a:p>
          <a:p>
            <a:endParaRPr lang="ru-RU" dirty="0"/>
          </a:p>
          <a:p>
            <a:r>
              <a:rPr lang="ru-RU" dirty="0"/>
              <a:t>Сбрасываются при перезагрузке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47773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8E0AB-EC0F-4654-822A-1997D44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C5CF3-EFAB-4173-B19F-1D025404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Уведомления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Приложение-заметки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32C0515-E17B-4466-95AA-E1C82408CC7D}"/>
              </a:ext>
            </a:extLst>
          </p:cNvPr>
          <p:cNvSpPr/>
          <p:nvPr/>
        </p:nvSpPr>
        <p:spPr>
          <a:xfrm>
            <a:off x="7631837" y="3519488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Уведомления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3B0CFEE-0BC5-4121-91C9-0323EBE6E27C}"/>
              </a:ext>
            </a:extLst>
          </p:cNvPr>
          <p:cNvSpPr/>
          <p:nvPr/>
        </p:nvSpPr>
        <p:spPr>
          <a:xfrm>
            <a:off x="7631837" y="5591036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Заметки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DB0CE2F-57B3-4C4E-8F69-A8D3741433F7}"/>
              </a:ext>
            </a:extLst>
          </p:cNvPr>
          <p:cNvSpPr/>
          <p:nvPr/>
        </p:nvSpPr>
        <p:spPr>
          <a:xfrm>
            <a:off x="3401627" y="4632155"/>
            <a:ext cx="1828800" cy="58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Отображение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FBDCB0C-910A-4C98-8B2C-D914829A973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30427" y="4925119"/>
            <a:ext cx="2401410" cy="958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B6E990-66FB-46B0-97BC-1D09FC22215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5230427" y="3812452"/>
            <a:ext cx="2401410" cy="111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4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287</Words>
  <Application>Microsoft Office PowerPoint</Application>
  <PresentationFormat>Широкоэкранный</PresentationFormat>
  <Paragraphs>90</Paragraphs>
  <Slides>13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Уведомления на android</vt:lpstr>
      <vt:lpstr>Зачем мой проект</vt:lpstr>
      <vt:lpstr>Инструмент – Android Jetpack (Kotlin)</vt:lpstr>
      <vt:lpstr>Архитектура: уведомления</vt:lpstr>
      <vt:lpstr>Фоновые задачи в android</vt:lpstr>
      <vt:lpstr>Service</vt:lpstr>
      <vt:lpstr>Job Scheduler</vt:lpstr>
      <vt:lpstr>Alarms</vt:lpstr>
      <vt:lpstr>Архитектура</vt:lpstr>
      <vt:lpstr>Архитектура: приложение</vt:lpstr>
      <vt:lpstr>Схема архитектуры уведомлений</vt:lpstr>
      <vt:lpstr>Трудности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Уведомления на android</dc:title>
  <dc:creator>Алексей Небольсин</dc:creator>
  <cp:lastModifiedBy>Алексей Небольсин</cp:lastModifiedBy>
  <cp:revision>25</cp:revision>
  <dcterms:created xsi:type="dcterms:W3CDTF">2021-01-19T19:31:50Z</dcterms:created>
  <dcterms:modified xsi:type="dcterms:W3CDTF">2021-01-21T13:39:17Z</dcterms:modified>
</cp:coreProperties>
</file>