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6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9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16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193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85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26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17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8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7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7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3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7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3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0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7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7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5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A191-D17A-40EC-895B-B15F84D258C4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68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Deliverable 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Langston and Devany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Week.java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</a:p>
          <a:p>
            <a:pPr lvl="1"/>
            <a:r>
              <a:rPr lang="en-US" dirty="0"/>
              <a:t>private Day[][] days </a:t>
            </a:r>
            <a:endParaRPr lang="en-US" dirty="0" smtClean="0"/>
          </a:p>
          <a:p>
            <a:pPr lvl="1"/>
            <a:r>
              <a:rPr lang="en-US" dirty="0"/>
              <a:t>private Date </a:t>
            </a:r>
            <a:r>
              <a:rPr lang="en-US" dirty="0" err="1"/>
              <a:t>date</a:t>
            </a:r>
            <a:endParaRPr lang="en-US" dirty="0" smtClean="0"/>
          </a:p>
          <a:p>
            <a:r>
              <a:rPr lang="en-US" dirty="0" smtClean="0"/>
              <a:t>Methods </a:t>
            </a:r>
          </a:p>
          <a:p>
            <a:pPr lvl="1"/>
            <a:r>
              <a:rPr lang="en-US" dirty="0"/>
              <a:t>public void </a:t>
            </a:r>
            <a:r>
              <a:rPr lang="en-US" dirty="0" err="1"/>
              <a:t>s</a:t>
            </a:r>
            <a:r>
              <a:rPr lang="en-US" dirty="0" err="1" smtClean="0"/>
              <a:t>etDay</a:t>
            </a:r>
            <a:r>
              <a:rPr lang="en-US" dirty="0" smtClean="0"/>
              <a:t>(Date </a:t>
            </a:r>
            <a:r>
              <a:rPr lang="en-US" dirty="0"/>
              <a:t>date) </a:t>
            </a:r>
            <a:endParaRPr lang="en-US" dirty="0" smtClean="0"/>
          </a:p>
          <a:p>
            <a:pPr lvl="1"/>
            <a:r>
              <a:rPr lang="en-US" dirty="0"/>
              <a:t>public Date </a:t>
            </a:r>
            <a:r>
              <a:rPr lang="en-US" dirty="0" err="1"/>
              <a:t>getDate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getWeeklyTotal</a:t>
            </a: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078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Design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78864" y="1911682"/>
            <a:ext cx="5652935" cy="4239701"/>
          </a:xfrm>
        </p:spPr>
      </p:pic>
    </p:spTree>
    <p:extLst>
      <p:ext uri="{BB962C8B-B14F-4D97-AF65-F5344CB8AC3E}">
        <p14:creationId xmlns:p14="http://schemas.microsoft.com/office/powerpoint/2010/main" val="361813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37" y="2095500"/>
            <a:ext cx="4927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4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OnClick</a:t>
            </a:r>
            <a:r>
              <a:rPr lang="en-US" dirty="0" smtClean="0"/>
              <a:t> Functions: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MenuActivity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btnHistoryClicked</a:t>
            </a:r>
            <a:endParaRPr lang="en-US" dirty="0" smtClean="0"/>
          </a:p>
          <a:p>
            <a:pPr lvl="1"/>
            <a:r>
              <a:rPr lang="en-US" dirty="0" err="1"/>
              <a:t>btnMealClicked</a:t>
            </a:r>
            <a:endParaRPr lang="en-US" dirty="0" smtClean="0"/>
          </a:p>
          <a:p>
            <a:r>
              <a:rPr lang="en-US" dirty="0" err="1" smtClean="0"/>
              <a:t>WeeklyHistoryActivity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clearBtnClicked</a:t>
            </a:r>
            <a:endParaRPr lang="en-US" dirty="0" smtClean="0"/>
          </a:p>
          <a:p>
            <a:pPr lvl="1"/>
            <a:r>
              <a:rPr lang="en-US" dirty="0" err="1"/>
              <a:t>mainMenuBtnClicked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DailyMealsActivity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clearMealclicked</a:t>
            </a:r>
            <a:endParaRPr lang="en-US" dirty="0" smtClean="0"/>
          </a:p>
          <a:p>
            <a:pPr lvl="1"/>
            <a:r>
              <a:rPr lang="en-US" dirty="0" err="1" smtClean="0"/>
              <a:t>mainMenuClicked</a:t>
            </a:r>
            <a:endParaRPr lang="en-US" dirty="0" smtClean="0"/>
          </a:p>
          <a:p>
            <a:pPr lvl="1"/>
            <a:r>
              <a:rPr lang="en-US" dirty="0" err="1"/>
              <a:t>saveBtnClicked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7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Fields: </a:t>
            </a:r>
          </a:p>
          <a:p>
            <a:pPr lvl="1"/>
            <a:r>
              <a:rPr lang="en-US" dirty="0" smtClean="0"/>
              <a:t>Private Button </a:t>
            </a:r>
            <a:r>
              <a:rPr lang="en-US" dirty="0" err="1" smtClean="0"/>
              <a:t>btnHistory</a:t>
            </a:r>
            <a:endParaRPr lang="en-US" dirty="0" smtClean="0"/>
          </a:p>
          <a:p>
            <a:pPr lvl="1"/>
            <a:r>
              <a:rPr lang="en-US" dirty="0" smtClean="0"/>
              <a:t>Private Button </a:t>
            </a:r>
            <a:r>
              <a:rPr lang="en-US" dirty="0" err="1" smtClean="0"/>
              <a:t>btnMeal</a:t>
            </a:r>
            <a:endParaRPr lang="en-US" dirty="0" smtClean="0"/>
          </a:p>
          <a:p>
            <a:r>
              <a:rPr lang="en-US" dirty="0" smtClean="0"/>
              <a:t>Methods: 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btnHistoryClicked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btnMealClicked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onCreate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412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DailyMealsActivity.java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Fields </a:t>
            </a:r>
          </a:p>
          <a:p>
            <a:pPr lvl="1"/>
            <a:r>
              <a:rPr lang="en-US" dirty="0" smtClean="0"/>
              <a:t>Private Text </a:t>
            </a:r>
            <a:r>
              <a:rPr lang="en-US" dirty="0" err="1" smtClean="0"/>
              <a:t>maxCal</a:t>
            </a:r>
            <a:endParaRPr lang="en-US" dirty="0" smtClean="0"/>
          </a:p>
          <a:p>
            <a:pPr lvl="1" fontAlgn="t"/>
            <a:r>
              <a:rPr lang="en-US" dirty="0"/>
              <a:t>private Spinner meal</a:t>
            </a:r>
          </a:p>
          <a:p>
            <a:pPr lvl="1" fontAlgn="t"/>
            <a:r>
              <a:rPr lang="en-US" dirty="0"/>
              <a:t>private Spinner </a:t>
            </a:r>
            <a:r>
              <a:rPr lang="en-US" dirty="0" err="1"/>
              <a:t>savedMeal</a:t>
            </a:r>
            <a:endParaRPr lang="en-US" dirty="0"/>
          </a:p>
          <a:p>
            <a:pPr lvl="1" fontAlgn="t"/>
            <a:r>
              <a:rPr lang="en-US" dirty="0"/>
              <a:t>private </a:t>
            </a:r>
            <a:r>
              <a:rPr lang="en-US" dirty="0" err="1" smtClean="0"/>
              <a:t>EditTextsize</a:t>
            </a:r>
            <a:r>
              <a:rPr lang="en-US" dirty="0" smtClean="0"/>
              <a:t>	</a:t>
            </a:r>
            <a:endParaRPr lang="en-US" dirty="0"/>
          </a:p>
          <a:p>
            <a:pPr lvl="1" fontAlgn="t"/>
            <a:r>
              <a:rPr lang="en-US" dirty="0"/>
              <a:t>private </a:t>
            </a:r>
            <a:r>
              <a:rPr lang="en-US" dirty="0" err="1"/>
              <a:t>EditText</a:t>
            </a:r>
            <a:r>
              <a:rPr lang="en-US" dirty="0"/>
              <a:t> </a:t>
            </a:r>
            <a:r>
              <a:rPr lang="en-US" dirty="0" err="1"/>
              <a:t>calsPerServing</a:t>
            </a:r>
            <a:endParaRPr lang="en-US" dirty="0"/>
          </a:p>
          <a:p>
            <a:pPr lvl="1" fontAlgn="t"/>
            <a:r>
              <a:rPr lang="en-US" dirty="0"/>
              <a:t>private </a:t>
            </a:r>
            <a:r>
              <a:rPr lang="en-US" dirty="0" err="1"/>
              <a:t>EditText</a:t>
            </a:r>
            <a:r>
              <a:rPr lang="en-US" dirty="0"/>
              <a:t> </a:t>
            </a:r>
            <a:r>
              <a:rPr lang="en-US" dirty="0" err="1"/>
              <a:t>mealName</a:t>
            </a:r>
            <a:endParaRPr lang="en-US" dirty="0"/>
          </a:p>
          <a:p>
            <a:pPr lvl="1" fontAlgn="t"/>
            <a:r>
              <a:rPr lang="en-US" dirty="0"/>
              <a:t>private Button </a:t>
            </a:r>
            <a:r>
              <a:rPr lang="en-US" dirty="0" err="1"/>
              <a:t>btnSave</a:t>
            </a:r>
            <a:endParaRPr lang="en-US" dirty="0"/>
          </a:p>
          <a:p>
            <a:pPr lvl="1" fontAlgn="t"/>
            <a:r>
              <a:rPr lang="en-US" dirty="0"/>
              <a:t>private 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dirty="0" err="1" smtClean="0"/>
              <a:t>dailyTotal</a:t>
            </a:r>
            <a:endParaRPr lang="en-US" dirty="0"/>
          </a:p>
          <a:p>
            <a:pPr lvl="1" fontAlgn="t"/>
            <a:r>
              <a:rPr lang="en-US" dirty="0"/>
              <a:t>private Button </a:t>
            </a:r>
            <a:r>
              <a:rPr lang="en-US" dirty="0" err="1"/>
              <a:t>btnClearMeal</a:t>
            </a:r>
            <a:endParaRPr lang="en-US" dirty="0"/>
          </a:p>
          <a:p>
            <a:pPr lvl="1" fontAlgn="t"/>
            <a:r>
              <a:rPr lang="en-US" dirty="0"/>
              <a:t>private Button </a:t>
            </a:r>
            <a:r>
              <a:rPr lang="en-US" dirty="0" err="1"/>
              <a:t>btnMainMenu</a:t>
            </a:r>
            <a:endParaRPr lang="en-US" dirty="0"/>
          </a:p>
          <a:p>
            <a:pPr lvl="1" fontAlgn="t"/>
            <a:r>
              <a:rPr lang="en-US" dirty="0"/>
              <a:t>private Meal </a:t>
            </a:r>
            <a:r>
              <a:rPr lang="en-US" dirty="0" err="1" smtClean="0"/>
              <a:t>meal</a:t>
            </a:r>
            <a:endParaRPr lang="en-US" dirty="0" smtClean="0"/>
          </a:p>
          <a:p>
            <a:r>
              <a:rPr lang="en-US" dirty="0" smtClean="0"/>
              <a:t>Methods 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clearMealClicked</a:t>
            </a:r>
            <a:r>
              <a:rPr lang="en-US" dirty="0" smtClean="0"/>
              <a:t> </a:t>
            </a:r>
          </a:p>
          <a:p>
            <a:pPr lvl="1" fontAlgn="t"/>
            <a:r>
              <a:rPr lang="en-US" dirty="0"/>
              <a:t>public void </a:t>
            </a:r>
            <a:r>
              <a:rPr lang="en-US" dirty="0" err="1"/>
              <a:t>mainMenuClicked</a:t>
            </a:r>
            <a:endParaRPr lang="en-US" dirty="0"/>
          </a:p>
          <a:p>
            <a:pPr lvl="1" fontAlgn="t"/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saveBtnClicked</a:t>
            </a:r>
            <a:r>
              <a:rPr lang="en-US" dirty="0"/>
              <a:t> </a:t>
            </a:r>
          </a:p>
          <a:p>
            <a:pPr lvl="1" fontAlgn="t"/>
            <a:r>
              <a:rPr lang="en-US" dirty="0"/>
              <a:t>public void </a:t>
            </a:r>
            <a:r>
              <a:rPr lang="en-US" dirty="0" err="1" smtClean="0"/>
              <a:t>onCreate</a:t>
            </a:r>
            <a:endParaRPr lang="en-US" dirty="0" smtClean="0"/>
          </a:p>
          <a:p>
            <a:pPr lvl="1" fontAlgn="t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4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WeeklyHistoryActivity.java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Fields </a:t>
            </a:r>
          </a:p>
          <a:p>
            <a:pPr lvl="1"/>
            <a:r>
              <a:rPr lang="en-US" dirty="0" smtClean="0"/>
              <a:t>Private </a:t>
            </a:r>
            <a:r>
              <a:rPr lang="en-US" dirty="0" err="1" smtClean="0"/>
              <a:t>TextView</a:t>
            </a:r>
            <a:r>
              <a:rPr lang="en-US" dirty="0" smtClean="0"/>
              <a:t> history</a:t>
            </a:r>
          </a:p>
          <a:p>
            <a:pPr lvl="1" fontAlgn="t"/>
            <a:r>
              <a:rPr lang="en-US" dirty="0" smtClean="0"/>
              <a:t>private </a:t>
            </a:r>
            <a:r>
              <a:rPr lang="en-US" dirty="0" err="1" smtClean="0"/>
              <a:t>TextView</a:t>
            </a:r>
            <a:r>
              <a:rPr lang="en-US" dirty="0" smtClean="0"/>
              <a:t> </a:t>
            </a:r>
            <a:r>
              <a:rPr lang="en-US" dirty="0" err="1" smtClean="0"/>
              <a:t>weeklyTotal</a:t>
            </a:r>
            <a:endParaRPr lang="en-US" dirty="0" smtClean="0"/>
          </a:p>
          <a:p>
            <a:pPr lvl="1" fontAlgn="t"/>
            <a:r>
              <a:rPr lang="en-US" dirty="0" smtClean="0"/>
              <a:t>private Button </a:t>
            </a:r>
            <a:r>
              <a:rPr lang="en-US" dirty="0" err="1" smtClean="0"/>
              <a:t>clearHistoryBtn</a:t>
            </a:r>
            <a:endParaRPr lang="en-US" dirty="0" smtClean="0"/>
          </a:p>
          <a:p>
            <a:pPr lvl="1" fontAlgn="t"/>
            <a:r>
              <a:rPr lang="en-US" dirty="0" smtClean="0"/>
              <a:t>private Button </a:t>
            </a:r>
            <a:r>
              <a:rPr lang="en-US" dirty="0" err="1" smtClean="0"/>
              <a:t>mainMenuBtn</a:t>
            </a:r>
            <a:endParaRPr lang="en-US" dirty="0" smtClean="0"/>
          </a:p>
          <a:p>
            <a:pPr lvl="1" fontAlgn="t"/>
            <a:r>
              <a:rPr lang="en-US" dirty="0" smtClean="0"/>
              <a:t>private </a:t>
            </a:r>
            <a:r>
              <a:rPr lang="en-US" dirty="0" err="1" smtClean="0"/>
              <a:t>WeeklyHistory</a:t>
            </a:r>
            <a:r>
              <a:rPr lang="en-US" dirty="0" smtClean="0"/>
              <a:t> week</a:t>
            </a:r>
          </a:p>
          <a:p>
            <a:r>
              <a:rPr lang="en-US" dirty="0" smtClean="0"/>
              <a:t>Methods </a:t>
            </a:r>
          </a:p>
          <a:p>
            <a:pPr lvl="1"/>
            <a:endParaRPr lang="en-US" dirty="0" smtClean="0"/>
          </a:p>
          <a:p>
            <a:pPr lvl="1" fontAlgn="t"/>
            <a:r>
              <a:rPr lang="en-US" dirty="0"/>
              <a:t>pubic void </a:t>
            </a:r>
            <a:r>
              <a:rPr lang="en-US" dirty="0" err="1"/>
              <a:t>mainMenuBtnClicked</a:t>
            </a:r>
            <a:endParaRPr lang="en-US" dirty="0"/>
          </a:p>
          <a:p>
            <a:pPr lvl="1" fontAlgn="t"/>
            <a:r>
              <a:rPr lang="en-US" dirty="0"/>
              <a:t>public void </a:t>
            </a:r>
            <a:r>
              <a:rPr lang="en-US" dirty="0" err="1"/>
              <a:t>onCreate</a:t>
            </a:r>
            <a:r>
              <a:rPr lang="en-US" dirty="0"/>
              <a:t> </a:t>
            </a:r>
            <a:endParaRPr lang="en-US" dirty="0" smtClean="0"/>
          </a:p>
          <a:p>
            <a:pPr lvl="1" fontAlgn="t"/>
            <a:r>
              <a:rPr lang="en-US" dirty="0" smtClean="0"/>
              <a:t>Public void </a:t>
            </a:r>
            <a:r>
              <a:rPr lang="en-US" dirty="0" err="1" smtClean="0"/>
              <a:t>clearBtnClicked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8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Meal.java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Fields</a:t>
            </a:r>
          </a:p>
          <a:p>
            <a:pPr lvl="1"/>
            <a:r>
              <a:rPr lang="en-US" dirty="0"/>
              <a:t>private String name </a:t>
            </a:r>
            <a:endParaRPr lang="en-US" dirty="0" smtClean="0"/>
          </a:p>
          <a:p>
            <a:pPr lvl="1"/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servingSize</a:t>
            </a:r>
            <a:endParaRPr lang="en-US" dirty="0"/>
          </a:p>
          <a:p>
            <a:pPr lvl="1"/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calPerServing</a:t>
            </a:r>
            <a:endParaRPr lang="en-US" dirty="0" smtClean="0"/>
          </a:p>
          <a:p>
            <a:pPr lvl="1"/>
            <a:r>
              <a:rPr lang="en-US" dirty="0"/>
              <a:t>private Date </a:t>
            </a:r>
            <a:r>
              <a:rPr lang="en-US" dirty="0" err="1"/>
              <a:t>date</a:t>
            </a:r>
            <a:endParaRPr lang="en-US" dirty="0" smtClean="0"/>
          </a:p>
          <a:p>
            <a:r>
              <a:rPr lang="en-US" dirty="0" smtClean="0"/>
              <a:t>Methods </a:t>
            </a:r>
          </a:p>
          <a:p>
            <a:pPr lvl="1"/>
            <a:r>
              <a:rPr lang="en-US" dirty="0"/>
              <a:t>Public String </a:t>
            </a:r>
            <a:r>
              <a:rPr lang="en-US" dirty="0" err="1"/>
              <a:t>setName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Public String </a:t>
            </a:r>
            <a:r>
              <a:rPr lang="en-US" dirty="0" err="1"/>
              <a:t>getName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setServingSize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getServingSize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getCalories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setCalories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Pubic Date </a:t>
            </a:r>
            <a:r>
              <a:rPr lang="en-US" dirty="0" err="1"/>
              <a:t>getDate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calculateCalories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size, </a:t>
            </a:r>
            <a:r>
              <a:rPr lang="en-US" dirty="0" err="1"/>
              <a:t>int</a:t>
            </a:r>
            <a:r>
              <a:rPr lang="en-US" dirty="0"/>
              <a:t> calories) </a:t>
            </a:r>
          </a:p>
        </p:txBody>
      </p:sp>
    </p:spTree>
    <p:extLst>
      <p:ext uri="{BB962C8B-B14F-4D97-AF65-F5344CB8AC3E}">
        <p14:creationId xmlns:p14="http://schemas.microsoft.com/office/powerpoint/2010/main" val="86408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Fields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private Meal[] meals = {Meal breakfast, Meal lunch, Meal Dinner,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DailyCalTotal</a:t>
            </a:r>
            <a:r>
              <a:rPr lang="en-US" dirty="0" smtClean="0"/>
              <a:t>}</a:t>
            </a:r>
          </a:p>
          <a:p>
            <a:r>
              <a:rPr lang="en-US" dirty="0" smtClean="0"/>
              <a:t>Constructor</a:t>
            </a:r>
          </a:p>
          <a:p>
            <a:pPr lvl="1"/>
            <a:r>
              <a:rPr lang="en-US" dirty="0"/>
              <a:t>Public Day(Meal breakfast, Meal lunch, Meal Dinner,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DailyCalTotal</a:t>
            </a:r>
            <a:r>
              <a:rPr lang="en-US" dirty="0"/>
              <a:t> )</a:t>
            </a:r>
            <a:endParaRPr lang="en-US" dirty="0" smtClean="0"/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/>
              <a:t>Public Meal </a:t>
            </a:r>
            <a:r>
              <a:rPr lang="en-US" dirty="0" err="1"/>
              <a:t>getBreakfast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Public Meal </a:t>
            </a:r>
            <a:r>
              <a:rPr lang="en-US" dirty="0" err="1"/>
              <a:t>getLunch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Public Meal </a:t>
            </a:r>
            <a:r>
              <a:rPr lang="en-US" dirty="0" err="1"/>
              <a:t>getDinner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getDailyCalTotal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Public Meal[] meals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4272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TC104033921[[fn=Damask]]</Template>
  <TotalTime>47</TotalTime>
  <Words>216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Deliverable 2 </vt:lpstr>
      <vt:lpstr>User Interface Design </vt:lpstr>
      <vt:lpstr>User Interface Design</vt:lpstr>
      <vt:lpstr>OnClick Functions: </vt:lpstr>
      <vt:lpstr>MainActivity.java </vt:lpstr>
      <vt:lpstr>DailyMealsActivity.java </vt:lpstr>
      <vt:lpstr>WeeklyHistoryActivity.java </vt:lpstr>
      <vt:lpstr>Meal.java </vt:lpstr>
      <vt:lpstr>Day.java</vt:lpstr>
      <vt:lpstr>Week.java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2</dc:title>
  <dc:creator>Sandoval, Devany</dc:creator>
  <cp:lastModifiedBy>Devany Sandoval</cp:lastModifiedBy>
  <cp:revision>7</cp:revision>
  <dcterms:created xsi:type="dcterms:W3CDTF">2014-10-27T01:59:05Z</dcterms:created>
  <dcterms:modified xsi:type="dcterms:W3CDTF">2014-10-29T17:41:23Z</dcterms:modified>
</cp:coreProperties>
</file>