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BC"/>
    <a:srgbClr val="9E01FF"/>
    <a:srgbClr val="010DFF"/>
    <a:srgbClr val="01B6FF"/>
    <a:srgbClr val="01FFA4"/>
    <a:srgbClr val="07FF01"/>
    <a:srgbClr val="B0FF01"/>
    <a:srgbClr val="FFAA01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102" d="100"/>
          <a:sy n="102" d="100"/>
        </p:scale>
        <p:origin x="120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5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8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6EE6-F5BF-4295-B9C8-913A2A017E7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CE85-858A-4ED7-AC65-3738E6C78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C0100B4-262C-4896-A6EC-620B90B6EFF9}"/>
              </a:ext>
            </a:extLst>
          </p:cNvPr>
          <p:cNvGrpSpPr/>
          <p:nvPr/>
        </p:nvGrpSpPr>
        <p:grpSpPr>
          <a:xfrm>
            <a:off x="257127" y="257127"/>
            <a:ext cx="5965920" cy="5965920"/>
            <a:chOff x="2025100" y="462305"/>
            <a:chExt cx="5965920" cy="59659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8690158-D33A-452E-85F8-256329CB6627}"/>
                </a:ext>
              </a:extLst>
            </p:cNvPr>
            <p:cNvSpPr/>
            <p:nvPr/>
          </p:nvSpPr>
          <p:spPr>
            <a:xfrm>
              <a:off x="2025100" y="462305"/>
              <a:ext cx="1645920" cy="16459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344C79-623D-4206-8254-9D1BD43759AF}"/>
                </a:ext>
              </a:extLst>
            </p:cNvPr>
            <p:cNvSpPr/>
            <p:nvPr/>
          </p:nvSpPr>
          <p:spPr>
            <a:xfrm>
              <a:off x="2025100" y="2622305"/>
              <a:ext cx="1645920" cy="1645920"/>
            </a:xfrm>
            <a:prstGeom prst="ellipse">
              <a:avLst/>
            </a:prstGeom>
            <a:solidFill>
              <a:srgbClr val="07FF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7CB73E-132F-4C52-B7A7-A505A7650F60}"/>
                </a:ext>
              </a:extLst>
            </p:cNvPr>
            <p:cNvSpPr/>
            <p:nvPr/>
          </p:nvSpPr>
          <p:spPr>
            <a:xfrm>
              <a:off x="2025100" y="4782305"/>
              <a:ext cx="1645920" cy="1645920"/>
            </a:xfrm>
            <a:prstGeom prst="ellipse">
              <a:avLst/>
            </a:prstGeom>
            <a:solidFill>
              <a:srgbClr val="010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F147AC-0108-4390-9D0C-81A070E4CEAB}"/>
                </a:ext>
              </a:extLst>
            </p:cNvPr>
            <p:cNvSpPr/>
            <p:nvPr/>
          </p:nvSpPr>
          <p:spPr>
            <a:xfrm>
              <a:off x="4185100" y="462305"/>
              <a:ext cx="1645920" cy="1645920"/>
            </a:xfrm>
            <a:prstGeom prst="ellipse">
              <a:avLst/>
            </a:prstGeom>
            <a:solidFill>
              <a:srgbClr val="FFAA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35A5E5-F0B9-4EF2-87C8-3637B567FC05}"/>
                </a:ext>
              </a:extLst>
            </p:cNvPr>
            <p:cNvSpPr/>
            <p:nvPr/>
          </p:nvSpPr>
          <p:spPr>
            <a:xfrm>
              <a:off x="4185100" y="2622305"/>
              <a:ext cx="1645920" cy="1645920"/>
            </a:xfrm>
            <a:prstGeom prst="ellipse">
              <a:avLst/>
            </a:prstGeom>
            <a:solidFill>
              <a:srgbClr val="01FF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D22FA9-EB4A-410F-AA03-A6FEA00F997B}"/>
                </a:ext>
              </a:extLst>
            </p:cNvPr>
            <p:cNvSpPr/>
            <p:nvPr/>
          </p:nvSpPr>
          <p:spPr>
            <a:xfrm>
              <a:off x="4185100" y="4782305"/>
              <a:ext cx="1645920" cy="1645920"/>
            </a:xfrm>
            <a:prstGeom prst="ellipse">
              <a:avLst/>
            </a:prstGeom>
            <a:solidFill>
              <a:srgbClr val="9E0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30C4BF8-9577-41C3-9425-4A7B5626FA73}"/>
                </a:ext>
              </a:extLst>
            </p:cNvPr>
            <p:cNvSpPr/>
            <p:nvPr/>
          </p:nvSpPr>
          <p:spPr>
            <a:xfrm>
              <a:off x="6345100" y="462305"/>
              <a:ext cx="1645920" cy="1645920"/>
            </a:xfrm>
            <a:prstGeom prst="ellipse">
              <a:avLst/>
            </a:prstGeom>
            <a:solidFill>
              <a:srgbClr val="B0FF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073626-B01B-4FE8-A134-03B6D03A75A5}"/>
                </a:ext>
              </a:extLst>
            </p:cNvPr>
            <p:cNvSpPr/>
            <p:nvPr/>
          </p:nvSpPr>
          <p:spPr>
            <a:xfrm>
              <a:off x="6345100" y="2622305"/>
              <a:ext cx="1645920" cy="1645920"/>
            </a:xfrm>
            <a:prstGeom prst="ellipse">
              <a:avLst/>
            </a:prstGeom>
            <a:solidFill>
              <a:srgbClr val="01B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73FDFE2-F883-480F-A606-D3976950A65A}"/>
                </a:ext>
              </a:extLst>
            </p:cNvPr>
            <p:cNvSpPr/>
            <p:nvPr/>
          </p:nvSpPr>
          <p:spPr>
            <a:xfrm>
              <a:off x="6343431" y="4782305"/>
              <a:ext cx="1645920" cy="1645920"/>
            </a:xfrm>
            <a:prstGeom prst="ellipse">
              <a:avLst/>
            </a:prstGeom>
            <a:solidFill>
              <a:srgbClr val="FF01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749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Hughes</dc:creator>
  <cp:lastModifiedBy>Bryan Hughes</cp:lastModifiedBy>
  <cp:revision>2</cp:revision>
  <dcterms:created xsi:type="dcterms:W3CDTF">2019-04-24T04:27:31Z</dcterms:created>
  <dcterms:modified xsi:type="dcterms:W3CDTF">2019-04-24T04:35:14Z</dcterms:modified>
</cp:coreProperties>
</file>