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9D63-2527-4855-8DB6-2924BFC4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4264-6DB6-41AA-8F84-176EA5C4D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90CF-6745-4643-BCD6-93AE059B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4516B-EDB1-43D3-803E-9809A61C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8315-6C70-4D1F-96F9-C4A4A97B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9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904E-98F9-4313-8DE5-42E941EF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13876-FAE5-4D46-AB11-E7BB48A5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09F8-6C89-4CF7-9B01-7B3288F3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65D6-879D-4492-A683-60F628F5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15AE-1A05-4821-9935-027D658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2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9D2E2-2774-4304-B482-01606445C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DFE6-E55C-4BBB-BBD0-6F4623F2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76B1-8CF2-4843-991A-94E62F62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A633-DCEA-4AFA-B1B3-96808043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36E3-117C-4BD1-A4E0-9AAEC05A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1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C156-027C-4377-B0C9-B7F7D095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1E52-307D-4920-ADB5-DD683CC6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4366-2C86-41BE-B0C2-ACD2CD67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64E8-3F3E-4411-8E4A-55D7A78A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FFD0-3D72-4A90-B74F-D29F402B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5EEA-2939-4EEE-B2B1-98D19ECD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2E41-1DE9-4210-A5D8-8DC6948EF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84B4-823C-4627-87E7-37AF5272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A8DA-8FAC-4409-945B-2D59B73A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FDC8-53BE-4AD8-99C3-82A4C821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2DD6-5F08-41AA-9A6C-7A812D7B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1A77-8399-41FA-9FC9-1BBA08BF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BF62-F147-4C81-AB56-4B62AB8B9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2FBF-39DA-4C82-8225-0E5890A4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97FF-4450-4C5A-A878-6119F411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51D9-F13D-48AF-9E7B-476AB0AC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EA94-67FE-4D47-A79B-1E6A31F1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B30D4-00A6-4B75-B9E8-45AB24DA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5A353-A3D4-4850-9D26-C1E6560C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17B20-6869-4066-AEF2-40A78EAD5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CDC7D-EC75-481D-8C90-0AB53DBC9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D9D1A-257E-424C-8455-ED8AA8E5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E1944-97F3-48BA-92FA-AA9DF33F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C31C-0259-444F-91AE-18C02C73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9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1BE7-AB0B-4E5A-BB6D-CBD7A463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045AD-CA97-4A8A-A246-0456736F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5B40B-4F85-4EF2-B716-D86C0CB1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EB29-DF6D-45A5-8E88-B0292DAA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C38B-B962-4620-83C3-034219B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B3E74-D22B-4446-AA95-E71F9E28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14186-7F8E-42AB-B32F-476E664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3CE3-8BD4-4F1E-ACCE-171CBD62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D70F-0673-484C-868F-150F2E21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12F39-5304-4F87-85A1-59DA2D58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9C1C-FCE2-4984-AD51-BA3696C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A0E5D-6BA0-41F3-9D2B-F82ACDC6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246A-A283-4CD5-A776-FDC8506D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B7E-A26C-43EA-961C-76180AAC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48E90-9947-40B6-B322-75D27272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461B-0014-4B8D-B722-3637EDDF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D98B-3499-40FE-A49C-AF7F013B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6742-29BD-41FF-B87F-9CFEA532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3757-843E-47F0-A0F5-0002B7BD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72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243D-AA01-4FFE-B6AD-365AEEF7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7E58-8FB1-4C2D-BB6D-F3914AA4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9E57-C407-442B-A4ED-07F0EA5B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F3DB-A091-4EE9-8EC7-35A0A25E5A52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FC67B-D5FF-41DF-A02E-F472BF271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F02D-D54B-4A0E-8923-A5D3BAC7B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D4FA-94D9-4E95-BA4B-7E01FC20C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5384-FC91-4A6B-AAA1-019CCB7D7953}"/>
              </a:ext>
            </a:extLst>
          </p:cNvPr>
          <p:cNvSpPr/>
          <p:nvPr/>
        </p:nvSpPr>
        <p:spPr>
          <a:xfrm>
            <a:off x="5884126" y="546410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0</a:t>
            </a:r>
            <a:endParaRPr lang="en-GB" sz="18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66B93-AF3D-4B4F-9B6D-401F55A78BEA}"/>
              </a:ext>
            </a:extLst>
          </p:cNvPr>
          <p:cNvSpPr/>
          <p:nvPr/>
        </p:nvSpPr>
        <p:spPr>
          <a:xfrm>
            <a:off x="5696634" y="1448618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</a:t>
            </a:r>
            <a:endParaRPr lang="en-GB" sz="18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BB04B-D4E4-40D7-B035-56F3082A31BB}"/>
              </a:ext>
            </a:extLst>
          </p:cNvPr>
          <p:cNvSpPr/>
          <p:nvPr/>
        </p:nvSpPr>
        <p:spPr>
          <a:xfrm>
            <a:off x="6120381" y="1448618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</a:t>
            </a:r>
            <a:endParaRPr lang="en-GB" sz="18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74257-0A9D-430D-BF32-5504F5EF1A1A}"/>
              </a:ext>
            </a:extLst>
          </p:cNvPr>
          <p:cNvSpPr/>
          <p:nvPr/>
        </p:nvSpPr>
        <p:spPr>
          <a:xfrm>
            <a:off x="6544128" y="1448617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4</a:t>
            </a:r>
            <a:endParaRPr lang="en-GB" sz="18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D26AE-22D8-4121-B0C6-08378CD99CB6}"/>
              </a:ext>
            </a:extLst>
          </p:cNvPr>
          <p:cNvSpPr/>
          <p:nvPr/>
        </p:nvSpPr>
        <p:spPr>
          <a:xfrm>
            <a:off x="5272887" y="1448617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</a:t>
            </a:r>
            <a:endParaRPr lang="en-GB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BE520-770F-4730-95D6-FBCE4EFF5EE3}"/>
              </a:ext>
            </a:extLst>
          </p:cNvPr>
          <p:cNvSpPr/>
          <p:nvPr/>
        </p:nvSpPr>
        <p:spPr>
          <a:xfrm>
            <a:off x="6919110" y="2332871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11</a:t>
            </a:r>
            <a:endParaRPr lang="en-GB" sz="18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0E31D-5064-469B-AD05-8FF6F4524594}"/>
              </a:ext>
            </a:extLst>
          </p:cNvPr>
          <p:cNvSpPr/>
          <p:nvPr/>
        </p:nvSpPr>
        <p:spPr>
          <a:xfrm>
            <a:off x="7342857" y="2332871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12</a:t>
            </a:r>
            <a:endParaRPr lang="en-GB" sz="18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993C2-93F2-48FD-9894-76300B4CBC61}"/>
              </a:ext>
            </a:extLst>
          </p:cNvPr>
          <p:cNvSpPr/>
          <p:nvPr/>
        </p:nvSpPr>
        <p:spPr>
          <a:xfrm>
            <a:off x="7766604" y="2332870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13</a:t>
            </a:r>
            <a:endParaRPr lang="en-GB" sz="18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ECAAF-188C-4D74-BC4F-962D328C5307}"/>
              </a:ext>
            </a:extLst>
          </p:cNvPr>
          <p:cNvSpPr/>
          <p:nvPr/>
        </p:nvSpPr>
        <p:spPr>
          <a:xfrm>
            <a:off x="4108913" y="2350822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8</a:t>
            </a:r>
            <a:endParaRPr lang="en-GB" sz="18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3387A-3B06-4258-ADED-479316C46421}"/>
              </a:ext>
            </a:extLst>
          </p:cNvPr>
          <p:cNvSpPr/>
          <p:nvPr/>
        </p:nvSpPr>
        <p:spPr>
          <a:xfrm>
            <a:off x="4532660" y="2350822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9</a:t>
            </a:r>
            <a:endParaRPr lang="en-GB" sz="18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60BB2-37B9-47BF-BD31-FCEBF6A8389C}"/>
              </a:ext>
            </a:extLst>
          </p:cNvPr>
          <p:cNvSpPr/>
          <p:nvPr/>
        </p:nvSpPr>
        <p:spPr>
          <a:xfrm>
            <a:off x="4956407" y="2350821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10</a:t>
            </a:r>
            <a:endParaRPr lang="en-GB" sz="1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25596E-BADD-43CA-A3C8-D0B8D69152C2}"/>
              </a:ext>
            </a:extLst>
          </p:cNvPr>
          <p:cNvSpPr/>
          <p:nvPr/>
        </p:nvSpPr>
        <p:spPr>
          <a:xfrm>
            <a:off x="1318692" y="2350823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5</a:t>
            </a:r>
            <a:endParaRPr lang="en-GB" sz="18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2B670-C41A-4B82-AAED-898FEE68BAD4}"/>
              </a:ext>
            </a:extLst>
          </p:cNvPr>
          <p:cNvSpPr/>
          <p:nvPr/>
        </p:nvSpPr>
        <p:spPr>
          <a:xfrm>
            <a:off x="1742439" y="2350823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6</a:t>
            </a:r>
            <a:endParaRPr lang="en-GB" sz="18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68FEF0-8A95-4AD3-A501-B507131D1D05}"/>
              </a:ext>
            </a:extLst>
          </p:cNvPr>
          <p:cNvSpPr/>
          <p:nvPr/>
        </p:nvSpPr>
        <p:spPr>
          <a:xfrm>
            <a:off x="2166186" y="2350822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7</a:t>
            </a:r>
            <a:endParaRPr lang="en-GB" sz="18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12F6F-D35B-4749-98D9-6C7DF2503D84}"/>
              </a:ext>
            </a:extLst>
          </p:cNvPr>
          <p:cNvSpPr/>
          <p:nvPr/>
        </p:nvSpPr>
        <p:spPr>
          <a:xfrm>
            <a:off x="9725850" y="2414831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14</a:t>
            </a:r>
            <a:endParaRPr lang="en-GB" sz="18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D2EB6-5A26-45C1-9FB4-A4646BE1665F}"/>
              </a:ext>
            </a:extLst>
          </p:cNvPr>
          <p:cNvSpPr/>
          <p:nvPr/>
        </p:nvSpPr>
        <p:spPr>
          <a:xfrm>
            <a:off x="10149597" y="2414831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15</a:t>
            </a:r>
            <a:endParaRPr lang="en-GB" sz="18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27ECDF-B028-4F9C-BBD3-CD08D8953342}"/>
              </a:ext>
            </a:extLst>
          </p:cNvPr>
          <p:cNvSpPr/>
          <p:nvPr/>
        </p:nvSpPr>
        <p:spPr>
          <a:xfrm>
            <a:off x="10573344" y="2414830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16</a:t>
            </a:r>
            <a:endParaRPr lang="en-GB" sz="185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F47D823-B53A-4610-A80B-5600AEDCEFE8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5551150" y="903768"/>
            <a:ext cx="478460" cy="6112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277873-8B5B-487D-A960-CA5BC6AC7B8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5763024" y="1115642"/>
            <a:ext cx="478461" cy="1874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A17D854-1C03-4A56-9FE0-979EDD806BE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16200000" flipV="1">
            <a:off x="5974898" y="1091260"/>
            <a:ext cx="478461" cy="2362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F60995-19C1-4B87-9E8A-3B8A425F4D1F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186771" y="879386"/>
            <a:ext cx="478460" cy="6600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2D51ECF-CFA6-41CB-9671-4355F7032277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rot="5400000" flipH="1" flipV="1">
            <a:off x="4875419" y="1317734"/>
            <a:ext cx="478457" cy="15877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7BA143-41EA-4339-98A8-DB96DC9DAEF7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rot="5400000" flipH="1" flipV="1">
            <a:off x="5087293" y="1529607"/>
            <a:ext cx="478457" cy="11639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F220CC0-DE16-4B70-882E-800EE004E52F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5299166" y="1741480"/>
            <a:ext cx="478456" cy="7402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C9B7F26-12DB-4E45-80AB-C98EED54228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6501367" y="1703253"/>
            <a:ext cx="460506" cy="7987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BFE9B03-C585-4DFD-B3D3-64C9F69D9FA6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rot="16200000" flipV="1">
            <a:off x="6713240" y="1491380"/>
            <a:ext cx="460506" cy="12224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7BADFD4-1538-4617-8108-BEC6B6189425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rot="16200000" flipV="1">
            <a:off x="6925115" y="1279506"/>
            <a:ext cx="460505" cy="16462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4970C35-334A-43A8-9F48-35B591F44F82}"/>
              </a:ext>
            </a:extLst>
          </p:cNvPr>
          <p:cNvCxnSpPr>
            <a:stCxn id="18" idx="0"/>
            <a:endCxn id="8" idx="1"/>
          </p:cNvCxnSpPr>
          <p:nvPr/>
        </p:nvCxnSpPr>
        <p:spPr>
          <a:xfrm rot="5400000" flipH="1" flipV="1">
            <a:off x="3480308" y="558244"/>
            <a:ext cx="690331" cy="28948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FA898C5-E248-4016-B8BE-226A4D975AFA}"/>
              </a:ext>
            </a:extLst>
          </p:cNvPr>
          <p:cNvCxnSpPr>
            <a:stCxn id="17" idx="0"/>
            <a:endCxn id="8" idx="1"/>
          </p:cNvCxnSpPr>
          <p:nvPr/>
        </p:nvCxnSpPr>
        <p:spPr>
          <a:xfrm rot="5400000" flipH="1" flipV="1">
            <a:off x="3268434" y="346370"/>
            <a:ext cx="690332" cy="331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34FAF62-1140-4618-9BE7-CA9E62D8D3A4}"/>
              </a:ext>
            </a:extLst>
          </p:cNvPr>
          <p:cNvCxnSpPr>
            <a:stCxn id="16" idx="0"/>
            <a:endCxn id="8" idx="1"/>
          </p:cNvCxnSpPr>
          <p:nvPr/>
        </p:nvCxnSpPr>
        <p:spPr>
          <a:xfrm rot="5400000" flipH="1" flipV="1">
            <a:off x="3056560" y="134497"/>
            <a:ext cx="690332" cy="3742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228635-FFD1-47B5-807D-5A6A6C1D84C7}"/>
              </a:ext>
            </a:extLst>
          </p:cNvPr>
          <p:cNvCxnSpPr>
            <a:stCxn id="19" idx="0"/>
            <a:endCxn id="7" idx="3"/>
          </p:cNvCxnSpPr>
          <p:nvPr/>
        </p:nvCxnSpPr>
        <p:spPr>
          <a:xfrm rot="16200000" flipV="1">
            <a:off x="8075630" y="552736"/>
            <a:ext cx="754340" cy="2969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C6737AE-EECC-4176-A891-17D9BD9B2FDC}"/>
              </a:ext>
            </a:extLst>
          </p:cNvPr>
          <p:cNvCxnSpPr>
            <a:stCxn id="20" idx="0"/>
            <a:endCxn id="7" idx="3"/>
          </p:cNvCxnSpPr>
          <p:nvPr/>
        </p:nvCxnSpPr>
        <p:spPr>
          <a:xfrm rot="16200000" flipV="1">
            <a:off x="8287503" y="340863"/>
            <a:ext cx="754340" cy="3393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B5012B-D2E3-4A2E-9627-5C117CAA0A3C}"/>
              </a:ext>
            </a:extLst>
          </p:cNvPr>
          <p:cNvCxnSpPr>
            <a:stCxn id="21" idx="0"/>
            <a:endCxn id="7" idx="3"/>
          </p:cNvCxnSpPr>
          <p:nvPr/>
        </p:nvCxnSpPr>
        <p:spPr>
          <a:xfrm rot="16200000" flipV="1">
            <a:off x="8499378" y="128989"/>
            <a:ext cx="754339" cy="3817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8FC0D6-C023-4BEB-81A6-60EB3D08B02A}"/>
              </a:ext>
            </a:extLst>
          </p:cNvPr>
          <p:cNvSpPr/>
          <p:nvPr/>
        </p:nvSpPr>
        <p:spPr>
          <a:xfrm>
            <a:off x="4337306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25</a:t>
            </a:r>
            <a:endParaRPr lang="en-GB" sz="18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D62259-6CAA-4A1E-9B1B-2D25B1EB2DF6}"/>
              </a:ext>
            </a:extLst>
          </p:cNvPr>
          <p:cNvSpPr/>
          <p:nvPr/>
        </p:nvSpPr>
        <p:spPr>
          <a:xfrm>
            <a:off x="4761053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26</a:t>
            </a:r>
            <a:endParaRPr lang="en-GB" sz="18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9B0E40-38C0-4A8A-9F78-159C29E89212}"/>
              </a:ext>
            </a:extLst>
          </p:cNvPr>
          <p:cNvSpPr/>
          <p:nvPr/>
        </p:nvSpPr>
        <p:spPr>
          <a:xfrm>
            <a:off x="5272886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27</a:t>
            </a:r>
            <a:endParaRPr lang="en-GB" sz="185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4CDCE6-DE70-4411-9C25-898B24E8D151}"/>
              </a:ext>
            </a:extLst>
          </p:cNvPr>
          <p:cNvSpPr/>
          <p:nvPr/>
        </p:nvSpPr>
        <p:spPr>
          <a:xfrm>
            <a:off x="5696633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28</a:t>
            </a:r>
            <a:endParaRPr lang="en-GB" sz="185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BA0861-70CB-40F5-BB43-B1C4B5CD5C90}"/>
              </a:ext>
            </a:extLst>
          </p:cNvPr>
          <p:cNvSpPr/>
          <p:nvPr/>
        </p:nvSpPr>
        <p:spPr>
          <a:xfrm>
            <a:off x="3401726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23</a:t>
            </a:r>
            <a:endParaRPr lang="en-GB" sz="18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153606-EA43-40C5-814E-DDE98A4413DA}"/>
              </a:ext>
            </a:extLst>
          </p:cNvPr>
          <p:cNvSpPr/>
          <p:nvPr/>
        </p:nvSpPr>
        <p:spPr>
          <a:xfrm>
            <a:off x="3825473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24</a:t>
            </a:r>
            <a:endParaRPr lang="en-GB" sz="18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E50A1B-4737-4038-B15D-111A88E061AE}"/>
              </a:ext>
            </a:extLst>
          </p:cNvPr>
          <p:cNvSpPr/>
          <p:nvPr/>
        </p:nvSpPr>
        <p:spPr>
          <a:xfrm>
            <a:off x="1530566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19</a:t>
            </a:r>
            <a:endParaRPr lang="en-GB" sz="18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59A3EE-E5BC-4927-AAFA-518FD75E1F4E}"/>
              </a:ext>
            </a:extLst>
          </p:cNvPr>
          <p:cNvSpPr/>
          <p:nvPr/>
        </p:nvSpPr>
        <p:spPr>
          <a:xfrm>
            <a:off x="1954313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20</a:t>
            </a:r>
            <a:endParaRPr lang="en-GB" sz="185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A72D95-00E1-4B8C-919A-C6B4206D72F9}"/>
              </a:ext>
            </a:extLst>
          </p:cNvPr>
          <p:cNvSpPr/>
          <p:nvPr/>
        </p:nvSpPr>
        <p:spPr>
          <a:xfrm>
            <a:off x="2466146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21</a:t>
            </a:r>
            <a:endParaRPr lang="en-GB" sz="185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57101A-B727-4D0C-AAC4-CF0177E0C59E}"/>
              </a:ext>
            </a:extLst>
          </p:cNvPr>
          <p:cNvSpPr/>
          <p:nvPr/>
        </p:nvSpPr>
        <p:spPr>
          <a:xfrm>
            <a:off x="2889893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22</a:t>
            </a:r>
            <a:endParaRPr lang="en-GB" sz="185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F7F266-98BA-48C4-8A88-4F0F978C94F4}"/>
              </a:ext>
            </a:extLst>
          </p:cNvPr>
          <p:cNvSpPr/>
          <p:nvPr/>
        </p:nvSpPr>
        <p:spPr>
          <a:xfrm>
            <a:off x="594986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17</a:t>
            </a:r>
            <a:endParaRPr lang="en-GB" sz="18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B2A661-BB2C-463B-9AD0-62497CFEFCA0}"/>
              </a:ext>
            </a:extLst>
          </p:cNvPr>
          <p:cNvSpPr/>
          <p:nvPr/>
        </p:nvSpPr>
        <p:spPr>
          <a:xfrm>
            <a:off x="1018733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18</a:t>
            </a:r>
            <a:endParaRPr lang="en-GB" sz="18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5EC8CB-4A5E-45C9-ADC1-C40126EAAF50}"/>
              </a:ext>
            </a:extLst>
          </p:cNvPr>
          <p:cNvSpPr/>
          <p:nvPr/>
        </p:nvSpPr>
        <p:spPr>
          <a:xfrm>
            <a:off x="9937724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37</a:t>
            </a:r>
            <a:endParaRPr lang="en-GB" sz="18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789622-DB9F-490C-91E8-482C614F8D1A}"/>
              </a:ext>
            </a:extLst>
          </p:cNvPr>
          <p:cNvSpPr/>
          <p:nvPr/>
        </p:nvSpPr>
        <p:spPr>
          <a:xfrm>
            <a:off x="10361471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38</a:t>
            </a:r>
            <a:endParaRPr lang="en-GB" sz="185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DEA5FF7-6A92-42A3-85B5-67FE0E170251}"/>
              </a:ext>
            </a:extLst>
          </p:cNvPr>
          <p:cNvSpPr/>
          <p:nvPr/>
        </p:nvSpPr>
        <p:spPr>
          <a:xfrm>
            <a:off x="10873304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39</a:t>
            </a:r>
            <a:endParaRPr lang="en-GB" sz="185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C62CBA-5612-4F66-9F47-277984247D1A}"/>
              </a:ext>
            </a:extLst>
          </p:cNvPr>
          <p:cNvSpPr/>
          <p:nvPr/>
        </p:nvSpPr>
        <p:spPr>
          <a:xfrm>
            <a:off x="11297051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40</a:t>
            </a:r>
            <a:endParaRPr lang="en-GB" sz="18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64AE73-2A23-4A54-A1F0-70EA4B252FD3}"/>
              </a:ext>
            </a:extLst>
          </p:cNvPr>
          <p:cNvSpPr/>
          <p:nvPr/>
        </p:nvSpPr>
        <p:spPr>
          <a:xfrm>
            <a:off x="9002144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35</a:t>
            </a:r>
            <a:endParaRPr lang="en-GB" sz="18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839D1-58EA-4E0D-8BFB-317A81620E65}"/>
              </a:ext>
            </a:extLst>
          </p:cNvPr>
          <p:cNvSpPr/>
          <p:nvPr/>
        </p:nvSpPr>
        <p:spPr>
          <a:xfrm>
            <a:off x="9425891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36</a:t>
            </a:r>
            <a:endParaRPr lang="en-GB" sz="185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D0D058-C9CA-4944-87DC-F4930FAE6086}"/>
              </a:ext>
            </a:extLst>
          </p:cNvPr>
          <p:cNvSpPr/>
          <p:nvPr/>
        </p:nvSpPr>
        <p:spPr>
          <a:xfrm>
            <a:off x="7130984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31</a:t>
            </a:r>
            <a:endParaRPr lang="en-GB" sz="185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353699-E1FF-44F9-B5A0-E6277EE28111}"/>
              </a:ext>
            </a:extLst>
          </p:cNvPr>
          <p:cNvSpPr/>
          <p:nvPr/>
        </p:nvSpPr>
        <p:spPr>
          <a:xfrm>
            <a:off x="7554731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32</a:t>
            </a:r>
            <a:endParaRPr lang="en-GB" sz="18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7304F-239A-4D30-86DA-4D70D596B2DC}"/>
              </a:ext>
            </a:extLst>
          </p:cNvPr>
          <p:cNvSpPr/>
          <p:nvPr/>
        </p:nvSpPr>
        <p:spPr>
          <a:xfrm>
            <a:off x="8066564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33</a:t>
            </a:r>
            <a:endParaRPr lang="en-GB" sz="185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B3FA76-726F-41AE-9957-84184BDD165A}"/>
              </a:ext>
            </a:extLst>
          </p:cNvPr>
          <p:cNvSpPr/>
          <p:nvPr/>
        </p:nvSpPr>
        <p:spPr>
          <a:xfrm>
            <a:off x="8490311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34</a:t>
            </a:r>
            <a:endParaRPr lang="en-GB" sz="185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9582B7-5055-471B-97BA-E196A35B676F}"/>
              </a:ext>
            </a:extLst>
          </p:cNvPr>
          <p:cNvSpPr/>
          <p:nvPr/>
        </p:nvSpPr>
        <p:spPr>
          <a:xfrm>
            <a:off x="6195404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29</a:t>
            </a:r>
            <a:endParaRPr lang="en-GB" sz="18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8BCABA-0800-4846-B755-C89C576D9ABD}"/>
              </a:ext>
            </a:extLst>
          </p:cNvPr>
          <p:cNvSpPr/>
          <p:nvPr/>
        </p:nvSpPr>
        <p:spPr>
          <a:xfrm>
            <a:off x="6619151" y="3217126"/>
            <a:ext cx="423747" cy="42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50" dirty="0"/>
              <a:t>30</a:t>
            </a:r>
            <a:endParaRPr lang="en-GB" sz="185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5D5EF74-4103-4905-B345-868AE0F97090}"/>
              </a:ext>
            </a:extLst>
          </p:cNvPr>
          <p:cNvCxnSpPr>
            <a:cxnSpLocks/>
            <a:stCxn id="68" idx="0"/>
            <a:endCxn id="16" idx="2"/>
          </p:cNvCxnSpPr>
          <p:nvPr/>
        </p:nvCxnSpPr>
        <p:spPr>
          <a:xfrm rot="5400000" flipH="1" flipV="1">
            <a:off x="1159308" y="2845869"/>
            <a:ext cx="442556" cy="2999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03DAA76-9612-4A3D-A70A-F8AB663817D2}"/>
              </a:ext>
            </a:extLst>
          </p:cNvPr>
          <p:cNvCxnSpPr>
            <a:stCxn id="63" idx="0"/>
            <a:endCxn id="17" idx="2"/>
          </p:cNvCxnSpPr>
          <p:nvPr/>
        </p:nvCxnSpPr>
        <p:spPr>
          <a:xfrm rot="5400000" flipH="1" flipV="1">
            <a:off x="1627098" y="2889912"/>
            <a:ext cx="442556" cy="211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6BF657D-B87C-452A-A965-C968F8A42E3D}"/>
              </a:ext>
            </a:extLst>
          </p:cNvPr>
          <p:cNvCxnSpPr>
            <a:stCxn id="64" idx="0"/>
            <a:endCxn id="17" idx="2"/>
          </p:cNvCxnSpPr>
          <p:nvPr/>
        </p:nvCxnSpPr>
        <p:spPr>
          <a:xfrm rot="16200000" flipV="1">
            <a:off x="1838972" y="2889911"/>
            <a:ext cx="442556" cy="2118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F435FA3-5340-414F-B42C-C1A2A56669C4}"/>
              </a:ext>
            </a:extLst>
          </p:cNvPr>
          <p:cNvCxnSpPr>
            <a:stCxn id="65" idx="0"/>
            <a:endCxn id="18" idx="2"/>
          </p:cNvCxnSpPr>
          <p:nvPr/>
        </p:nvCxnSpPr>
        <p:spPr>
          <a:xfrm rot="16200000" flipV="1">
            <a:off x="2306762" y="2845868"/>
            <a:ext cx="442557" cy="2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EF0409C-FA51-47CE-B891-32BF5B8BE485}"/>
              </a:ext>
            </a:extLst>
          </p:cNvPr>
          <p:cNvCxnSpPr>
            <a:stCxn id="66" idx="0"/>
            <a:endCxn id="18" idx="2"/>
          </p:cNvCxnSpPr>
          <p:nvPr/>
        </p:nvCxnSpPr>
        <p:spPr>
          <a:xfrm rot="16200000" flipV="1">
            <a:off x="2518636" y="2633994"/>
            <a:ext cx="442557" cy="7237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1A6E79-7478-4261-ABF9-895DD69A2D7F}"/>
              </a:ext>
            </a:extLst>
          </p:cNvPr>
          <p:cNvCxnSpPr>
            <a:stCxn id="61" idx="0"/>
            <a:endCxn id="13" idx="2"/>
          </p:cNvCxnSpPr>
          <p:nvPr/>
        </p:nvCxnSpPr>
        <p:spPr>
          <a:xfrm rot="5400000" flipH="1" flipV="1">
            <a:off x="3745915" y="2642255"/>
            <a:ext cx="442557" cy="7071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530D14D-C43E-4473-8927-E047A88B2687}"/>
              </a:ext>
            </a:extLst>
          </p:cNvPr>
          <p:cNvCxnSpPr>
            <a:stCxn id="62" idx="0"/>
            <a:endCxn id="13" idx="2"/>
          </p:cNvCxnSpPr>
          <p:nvPr/>
        </p:nvCxnSpPr>
        <p:spPr>
          <a:xfrm rot="5400000" flipH="1" flipV="1">
            <a:off x="3957789" y="2854128"/>
            <a:ext cx="442557" cy="2834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AB143F-04CB-4D7C-865F-EF7C2895552A}"/>
              </a:ext>
            </a:extLst>
          </p:cNvPr>
          <p:cNvCxnSpPr>
            <a:stCxn id="57" idx="0"/>
            <a:endCxn id="14" idx="2"/>
          </p:cNvCxnSpPr>
          <p:nvPr/>
        </p:nvCxnSpPr>
        <p:spPr>
          <a:xfrm rot="5400000" flipH="1" flipV="1">
            <a:off x="4425579" y="2898171"/>
            <a:ext cx="442557" cy="1953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E9DE476-5393-407B-8272-65EE13AF7117}"/>
              </a:ext>
            </a:extLst>
          </p:cNvPr>
          <p:cNvCxnSpPr>
            <a:stCxn id="58" idx="0"/>
            <a:endCxn id="14" idx="2"/>
          </p:cNvCxnSpPr>
          <p:nvPr/>
        </p:nvCxnSpPr>
        <p:spPr>
          <a:xfrm rot="16200000" flipV="1">
            <a:off x="4637453" y="2881651"/>
            <a:ext cx="442557" cy="2283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DE717F2-4EFB-44C5-8D73-9D95E35F4A64}"/>
              </a:ext>
            </a:extLst>
          </p:cNvPr>
          <p:cNvCxnSpPr>
            <a:stCxn id="59" idx="0"/>
            <a:endCxn id="15" idx="2"/>
          </p:cNvCxnSpPr>
          <p:nvPr/>
        </p:nvCxnSpPr>
        <p:spPr>
          <a:xfrm rot="16200000" flipV="1">
            <a:off x="5105242" y="2837607"/>
            <a:ext cx="442558" cy="3164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9F75D64-06FF-418A-9BC0-2A0E88E80CFE}"/>
              </a:ext>
            </a:extLst>
          </p:cNvPr>
          <p:cNvCxnSpPr>
            <a:stCxn id="60" idx="0"/>
            <a:endCxn id="15" idx="2"/>
          </p:cNvCxnSpPr>
          <p:nvPr/>
        </p:nvCxnSpPr>
        <p:spPr>
          <a:xfrm rot="16200000" flipV="1">
            <a:off x="5317115" y="2625734"/>
            <a:ext cx="442558" cy="7402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284E1BF9-C000-492C-B6FB-D3DA8B9EE456}"/>
              </a:ext>
            </a:extLst>
          </p:cNvPr>
          <p:cNvCxnSpPr>
            <a:stCxn id="79" idx="0"/>
            <a:endCxn id="10" idx="2"/>
          </p:cNvCxnSpPr>
          <p:nvPr/>
        </p:nvCxnSpPr>
        <p:spPr>
          <a:xfrm rot="5400000" flipH="1" flipV="1">
            <a:off x="6538877" y="2625019"/>
            <a:ext cx="460508" cy="723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69B1771-67CB-436D-9477-0821FF41CDF6}"/>
              </a:ext>
            </a:extLst>
          </p:cNvPr>
          <p:cNvCxnSpPr>
            <a:stCxn id="80" idx="0"/>
            <a:endCxn id="10" idx="2"/>
          </p:cNvCxnSpPr>
          <p:nvPr/>
        </p:nvCxnSpPr>
        <p:spPr>
          <a:xfrm rot="5400000" flipH="1" flipV="1">
            <a:off x="6750750" y="2836893"/>
            <a:ext cx="460508" cy="2999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45832875-7141-45ED-ABFF-24F948EC2F74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rot="5400000" flipH="1" flipV="1">
            <a:off x="7218540" y="2880936"/>
            <a:ext cx="460508" cy="211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48E9A4F-BBE3-4560-99F9-07C0FF762879}"/>
              </a:ext>
            </a:extLst>
          </p:cNvPr>
          <p:cNvCxnSpPr>
            <a:cxnSpLocks/>
            <a:stCxn id="76" idx="0"/>
            <a:endCxn id="11" idx="2"/>
          </p:cNvCxnSpPr>
          <p:nvPr/>
        </p:nvCxnSpPr>
        <p:spPr>
          <a:xfrm rot="16200000" flipV="1">
            <a:off x="7430414" y="2880935"/>
            <a:ext cx="460508" cy="2118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2643D0C-9D83-472C-AA1E-62E64C21E699}"/>
              </a:ext>
            </a:extLst>
          </p:cNvPr>
          <p:cNvCxnSpPr>
            <a:stCxn id="77" idx="0"/>
            <a:endCxn id="12" idx="2"/>
          </p:cNvCxnSpPr>
          <p:nvPr/>
        </p:nvCxnSpPr>
        <p:spPr>
          <a:xfrm rot="16200000" flipV="1">
            <a:off x="7898204" y="2836892"/>
            <a:ext cx="460509" cy="2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B34D58B-2F24-4F2B-95A3-C18EE2D6624E}"/>
              </a:ext>
            </a:extLst>
          </p:cNvPr>
          <p:cNvCxnSpPr>
            <a:stCxn id="78" idx="0"/>
            <a:endCxn id="12" idx="2"/>
          </p:cNvCxnSpPr>
          <p:nvPr/>
        </p:nvCxnSpPr>
        <p:spPr>
          <a:xfrm rot="16200000" flipV="1">
            <a:off x="8110078" y="2625018"/>
            <a:ext cx="460509" cy="7237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D48CD76-2053-48F2-B019-204C84A4FD54}"/>
              </a:ext>
            </a:extLst>
          </p:cNvPr>
          <p:cNvCxnSpPr>
            <a:stCxn id="73" idx="0"/>
            <a:endCxn id="19" idx="2"/>
          </p:cNvCxnSpPr>
          <p:nvPr/>
        </p:nvCxnSpPr>
        <p:spPr>
          <a:xfrm rot="5400000" flipH="1" flipV="1">
            <a:off x="9386597" y="2665999"/>
            <a:ext cx="378548" cy="723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71F42B8-DC16-44CE-ADE5-A286CB0E59B6}"/>
              </a:ext>
            </a:extLst>
          </p:cNvPr>
          <p:cNvCxnSpPr>
            <a:stCxn id="74" idx="0"/>
            <a:endCxn id="19" idx="2"/>
          </p:cNvCxnSpPr>
          <p:nvPr/>
        </p:nvCxnSpPr>
        <p:spPr>
          <a:xfrm rot="5400000" flipH="1" flipV="1">
            <a:off x="9598470" y="2877873"/>
            <a:ext cx="378548" cy="2999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96F3226-CDDC-4526-94F9-7F7D5C99753F}"/>
              </a:ext>
            </a:extLst>
          </p:cNvPr>
          <p:cNvCxnSpPr>
            <a:stCxn id="69" idx="0"/>
            <a:endCxn id="20" idx="2"/>
          </p:cNvCxnSpPr>
          <p:nvPr/>
        </p:nvCxnSpPr>
        <p:spPr>
          <a:xfrm rot="5400000" flipH="1" flipV="1">
            <a:off x="10066260" y="2921916"/>
            <a:ext cx="378548" cy="211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33CDA66A-7190-45D5-9EEA-12830E3AAB8A}"/>
              </a:ext>
            </a:extLst>
          </p:cNvPr>
          <p:cNvCxnSpPr>
            <a:stCxn id="70" idx="0"/>
            <a:endCxn id="20" idx="2"/>
          </p:cNvCxnSpPr>
          <p:nvPr/>
        </p:nvCxnSpPr>
        <p:spPr>
          <a:xfrm rot="16200000" flipV="1">
            <a:off x="10278134" y="2921915"/>
            <a:ext cx="378548" cy="2118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730C560-03CD-45BB-A7EF-7AC2B257BCFF}"/>
              </a:ext>
            </a:extLst>
          </p:cNvPr>
          <p:cNvCxnSpPr>
            <a:stCxn id="71" idx="0"/>
            <a:endCxn id="21" idx="2"/>
          </p:cNvCxnSpPr>
          <p:nvPr/>
        </p:nvCxnSpPr>
        <p:spPr>
          <a:xfrm rot="16200000" flipV="1">
            <a:off x="10745924" y="2877872"/>
            <a:ext cx="378549" cy="2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6A22C2A-E164-4F94-9C85-858423B3955A}"/>
              </a:ext>
            </a:extLst>
          </p:cNvPr>
          <p:cNvCxnSpPr>
            <a:stCxn id="72" idx="0"/>
            <a:endCxn id="21" idx="2"/>
          </p:cNvCxnSpPr>
          <p:nvPr/>
        </p:nvCxnSpPr>
        <p:spPr>
          <a:xfrm rot="16200000" flipV="1">
            <a:off x="10957798" y="2665998"/>
            <a:ext cx="378549" cy="7237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0720C30-85AF-4595-AD69-0DE2F8270A8F}"/>
              </a:ext>
            </a:extLst>
          </p:cNvPr>
          <p:cNvCxnSpPr>
            <a:stCxn id="67" idx="0"/>
            <a:endCxn id="16" idx="2"/>
          </p:cNvCxnSpPr>
          <p:nvPr/>
        </p:nvCxnSpPr>
        <p:spPr>
          <a:xfrm rot="5400000" flipH="1" flipV="1">
            <a:off x="947435" y="2633995"/>
            <a:ext cx="442556" cy="723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9862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2</cp:revision>
  <dcterms:created xsi:type="dcterms:W3CDTF">2019-07-31T10:16:34Z</dcterms:created>
  <dcterms:modified xsi:type="dcterms:W3CDTF">2019-07-31T10:29:44Z</dcterms:modified>
</cp:coreProperties>
</file>