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8E5E-4166-41BE-B148-D81384D1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E4AEB-261D-41D5-8488-501E8DD9D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F87F-AD01-438B-8E43-294FBEC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A4D3-2EF6-4E0C-9F60-840D6A61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EB2A-953F-4990-8EF1-E91C5405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9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96F-855A-4B33-824C-204118D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84443-80D8-4CDE-940A-7D0DC3EF9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1FB2-3D52-4912-A3FB-C17A117E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3A97-E72E-4DC6-B6A4-33E4D236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DB24-A1AD-490F-A1CA-867CD446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0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A5027-3C50-42A7-B386-1C617B410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846B-8737-46FE-84E9-699677FFA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55D4-41C5-4F59-B664-680E3AAB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6041-5AE5-4A4D-B133-0B14758A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A142-3B49-45EF-AD02-285D766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3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D02D-77B9-4F88-B13F-0802F47F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6551-E42E-496A-9B36-F40DD8BB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5806-6CD3-40D9-A3F4-95597CB1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2217-E08E-4B4D-A98A-185C9E53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A26F-718B-4916-9781-22DCFD6B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0B7-A54F-44A1-83F0-26D90CA8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0FCAA-86BF-47F5-936D-44E11507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3DEB-9EFD-44DE-B0DC-99002A9A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9D9D-0FDE-4CFC-98A0-E82918B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6C46-BFE9-4E63-A353-53C186F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093A-E824-497B-BBB4-A025ABBF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A4B7-FAE5-44AC-B662-B1DC3AE64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37F3-FC7E-4DDA-A8B1-F3B974C2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CD98D-3C4E-4C01-9BED-8359D72F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CAA-7D5A-4620-9B0A-146CA24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9101-0FCF-4241-B253-2915FF87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2000-13A6-463C-A392-C036E50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2656-046A-432A-88B0-11B1903C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5B258-621E-4A5F-A627-66440128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CB7C2-9213-465E-ADAE-60C3D387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82E98-C1DF-48E7-B986-2CD65854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50252-8271-43CA-B62B-3BEBE38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CC9F1-8437-4E8F-B8CB-66CD50C8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46034-7800-4947-AA38-FC2DDE66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349E-1333-4ADB-B835-0B185635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CF4B-BFAD-493D-9E25-8FD3266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BAE61-2A0E-4806-947B-8840A040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A0775-F872-49D9-A863-3251BFF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06031-9A0A-402A-85C8-652BCF82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4724-7AD5-4E53-9645-DC0099C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AC26-D98D-47DD-8E63-8178063A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EBCD-5AA9-451B-B56F-A5AF144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B7C8-58C2-4210-921F-6AF4F4B7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A0AFF-674E-46EC-A88D-E8AA5C2D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DF59A-F9CE-458C-AB25-D3B5E98D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FE72-E46D-4464-AD56-06CA8AA5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25377-99D1-4C02-A8F6-E3A58ED3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0988-C44B-4E5E-A514-F8D1799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B890-0477-4872-A2D7-329BE7663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DF27-0D70-4C1B-9671-5E6FD2B8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525D-A32E-4440-985D-E35DA36C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96F2-B006-4644-960E-56B790CB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67BCD-37F5-4161-B71B-9EE9FC9C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3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7496-2744-4EC2-A65C-4925E3F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7EF0-BF3D-4B0C-AD65-53876EC4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F008-E479-49B9-95F2-501C94E3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09D3-EA0C-4B5A-B3E0-823F4F3FBDB0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B003-7110-4440-914A-119B3B56D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F3E7-BACC-49FE-B474-17D558F0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C31D-5661-41D9-AF3C-AE2441FF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9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7EEA7E-9647-41F8-9534-1B2E83CCFC52}"/>
              </a:ext>
            </a:extLst>
          </p:cNvPr>
          <p:cNvSpPr/>
          <p:nvPr/>
        </p:nvSpPr>
        <p:spPr>
          <a:xfrm>
            <a:off x="4091605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44C2C-07DF-43F3-BC94-CBC2848083F1}"/>
              </a:ext>
            </a:extLst>
          </p:cNvPr>
          <p:cNvSpPr/>
          <p:nvPr/>
        </p:nvSpPr>
        <p:spPr>
          <a:xfrm>
            <a:off x="3623253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7EBEE-C71E-4A89-8BB8-7CF62EFA9E80}"/>
              </a:ext>
            </a:extLst>
          </p:cNvPr>
          <p:cNvSpPr/>
          <p:nvPr/>
        </p:nvSpPr>
        <p:spPr>
          <a:xfrm>
            <a:off x="5028309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4A637-BC81-4AF6-B18C-F277F0953545}"/>
              </a:ext>
            </a:extLst>
          </p:cNvPr>
          <p:cNvSpPr/>
          <p:nvPr/>
        </p:nvSpPr>
        <p:spPr>
          <a:xfrm>
            <a:off x="4559957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545FE-D0C6-4C36-B6B7-2BA7593CAFDF}"/>
              </a:ext>
            </a:extLst>
          </p:cNvPr>
          <p:cNvSpPr/>
          <p:nvPr/>
        </p:nvSpPr>
        <p:spPr>
          <a:xfrm>
            <a:off x="5965013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51B0E-2D5D-4510-B695-9FA0E68A4EA2}"/>
              </a:ext>
            </a:extLst>
          </p:cNvPr>
          <p:cNvSpPr/>
          <p:nvPr/>
        </p:nvSpPr>
        <p:spPr>
          <a:xfrm>
            <a:off x="5496661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F16DAE-7658-40A4-A659-2F69FADF8B3E}"/>
              </a:ext>
            </a:extLst>
          </p:cNvPr>
          <p:cNvSpPr/>
          <p:nvPr/>
        </p:nvSpPr>
        <p:spPr>
          <a:xfrm>
            <a:off x="6901717" y="2245856"/>
            <a:ext cx="468352" cy="4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1F671-D9BC-4E71-B145-616EBE554AB4}"/>
              </a:ext>
            </a:extLst>
          </p:cNvPr>
          <p:cNvSpPr/>
          <p:nvPr/>
        </p:nvSpPr>
        <p:spPr>
          <a:xfrm>
            <a:off x="6433365" y="224585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F283D-7B1C-433E-BD18-88CC0FDE6F31}"/>
              </a:ext>
            </a:extLst>
          </p:cNvPr>
          <p:cNvSpPr/>
          <p:nvPr/>
        </p:nvSpPr>
        <p:spPr>
          <a:xfrm>
            <a:off x="3623253" y="113281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9484-A2A1-463A-829D-26725AA6414B}"/>
              </a:ext>
            </a:extLst>
          </p:cNvPr>
          <p:cNvSpPr/>
          <p:nvPr/>
        </p:nvSpPr>
        <p:spPr>
          <a:xfrm>
            <a:off x="4101640" y="335889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M1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907040-6633-43F3-9202-CA36911BE930}"/>
              </a:ext>
            </a:extLst>
          </p:cNvPr>
          <p:cNvSpPr/>
          <p:nvPr/>
        </p:nvSpPr>
        <p:spPr>
          <a:xfrm>
            <a:off x="3633288" y="335889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M0</a:t>
            </a:r>
            <a:endParaRPr lang="en-GB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F6BC32-863F-4B01-B384-C2879E01458A}"/>
              </a:ext>
            </a:extLst>
          </p:cNvPr>
          <p:cNvSpPr/>
          <p:nvPr/>
        </p:nvSpPr>
        <p:spPr>
          <a:xfrm>
            <a:off x="5028309" y="3358893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M3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146DE-86E7-4085-BAB8-2F025872CBA3}"/>
              </a:ext>
            </a:extLst>
          </p:cNvPr>
          <p:cNvSpPr/>
          <p:nvPr/>
        </p:nvSpPr>
        <p:spPr>
          <a:xfrm>
            <a:off x="4559957" y="3358896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M2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1ECC0-5D4B-47A2-A32A-98DE8DC85F40}"/>
              </a:ext>
            </a:extLst>
          </p:cNvPr>
          <p:cNvSpPr/>
          <p:nvPr/>
        </p:nvSpPr>
        <p:spPr>
          <a:xfrm>
            <a:off x="5965013" y="3358893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M5</a:t>
            </a:r>
            <a:endParaRPr lang="en-GB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29D27A-DDD8-478D-ADAC-A571B171C08B}"/>
              </a:ext>
            </a:extLst>
          </p:cNvPr>
          <p:cNvSpPr/>
          <p:nvPr/>
        </p:nvSpPr>
        <p:spPr>
          <a:xfrm>
            <a:off x="5496661" y="3358893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M4</a:t>
            </a:r>
            <a:endParaRPr lang="en-GB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79B1D-49B8-4F97-BD60-050460CB82B0}"/>
              </a:ext>
            </a:extLst>
          </p:cNvPr>
          <p:cNvSpPr/>
          <p:nvPr/>
        </p:nvSpPr>
        <p:spPr>
          <a:xfrm>
            <a:off x="6901717" y="3358893"/>
            <a:ext cx="468352" cy="4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…</a:t>
            </a:r>
            <a:endParaRPr lang="en-GB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89E66A-B4AC-4715-A42A-F2F38CB3EB30}"/>
              </a:ext>
            </a:extLst>
          </p:cNvPr>
          <p:cNvSpPr/>
          <p:nvPr/>
        </p:nvSpPr>
        <p:spPr>
          <a:xfrm>
            <a:off x="6433365" y="3358893"/>
            <a:ext cx="468352" cy="4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M6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E79B694-9FF9-492F-A189-B6D6D86FB0C8}"/>
              </a:ext>
            </a:extLst>
          </p:cNvPr>
          <p:cNvSpPr/>
          <p:nvPr/>
        </p:nvSpPr>
        <p:spPr>
          <a:xfrm>
            <a:off x="1593953" y="1132816"/>
            <a:ext cx="1519019" cy="46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Indices Index</a:t>
            </a:r>
            <a:endParaRPr lang="en-GB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2AE928F-7379-4858-968D-22B2BB3077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16200000" flipH="1">
            <a:off x="4003437" y="1455160"/>
            <a:ext cx="644688" cy="9367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FC92DE9-961C-4F99-9DAE-EB0ED216A672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rot="16200000" flipH="1">
            <a:off x="5174319" y="2334022"/>
            <a:ext cx="644685" cy="14050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2123F6-8ED6-4031-883A-0EF52B27F307}"/>
              </a:ext>
            </a:extLst>
          </p:cNvPr>
          <p:cNvSpPr/>
          <p:nvPr/>
        </p:nvSpPr>
        <p:spPr>
          <a:xfrm>
            <a:off x="1593953" y="2245855"/>
            <a:ext cx="1519019" cy="468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Index Array</a:t>
            </a:r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444BF4-7DA3-4203-98D7-77D8342C4932}"/>
              </a:ext>
            </a:extLst>
          </p:cNvPr>
          <p:cNvSpPr/>
          <p:nvPr/>
        </p:nvSpPr>
        <p:spPr>
          <a:xfrm>
            <a:off x="1593953" y="3358893"/>
            <a:ext cx="1519019" cy="468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Matrix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91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4</cp:revision>
  <dcterms:created xsi:type="dcterms:W3CDTF">2019-07-31T08:49:45Z</dcterms:created>
  <dcterms:modified xsi:type="dcterms:W3CDTF">2019-07-31T12:34:49Z</dcterms:modified>
</cp:coreProperties>
</file>