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8E8E-2C95-401A-9C81-3123C8559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4C261-C5C8-449A-A7FB-5D0A50662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79A55-2B26-4EA8-BB12-50409E4C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B3D1-9EAE-4C27-888B-85425A0BBA6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42E98-1371-45EB-8FF7-395185F6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A3F15-9129-4D41-AF82-D6450605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25C0-60F3-4352-AFBC-813FFFEE8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83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37B5-E203-4A3E-A2BE-BCE0D8B2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89DD0-EC1F-4104-9B5B-0C9AD2B4D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86519-D5DF-44D5-82A5-798D928A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B3D1-9EAE-4C27-888B-85425A0BBA6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441C4-F7CD-4814-A5FB-7A675CA6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66D05-77FF-42E5-A63E-812B6170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25C0-60F3-4352-AFBC-813FFFEE8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39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8EC69-6738-4B9C-8799-A57142DDB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1B2AF-7531-4F21-A2B2-16E70B0F4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983EF-6F84-4651-8FAE-8681432B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B3D1-9EAE-4C27-888B-85425A0BBA6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D1B66-7369-4A5E-BB2F-7A2956CA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27433-5C40-4A15-8106-48173D1E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25C0-60F3-4352-AFBC-813FFFEE8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9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28B8-9360-4E41-9F37-F5F1C36D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15AFB-802E-445A-88E7-595E8552F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4C31B-E275-492A-96CF-91B6F5A3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B3D1-9EAE-4C27-888B-85425A0BBA6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F87EA-BF76-4C69-BB17-F2E184A4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4CD1C-FB4D-4BAD-8EB3-14C4350D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25C0-60F3-4352-AFBC-813FFFEE8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54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F152-CA04-441F-95BA-E95057A6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14373-EF65-47BC-A6BA-8790B7EFB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FDB0B-FF7D-478C-B7E4-6A21F968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B3D1-9EAE-4C27-888B-85425A0BBA6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AB39B-AE83-4F51-826D-79E95311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66F17-B1A3-477E-AB41-58955078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25C0-60F3-4352-AFBC-813FFFEE8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75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C045-2788-4336-A477-6757A3F6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32F7-1C7C-4778-9E6E-96DB9B0FD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690BE-907E-4087-9CB4-D2A1D2340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ED611-6549-4410-8BB3-0C1FBDF1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B3D1-9EAE-4C27-888B-85425A0BBA6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87A78-EF2C-448F-990C-FAD924A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20DD9-4B00-457F-9D06-1FB4D52F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25C0-60F3-4352-AFBC-813FFFEE8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17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8E47-FE53-4573-B352-7B01729A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07CC3-B993-446F-BE16-35425F634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574EC-12B6-4F8D-90CF-2719E09F6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EE7FB-61AD-4BD7-84D5-FEBE91F3B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F6A17-F600-45AC-AFD5-ED1795BBB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5550A-F162-4A18-A302-214946D9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B3D1-9EAE-4C27-888B-85425A0BBA6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ECA51-9B2E-4A04-833F-D56F7B87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75386-9637-411C-82BA-4DFAF0B7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25C0-60F3-4352-AFBC-813FFFEE8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4826-9C74-4706-A665-B4E5522A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A3316B-FF57-4EBC-8E80-1353360D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B3D1-9EAE-4C27-888B-85425A0BBA6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6FF81-E2D4-46AA-BD47-48ECAF6C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17C64-2678-4CFA-8752-C9E35C58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25C0-60F3-4352-AFBC-813FFFEE8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32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9D311-C1DD-4D02-8458-028564D1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B3D1-9EAE-4C27-888B-85425A0BBA6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20420-CBDB-47B3-B71E-10AB597E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2699-22F7-49E2-8DC9-72001715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25C0-60F3-4352-AFBC-813FFFEE8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16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D260-ADA0-456D-BFB9-0FF17632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F600B-1C9D-4F1A-81DD-28398D03A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A5A5C-BCCA-43B8-908D-1727C1753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0F39E-3BF5-42EB-B9CD-302A7F05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B3D1-9EAE-4C27-888B-85425A0BBA6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B36DF-9861-4ACD-855F-3DE8C296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2E47D-5AE8-4431-A1D1-2BF79B89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25C0-60F3-4352-AFBC-813FFFEE8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6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AA32-DBCB-41CF-B11C-93205017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18D3D-D186-4D8E-9294-7091F006B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7A233-2701-4858-BF3C-308B6BA94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FCFD2-42A8-45AF-B87E-A0628453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B3D1-9EAE-4C27-888B-85425A0BBA6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F40C4-4FA7-441F-AC17-7C26F805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EAEA9-8822-42EB-9372-3C3E2C56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25C0-60F3-4352-AFBC-813FFFEE8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66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84E4E-5C64-455B-B3D4-3F3C9C66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927D5-CE70-425A-951A-EFC36DDD9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F0DC5-1449-4CFF-9555-66146EA38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3B3D1-9EAE-4C27-888B-85425A0BBA6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CD03-5FEB-4A25-B7FE-26367EBA4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34F05-DE08-439D-918C-7DCF06B1A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325C0-60F3-4352-AFBC-813FFFEE8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05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EABB93-CD10-41C8-9A7B-5F58A78C4281}"/>
              </a:ext>
            </a:extLst>
          </p:cNvPr>
          <p:cNvSpPr/>
          <p:nvPr/>
        </p:nvSpPr>
        <p:spPr>
          <a:xfrm>
            <a:off x="2386584" y="594360"/>
            <a:ext cx="6135624" cy="6135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B678C9-6889-4BAF-8BCC-81A08D7463F5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5454396" y="594360"/>
            <a:ext cx="0" cy="3067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C39957-2761-4456-91B0-E92A04D51730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2386584" y="3662172"/>
            <a:ext cx="61356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8A3E58A5-0553-41AF-892B-641DB9ADAD2A}"/>
              </a:ext>
            </a:extLst>
          </p:cNvPr>
          <p:cNvSpPr/>
          <p:nvPr/>
        </p:nvSpPr>
        <p:spPr>
          <a:xfrm flipV="1">
            <a:off x="4363104" y="1978449"/>
            <a:ext cx="2208287" cy="1683723"/>
          </a:xfrm>
          <a:prstGeom prst="trapezoi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189444-59E0-4F35-B4ED-F3E86B8CAB88}"/>
              </a:ext>
            </a:extLst>
          </p:cNvPr>
          <p:cNvSpPr/>
          <p:nvPr/>
        </p:nvSpPr>
        <p:spPr>
          <a:xfrm>
            <a:off x="4501897" y="1978449"/>
            <a:ext cx="1904997" cy="16837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9E76B7-B5E1-46C6-A10E-E10763C7BB51}"/>
              </a:ext>
            </a:extLst>
          </p:cNvPr>
          <p:cNvSpPr/>
          <p:nvPr/>
        </p:nvSpPr>
        <p:spPr>
          <a:xfrm>
            <a:off x="6229745" y="2677032"/>
            <a:ext cx="518796" cy="5187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7DE9CD-D50C-4D96-AD3D-06E2F5ED4DA1}"/>
              </a:ext>
            </a:extLst>
          </p:cNvPr>
          <p:cNvSpPr/>
          <p:nvPr/>
        </p:nvSpPr>
        <p:spPr>
          <a:xfrm flipH="1" flipV="1">
            <a:off x="5485148" y="811216"/>
            <a:ext cx="385758" cy="329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732B8E-3213-4358-9A49-1587ADC47792}"/>
              </a:ext>
            </a:extLst>
          </p:cNvPr>
          <p:cNvSpPr/>
          <p:nvPr/>
        </p:nvSpPr>
        <p:spPr>
          <a:xfrm flipH="1">
            <a:off x="8005548" y="3071748"/>
            <a:ext cx="385758" cy="329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35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MrRed</dc:creator>
  <cp:lastModifiedBy>MrRed</cp:lastModifiedBy>
  <cp:revision>3</cp:revision>
  <dcterms:created xsi:type="dcterms:W3CDTF">2019-08-12T11:20:22Z</dcterms:created>
  <dcterms:modified xsi:type="dcterms:W3CDTF">2019-08-12T13:13:48Z</dcterms:modified>
</cp:coreProperties>
</file>