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C6D4-E4FF-4DC8-BA68-E42F96923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A7C28-9523-46B0-9F75-02E3F1EA1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0B619-BC87-49FB-AA8C-8B892E69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6A69B-08E1-4BCB-A410-471E8AC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2442CA-A959-4CCD-B4A1-6B4B3CE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C90D8-5154-477E-8F33-DD8138F0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0F206-9808-492B-A883-0D791815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FB539-B5C5-44FC-9D9B-919F69AE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21C4F-9F01-44A3-92F9-73DBC17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28ADB-5BC8-4CFE-9AB0-39EE8BDD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482BFA-6ADB-41AD-8866-30D409A54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4A7034-F155-474D-9D39-4A1E8685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74D63-CCF0-477B-8841-D5B1A5F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D620F-4C99-4BA0-9213-94C8735A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58CC8-B9E7-4E79-B37B-A9C843C1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C4702-2F4D-4633-9DD1-B7B179D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8522B-5186-4939-86FC-028EC830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FB949-096D-4857-90A1-663AD18F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6310C-C47E-44D3-9D57-D287A836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681A8-A006-4BF9-A3FB-271A4FD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CA4A3-F89C-4C83-AE44-628FB041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7C776-26F1-41E2-A709-255171CA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582FB-B459-48CA-BA6E-A4E4F8F7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48A48-F2C0-4AF0-BA2F-6F231F1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91884-BA75-4944-9732-4BE55E46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DFEEC-ADA7-467A-98C1-09784CBB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6230A-4B49-46EE-AFE2-8D100BCC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972CD-A377-41A8-88E4-D949243A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78AF51-F4B8-4CAF-BA5F-4DF99769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37608-3436-4F5A-A666-D65936D8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341D6B-33E6-4500-9777-C7E1D1EA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1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84A12-8EC3-42BF-BFE6-1D8FA67A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DBC3A-3E8B-4C47-89AF-CA2800CA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47A5B-3A3F-40F6-AA4B-D0D334B9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C3B2C6-EEB3-4826-933C-39D18A5C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40CEB0-8DAC-45A9-B868-D2860CE54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D431BD-CFB0-4EC8-B293-656B42FE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B759A6-7D1C-4DD7-A835-70430C2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C450D1-D48F-493F-87D9-80F7642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1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7D8C5-E0E1-4515-A332-4D9F58D9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95978B-A389-46C6-9628-39D5372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32ADEC-ADAF-4109-8EF9-DDE1E0E7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A228B8-306C-4151-854C-07045B5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1BF664-BFBB-4C35-B872-A4F47407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79416-70F9-40B5-8B7A-42BA797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A5EF0-B596-48BB-8CC9-7EEB3226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5AEC-C2C7-434D-8A85-86494D98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FAFED-B3F8-49DE-8806-9FE4DDB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385A7C-3AF6-4648-96F7-2FE54C54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0F26D-BADF-4013-9803-7CEB553A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667757-A0A7-44D2-9275-B89E167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ADD13-072C-4A89-9351-65A4B1FE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9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77A5E-44ED-4467-AD12-4F477C98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CF76EC-D09F-422C-88A2-A6D557811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181D95-7896-47A7-89EC-E0AEF329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D278F-70FC-46C7-B261-55393828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6BA9C7-C10A-41DF-9B47-B6791E7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A4022D-23E1-4E19-82CF-D4FA7D7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3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F6111D-68D9-47AE-9F3E-74B44DA8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D49B51-99B8-4409-A9C5-2BF948EA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B33E8-C665-4C46-BD47-7F2A6B1AB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D154-99FE-4E7A-9CAA-DD0099FBACC8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532D4-70B5-47D7-BDAA-71258FAC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DD22-2E16-4B2F-87B4-BE60648F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37951CC-A9B9-4AD0-A13B-7E60296587E7}"/>
              </a:ext>
            </a:extLst>
          </p:cNvPr>
          <p:cNvCxnSpPr>
            <a:cxnSpLocks/>
          </p:cNvCxnSpPr>
          <p:nvPr/>
        </p:nvCxnSpPr>
        <p:spPr>
          <a:xfrm flipV="1">
            <a:off x="1659939" y="1843709"/>
            <a:ext cx="2207942" cy="14050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054BF66-FB85-43B0-BDF8-8EB9C02E9E6A}"/>
              </a:ext>
            </a:extLst>
          </p:cNvPr>
          <p:cNvCxnSpPr/>
          <p:nvPr/>
        </p:nvCxnSpPr>
        <p:spPr>
          <a:xfrm>
            <a:off x="4727448" y="2560320"/>
            <a:ext cx="2542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5D4B4155-C09B-4397-8934-1EC6C15437A3}"/>
              </a:ext>
            </a:extLst>
          </p:cNvPr>
          <p:cNvSpPr/>
          <p:nvPr/>
        </p:nvSpPr>
        <p:spPr>
          <a:xfrm rot="8803132">
            <a:off x="3203948" y="3313807"/>
            <a:ext cx="457200" cy="557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1D96C6A-1E26-4FF6-9C7E-ACE7E6891268}"/>
              </a:ext>
            </a:extLst>
          </p:cNvPr>
          <p:cNvCxnSpPr>
            <a:cxnSpLocks/>
          </p:cNvCxnSpPr>
          <p:nvPr/>
        </p:nvCxnSpPr>
        <p:spPr>
          <a:xfrm flipH="1" flipV="1">
            <a:off x="2763910" y="2546236"/>
            <a:ext cx="525125" cy="826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D2DF278-AFBB-499C-8A34-06B2B5003DE0}"/>
              </a:ext>
            </a:extLst>
          </p:cNvPr>
          <p:cNvSpPr/>
          <p:nvPr/>
        </p:nvSpPr>
        <p:spPr>
          <a:xfrm>
            <a:off x="5596128" y="3429000"/>
            <a:ext cx="499872" cy="4998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3CFAD96-032C-4B39-8145-76AFF1524D8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846064" y="2560319"/>
            <a:ext cx="0" cy="8686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4C3BA59-6EC1-467D-965A-60C04F3E0343}"/>
              </a:ext>
            </a:extLst>
          </p:cNvPr>
          <p:cNvSpPr/>
          <p:nvPr/>
        </p:nvSpPr>
        <p:spPr>
          <a:xfrm>
            <a:off x="1771578" y="1119845"/>
            <a:ext cx="499872" cy="4998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ACF4320-9947-4E3B-8E2A-93156ACDC85C}"/>
              </a:ext>
            </a:extLst>
          </p:cNvPr>
          <p:cNvCxnSpPr>
            <a:cxnSpLocks/>
          </p:cNvCxnSpPr>
          <p:nvPr/>
        </p:nvCxnSpPr>
        <p:spPr>
          <a:xfrm flipH="1" flipV="1">
            <a:off x="2135814" y="1578459"/>
            <a:ext cx="628096" cy="9677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19F2C5-D5FD-4459-AF25-7896723B819D}"/>
              </a:ext>
            </a:extLst>
          </p:cNvPr>
          <p:cNvCxnSpPr>
            <a:cxnSpLocks/>
          </p:cNvCxnSpPr>
          <p:nvPr/>
        </p:nvCxnSpPr>
        <p:spPr>
          <a:xfrm>
            <a:off x="5846064" y="1600200"/>
            <a:ext cx="0" cy="96011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Gleichschenkliges Dreieck 9">
            <a:extLst>
              <a:ext uri="{FF2B5EF4-FFF2-40B4-BE49-F238E27FC236}">
                <a16:creationId xmlns:a16="http://schemas.microsoft.com/office/drawing/2014/main" id="{7F11FB69-78B1-426D-A561-1B428782DF57}"/>
              </a:ext>
            </a:extLst>
          </p:cNvPr>
          <p:cNvSpPr/>
          <p:nvPr/>
        </p:nvSpPr>
        <p:spPr>
          <a:xfrm>
            <a:off x="5617464" y="1042418"/>
            <a:ext cx="457200" cy="557781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78134-3B03-442E-9BBE-D3BFDE31B8CC}"/>
              </a:ext>
            </a:extLst>
          </p:cNvPr>
          <p:cNvSpPr txBox="1"/>
          <p:nvPr/>
        </p:nvSpPr>
        <p:spPr>
          <a:xfrm>
            <a:off x="3134793" y="2890622"/>
            <a:ext cx="95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Camera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1679E-93BB-4029-B606-9F028AA5B605}"/>
              </a:ext>
            </a:extLst>
          </p:cNvPr>
          <p:cNvSpPr txBox="1"/>
          <p:nvPr/>
        </p:nvSpPr>
        <p:spPr>
          <a:xfrm>
            <a:off x="4770200" y="1255293"/>
            <a:ext cx="95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Portal</a:t>
            </a:r>
          </a:p>
          <a:p>
            <a:r>
              <a:rPr lang="de-DE" dirty="0"/>
              <a:t>Camera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EEC08-CDBD-4A8B-A1D0-8E29B68B0FD5}"/>
              </a:ext>
            </a:extLst>
          </p:cNvPr>
          <p:cNvSpPr txBox="1"/>
          <p:nvPr/>
        </p:nvSpPr>
        <p:spPr>
          <a:xfrm>
            <a:off x="4847220" y="347721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A3ED-829A-4F3E-916B-9459BC183117}"/>
              </a:ext>
            </a:extLst>
          </p:cNvPr>
          <p:cNvSpPr txBox="1"/>
          <p:nvPr/>
        </p:nvSpPr>
        <p:spPr>
          <a:xfrm>
            <a:off x="2756560" y="1255293"/>
            <a:ext cx="121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Portal</a:t>
            </a:r>
          </a:p>
          <a:p>
            <a:pPr algn="ctr"/>
            <a:r>
              <a:rPr lang="de-DE" dirty="0"/>
              <a:t>Endpoint 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418FF-E10B-4E7E-B727-40EBE438B425}"/>
              </a:ext>
            </a:extLst>
          </p:cNvPr>
          <p:cNvSpPr txBox="1"/>
          <p:nvPr/>
        </p:nvSpPr>
        <p:spPr>
          <a:xfrm>
            <a:off x="6616630" y="2560318"/>
            <a:ext cx="121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Portal</a:t>
            </a:r>
          </a:p>
          <a:p>
            <a:pPr algn="ctr"/>
            <a:r>
              <a:rPr lang="de-DE" dirty="0"/>
              <a:t>Endpoint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4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MrRed</dc:creator>
  <cp:lastModifiedBy>MrRed</cp:lastModifiedBy>
  <cp:revision>6</cp:revision>
  <dcterms:created xsi:type="dcterms:W3CDTF">2019-07-28T16:09:27Z</dcterms:created>
  <dcterms:modified xsi:type="dcterms:W3CDTF">2019-07-28T18:02:18Z</dcterms:modified>
</cp:coreProperties>
</file>