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BE3C-C95C-4918-A3BD-83E2BF5CE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275D0-E242-425C-8824-69A3CFAB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91F6-E54D-4E54-9729-A5B4FB59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A877-C941-4A55-BC61-947E12A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C302-EC18-41BB-9E74-F24B1595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4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8D48-CDA8-4373-9FCB-6DD906E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F94B3-61A4-4E4D-AE47-F40B3234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E781-C97E-4800-A074-F70274A5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59B1-F2E0-4D22-983E-1EB9A043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E5F5-463D-499E-9648-A820E23B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4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FDD5-F335-4F9F-931D-3F80AB3D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3A65-21C0-44C4-894E-FFCFB433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035E-1034-4D37-9F7C-B03FE71B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AC26-5EF4-4167-9DE3-E76BE8A5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AB00-E5F1-4FC1-A89C-174625F3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3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F68A-607A-4CF1-AE6D-955CF7E7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9A83-09B8-4584-AF32-9E7DE2CE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2748-7481-46C5-8BF3-2DDE7E10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182A-4930-4A0E-AD2F-3186B9B7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265E-6763-4D27-AB76-81B5F93E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D609-C7F1-44BA-A69E-9A390AB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1A28-52BB-4F58-9E55-B3A80F9C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8DE6-5DA2-4F6D-90D4-24E9F303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7470-EFC9-4D72-9623-64019D8B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5857-0E82-491C-A11C-136E9CED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C910-971D-479B-8FCC-28139ECA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3188-956A-420C-9D72-D1A733BF2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AE21-0365-43B9-8280-F739E308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2F2DC-2E4B-40B6-957C-6015576A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083EE-D371-4940-8D61-A3278BE7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D5BA3-9505-4976-8B51-A3F8285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BA5A-6083-4B6A-A303-729A152F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313B4-C8F0-4056-BDAA-5DB4EA9F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FD0-C866-4E47-BE0A-7C201DF6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D847A-059F-4C8B-A4A6-023F8285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79BDD-49EF-4762-9C6C-358333079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1B22A-9CD3-4F3A-BE69-624FFB9E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CA6FD-E6D0-4FC0-8C94-ACB7318A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D8F5D-05C2-4AA1-BC0C-EFA5D03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CE39-8039-4F30-8C77-021774C3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3AAE1-765C-4F85-BE16-CD3CA1BF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905DD-EE62-47DE-8D29-7A542819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0DF33-6FDD-45F6-8AC0-AA171925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2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22046-892F-46E2-BA51-23A5ACDA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69FDF-E139-4479-873A-3B40C787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64E-2D1D-469A-8F84-61BAE0CA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6908-A4B2-4F40-941D-21BD01FD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AFD9-DA9B-4148-B72F-D88F677B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02C85-A496-4E9B-B390-87BE07243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AF08-2634-47D2-A56A-F746C41F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10CBD-CD7F-41E0-84F2-05C68A7E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07630-246E-4D75-813B-07804B30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127C-B73B-4DAD-8808-35D11EE9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EE907-D469-4D4C-8D0A-56B2F681F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7616F-AA8F-48C1-9F0B-FDBB7215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6D90-F485-41C8-9323-58CB0EE0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7C6F-2DA7-4870-BED1-2CF25AC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8F5A-2B38-430B-A75B-67C6833F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B5904-05AD-4643-A217-0B7D8E6C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FA22-B0CC-4292-B05B-B3181EAE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8D6C-AFC2-4514-B10F-C2464C54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E4A0-831B-45EE-801F-A36EDF2E0A8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1D83-0998-4E20-9088-E135F976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0E08-0798-47C7-9BCB-9C0AFDC5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1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C7BAE-5045-40A5-85ED-4256F3025D1C}"/>
              </a:ext>
            </a:extLst>
          </p:cNvPr>
          <p:cNvSpPr/>
          <p:nvPr/>
        </p:nvSpPr>
        <p:spPr>
          <a:xfrm>
            <a:off x="5568324" y="233061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B5C807-7B7B-408B-9303-E9AC3B8980A8}"/>
              </a:ext>
            </a:extLst>
          </p:cNvPr>
          <p:cNvSpPr/>
          <p:nvPr/>
        </p:nvSpPr>
        <p:spPr>
          <a:xfrm>
            <a:off x="3725064" y="103637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EACD67-1E89-4BF8-9465-027478554F92}"/>
              </a:ext>
            </a:extLst>
          </p:cNvPr>
          <p:cNvSpPr/>
          <p:nvPr/>
        </p:nvSpPr>
        <p:spPr>
          <a:xfrm>
            <a:off x="7256136" y="103637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2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EF592-0BAC-410D-AD5E-01127A146BEC}"/>
              </a:ext>
            </a:extLst>
          </p:cNvPr>
          <p:cNvSpPr/>
          <p:nvPr/>
        </p:nvSpPr>
        <p:spPr>
          <a:xfrm>
            <a:off x="3802788" y="1760048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5EDFD-6C24-42B7-99FC-0C29F0B091FC}"/>
              </a:ext>
            </a:extLst>
          </p:cNvPr>
          <p:cNvSpPr/>
          <p:nvPr/>
        </p:nvSpPr>
        <p:spPr>
          <a:xfrm>
            <a:off x="7333860" y="1760048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72D0E5-E2E4-4642-B3C3-CBAAA498E349}"/>
              </a:ext>
            </a:extLst>
          </p:cNvPr>
          <p:cNvSpPr/>
          <p:nvPr/>
        </p:nvSpPr>
        <p:spPr>
          <a:xfrm>
            <a:off x="2842296" y="266540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0C0257-FC7B-47CA-915B-4D741D514272}"/>
              </a:ext>
            </a:extLst>
          </p:cNvPr>
          <p:cNvSpPr/>
          <p:nvPr/>
        </p:nvSpPr>
        <p:spPr>
          <a:xfrm>
            <a:off x="4596030" y="266540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C62DB8-F4C8-4EBC-9AE9-29DDC9DA7B2E}"/>
              </a:ext>
            </a:extLst>
          </p:cNvPr>
          <p:cNvSpPr/>
          <p:nvPr/>
        </p:nvSpPr>
        <p:spPr>
          <a:xfrm>
            <a:off x="6349764" y="266540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EEA008-D1FD-48EF-9D58-12ACF2C24B25}"/>
              </a:ext>
            </a:extLst>
          </p:cNvPr>
          <p:cNvSpPr/>
          <p:nvPr/>
        </p:nvSpPr>
        <p:spPr>
          <a:xfrm>
            <a:off x="8216628" y="266540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DE116-2AE4-4D09-BBA0-318A71152EBB}"/>
              </a:ext>
            </a:extLst>
          </p:cNvPr>
          <p:cNvSpPr/>
          <p:nvPr/>
        </p:nvSpPr>
        <p:spPr>
          <a:xfrm>
            <a:off x="2920020" y="3424138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6BB96-391C-44CE-85D2-6C30DFF4447E}"/>
              </a:ext>
            </a:extLst>
          </p:cNvPr>
          <p:cNvSpPr/>
          <p:nvPr/>
        </p:nvSpPr>
        <p:spPr>
          <a:xfrm>
            <a:off x="4673754" y="3424138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3CFC11-E041-4159-9815-EF241D06F047}"/>
              </a:ext>
            </a:extLst>
          </p:cNvPr>
          <p:cNvSpPr/>
          <p:nvPr/>
        </p:nvSpPr>
        <p:spPr>
          <a:xfrm>
            <a:off x="6427488" y="3424138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FC6EB-144D-4001-8BF7-6565CCB56C4C}"/>
              </a:ext>
            </a:extLst>
          </p:cNvPr>
          <p:cNvSpPr/>
          <p:nvPr/>
        </p:nvSpPr>
        <p:spPr>
          <a:xfrm>
            <a:off x="8294352" y="3424138"/>
            <a:ext cx="805044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  <a:endParaRPr lang="en-GB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A972497-FE1C-4CDA-ACE3-84E3134359CB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4853355" y="-81115"/>
            <a:ext cx="469447" cy="1765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98A827B-A366-48A8-82CD-5B7832D8CC9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618891" y="-81115"/>
            <a:ext cx="469447" cy="1765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7464E5-A450-434F-B46B-D5DF3758ADE5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4205310" y="1370244"/>
            <a:ext cx="0" cy="389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1FA282-59ED-4F07-9C7C-7370AE7E5878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736382" y="1370244"/>
            <a:ext cx="0" cy="389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07F4EE9-CC44-448D-8C83-946F8F1CC22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5400000" flipH="1" flipV="1">
            <a:off x="3478181" y="1938277"/>
            <a:ext cx="571490" cy="8827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08B4B05-7399-4F2F-A853-74F981A92CF8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rot="16200000" flipV="1">
            <a:off x="4355048" y="1944178"/>
            <a:ext cx="571490" cy="8709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C7074BD-B2A4-4BBD-BCF7-6564FE207C4A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6997451" y="1926475"/>
            <a:ext cx="571490" cy="9063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65B274D-6347-4593-9D0B-3E20FC14A77A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rot="16200000" flipV="1">
            <a:off x="7930883" y="1899415"/>
            <a:ext cx="571490" cy="9604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05B8E7-235E-4FBF-885F-168E8E9F8DE2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3322542" y="2999274"/>
            <a:ext cx="0" cy="42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34E25D-A3F6-4AD4-8341-84A2F9B69DEC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5076276" y="2999274"/>
            <a:ext cx="0" cy="42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4D592F-6C76-4C30-8315-0AE772EFFC77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6830010" y="2999274"/>
            <a:ext cx="0" cy="42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1F7F3B-8906-4ABB-B09A-45CA0A31E7C9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8696874" y="2999274"/>
            <a:ext cx="0" cy="42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F9695D-77C9-47BB-9146-EC8146899B4C}"/>
              </a:ext>
            </a:extLst>
          </p:cNvPr>
          <p:cNvCxnSpPr>
            <a:cxnSpLocks/>
            <a:stCxn id="97" idx="0"/>
            <a:endCxn id="16" idx="2"/>
          </p:cNvCxnSpPr>
          <p:nvPr/>
        </p:nvCxnSpPr>
        <p:spPr>
          <a:xfrm flipH="1" flipV="1">
            <a:off x="5076276" y="3758006"/>
            <a:ext cx="2989" cy="232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36011C-6B4A-4910-824E-828300C78774}"/>
              </a:ext>
            </a:extLst>
          </p:cNvPr>
          <p:cNvCxnSpPr>
            <a:cxnSpLocks/>
            <a:stCxn id="98" idx="0"/>
            <a:endCxn id="17" idx="2"/>
          </p:cNvCxnSpPr>
          <p:nvPr/>
        </p:nvCxnSpPr>
        <p:spPr>
          <a:xfrm flipV="1">
            <a:off x="6830010" y="3758006"/>
            <a:ext cx="0" cy="232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84A7DE-7D49-4806-A76D-0034D569A925}"/>
              </a:ext>
            </a:extLst>
          </p:cNvPr>
          <p:cNvCxnSpPr>
            <a:cxnSpLocks/>
            <a:stCxn id="99" idx="0"/>
            <a:endCxn id="18" idx="2"/>
          </p:cNvCxnSpPr>
          <p:nvPr/>
        </p:nvCxnSpPr>
        <p:spPr>
          <a:xfrm flipV="1">
            <a:off x="8696874" y="3758006"/>
            <a:ext cx="0" cy="232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Rectangle: Diagonal Corners Snipped 70">
            <a:extLst>
              <a:ext uri="{FF2B5EF4-FFF2-40B4-BE49-F238E27FC236}">
                <a16:creationId xmlns:a16="http://schemas.microsoft.com/office/drawing/2014/main" id="{9BA66DCD-34F3-4924-B19E-1C9016FC42D0}"/>
              </a:ext>
            </a:extLst>
          </p:cNvPr>
          <p:cNvSpPr/>
          <p:nvPr/>
        </p:nvSpPr>
        <p:spPr>
          <a:xfrm>
            <a:off x="740664" y="600486"/>
            <a:ext cx="1417320" cy="53949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Recursion 0</a:t>
            </a:r>
            <a:endParaRPr lang="en-GB" dirty="0"/>
          </a:p>
        </p:txBody>
      </p:sp>
      <p:sp>
        <p:nvSpPr>
          <p:cNvPr id="72" name="Rectangle: Diagonal Corners Snipped 71">
            <a:extLst>
              <a:ext uri="{FF2B5EF4-FFF2-40B4-BE49-F238E27FC236}">
                <a16:creationId xmlns:a16="http://schemas.microsoft.com/office/drawing/2014/main" id="{D10FFEB6-7760-43FC-9BB0-64AB95BD8FD1}"/>
              </a:ext>
            </a:extLst>
          </p:cNvPr>
          <p:cNvSpPr/>
          <p:nvPr/>
        </p:nvSpPr>
        <p:spPr>
          <a:xfrm>
            <a:off x="755178" y="2109912"/>
            <a:ext cx="1417320" cy="53949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Recursion 1</a:t>
            </a:r>
            <a:endParaRPr lang="en-GB" dirty="0"/>
          </a:p>
        </p:txBody>
      </p:sp>
      <p:sp>
        <p:nvSpPr>
          <p:cNvPr id="73" name="Rectangle: Diagonal Corners Snipped 72">
            <a:extLst>
              <a:ext uri="{FF2B5EF4-FFF2-40B4-BE49-F238E27FC236}">
                <a16:creationId xmlns:a16="http://schemas.microsoft.com/office/drawing/2014/main" id="{82AFC416-6176-46B0-9413-ED306AFD512D}"/>
              </a:ext>
            </a:extLst>
          </p:cNvPr>
          <p:cNvSpPr/>
          <p:nvPr/>
        </p:nvSpPr>
        <p:spPr>
          <a:xfrm>
            <a:off x="809391" y="3635707"/>
            <a:ext cx="1417320" cy="53949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Recursion 2</a:t>
            </a:r>
            <a:endParaRPr lang="en-GB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A8F1311-3F7D-4D64-A80B-3F7F47362149}"/>
              </a:ext>
            </a:extLst>
          </p:cNvPr>
          <p:cNvCxnSpPr/>
          <p:nvPr/>
        </p:nvCxnSpPr>
        <p:spPr>
          <a:xfrm>
            <a:off x="755178" y="3231366"/>
            <a:ext cx="98982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C4A705-82FE-4690-BE89-1E756B3B5376}"/>
              </a:ext>
            </a:extLst>
          </p:cNvPr>
          <p:cNvCxnSpPr/>
          <p:nvPr/>
        </p:nvCxnSpPr>
        <p:spPr>
          <a:xfrm>
            <a:off x="740664" y="1569299"/>
            <a:ext cx="98982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36BCBBF-2826-4B86-A8DF-C8AB0D72EE83}"/>
              </a:ext>
            </a:extLst>
          </p:cNvPr>
          <p:cNvSpPr txBox="1"/>
          <p:nvPr/>
        </p:nvSpPr>
        <p:spPr>
          <a:xfrm>
            <a:off x="3183747" y="4006097"/>
            <a:ext cx="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8DBB509-26C3-45F4-A122-AB37802A4269}"/>
              </a:ext>
            </a:extLst>
          </p:cNvPr>
          <p:cNvCxnSpPr>
            <a:cxnSpLocks/>
            <a:stCxn id="90" idx="0"/>
            <a:endCxn id="15" idx="2"/>
          </p:cNvCxnSpPr>
          <p:nvPr/>
        </p:nvCxnSpPr>
        <p:spPr>
          <a:xfrm flipV="1">
            <a:off x="3322542" y="3758006"/>
            <a:ext cx="0" cy="248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5CC7EC-0D64-48A2-AC36-52AB0F18A552}"/>
              </a:ext>
            </a:extLst>
          </p:cNvPr>
          <p:cNvSpPr txBox="1"/>
          <p:nvPr/>
        </p:nvSpPr>
        <p:spPr>
          <a:xfrm>
            <a:off x="4940470" y="3990098"/>
            <a:ext cx="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619097-E704-4DF0-853B-04B3457C2902}"/>
              </a:ext>
            </a:extLst>
          </p:cNvPr>
          <p:cNvSpPr txBox="1"/>
          <p:nvPr/>
        </p:nvSpPr>
        <p:spPr>
          <a:xfrm>
            <a:off x="6691215" y="3990098"/>
            <a:ext cx="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FA81D4-4D24-4598-BF40-5D968CDB9E25}"/>
              </a:ext>
            </a:extLst>
          </p:cNvPr>
          <p:cNvSpPr txBox="1"/>
          <p:nvPr/>
        </p:nvSpPr>
        <p:spPr>
          <a:xfrm>
            <a:off x="8558079" y="3990096"/>
            <a:ext cx="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46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4</cp:revision>
  <dcterms:created xsi:type="dcterms:W3CDTF">2019-07-29T13:13:11Z</dcterms:created>
  <dcterms:modified xsi:type="dcterms:W3CDTF">2019-07-29T13:40:01Z</dcterms:modified>
</cp:coreProperties>
</file>