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BE3C-C95C-4918-A3BD-83E2BF5C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275D0-E242-425C-8824-69A3CFAB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91F6-E54D-4E54-9729-A5B4FB59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A877-C941-4A55-BC61-947E12A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C302-EC18-41BB-9E74-F24B1595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4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8D48-CDA8-4373-9FCB-6DD906E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F94B3-61A4-4E4D-AE47-F40B3234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E781-C97E-4800-A074-F70274A5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59B1-F2E0-4D22-983E-1EB9A043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E5F5-463D-499E-9648-A820E23B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4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FDD5-F335-4F9F-931D-3F80AB3D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3A65-21C0-44C4-894E-FFCFB433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035E-1034-4D37-9F7C-B03FE71B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AC26-5EF4-4167-9DE3-E76BE8A5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AB00-E5F1-4FC1-A89C-174625F3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3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F68A-607A-4CF1-AE6D-955CF7E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9A83-09B8-4584-AF32-9E7DE2CE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2748-7481-46C5-8BF3-2DDE7E10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182A-4930-4A0E-AD2F-3186B9B7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265E-6763-4D27-AB76-81B5F93E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D609-C7F1-44BA-A69E-9A390AB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1A28-52BB-4F58-9E55-B3A80F9C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8DE6-5DA2-4F6D-90D4-24E9F303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7470-EFC9-4D72-9623-64019D8B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5857-0E82-491C-A11C-136E9CED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C910-971D-479B-8FCC-28139ECA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3188-956A-420C-9D72-D1A733BF2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AE21-0365-43B9-8280-F739E30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F2DC-2E4B-40B6-957C-6015576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083EE-D371-4940-8D61-A3278BE7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5BA3-9505-4976-8B51-A3F8285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BA5A-6083-4B6A-A303-729A152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313B4-C8F0-4056-BDAA-5DB4EA9F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FD0-C866-4E47-BE0A-7C201DF6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D847A-059F-4C8B-A4A6-023F8285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79BDD-49EF-4762-9C6C-358333079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1B22A-9CD3-4F3A-BE69-624FFB9E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CA6FD-E6D0-4FC0-8C94-ACB7318A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D8F5D-05C2-4AA1-BC0C-EFA5D03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CE39-8039-4F30-8C77-021774C3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3AAE1-765C-4F85-BE16-CD3CA1BF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05DD-EE62-47DE-8D29-7A542819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0DF33-6FDD-45F6-8AC0-AA171925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2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22046-892F-46E2-BA51-23A5ACDA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69FDF-E139-4479-873A-3B40C787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64E-2D1D-469A-8F84-61BAE0CA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6908-A4B2-4F40-941D-21BD01FD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AFD9-DA9B-4148-B72F-D88F677B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2C85-A496-4E9B-B390-87BE07243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AF08-2634-47D2-A56A-F746C41F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10CBD-CD7F-41E0-84F2-05C68A7E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7630-246E-4D75-813B-07804B30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127C-B73B-4DAD-8808-35D11EE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EE907-D469-4D4C-8D0A-56B2F681F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7616F-AA8F-48C1-9F0B-FDBB7215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6D90-F485-41C8-9323-58CB0EE0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7C6F-2DA7-4870-BED1-2CF25AC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8F5A-2B38-430B-A75B-67C6833F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B5904-05AD-4643-A217-0B7D8E6C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FA22-B0CC-4292-B05B-B3181EAE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8D6C-AFC2-4514-B10F-C2464C5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1D83-0998-4E20-9088-E135F976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0E08-0798-47C7-9BCB-9C0AFDC5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>
            <a:extLst>
              <a:ext uri="{FF2B5EF4-FFF2-40B4-BE49-F238E27FC236}">
                <a16:creationId xmlns:a16="http://schemas.microsoft.com/office/drawing/2014/main" id="{A0F84B61-5FA6-4F6F-A4DC-6C21D81237FC}"/>
              </a:ext>
            </a:extLst>
          </p:cNvPr>
          <p:cNvSpPr/>
          <p:nvPr/>
        </p:nvSpPr>
        <p:spPr>
          <a:xfrm>
            <a:off x="2830501" y="2089688"/>
            <a:ext cx="2749618" cy="1511446"/>
          </a:xfrm>
          <a:prstGeom prst="ellipse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C7BAE-5045-40A5-85ED-4256F3025D1C}"/>
              </a:ext>
            </a:extLst>
          </p:cNvPr>
          <p:cNvSpPr/>
          <p:nvPr/>
        </p:nvSpPr>
        <p:spPr>
          <a:xfrm>
            <a:off x="5568324" y="233061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B5C807-7B7B-408B-9303-E9AC3B8980A8}"/>
              </a:ext>
            </a:extLst>
          </p:cNvPr>
          <p:cNvSpPr/>
          <p:nvPr/>
        </p:nvSpPr>
        <p:spPr>
          <a:xfrm>
            <a:off x="3725064" y="103637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EACD67-1E89-4BF8-9465-027478554F92}"/>
              </a:ext>
            </a:extLst>
          </p:cNvPr>
          <p:cNvSpPr/>
          <p:nvPr/>
        </p:nvSpPr>
        <p:spPr>
          <a:xfrm>
            <a:off x="7256136" y="103637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EF592-0BAC-410D-AD5E-01127A146BEC}"/>
              </a:ext>
            </a:extLst>
          </p:cNvPr>
          <p:cNvSpPr/>
          <p:nvPr/>
        </p:nvSpPr>
        <p:spPr>
          <a:xfrm>
            <a:off x="3802788" y="2309867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72D0E5-E2E4-4642-B3C3-CBAAA498E349}"/>
              </a:ext>
            </a:extLst>
          </p:cNvPr>
          <p:cNvSpPr/>
          <p:nvPr/>
        </p:nvSpPr>
        <p:spPr>
          <a:xfrm>
            <a:off x="3095931" y="2847611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0C0257-FC7B-47CA-915B-4D741D514272}"/>
              </a:ext>
            </a:extLst>
          </p:cNvPr>
          <p:cNvSpPr/>
          <p:nvPr/>
        </p:nvSpPr>
        <p:spPr>
          <a:xfrm>
            <a:off x="4338025" y="2845411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2</a:t>
            </a:r>
          </a:p>
        </p:txBody>
      </p:sp>
      <p:sp>
        <p:nvSpPr>
          <p:cNvPr id="71" name="Rectangle: Diagonal Corners Snipped 70">
            <a:extLst>
              <a:ext uri="{FF2B5EF4-FFF2-40B4-BE49-F238E27FC236}">
                <a16:creationId xmlns:a16="http://schemas.microsoft.com/office/drawing/2014/main" id="{9BA66DCD-34F3-4924-B19E-1C9016FC42D0}"/>
              </a:ext>
            </a:extLst>
          </p:cNvPr>
          <p:cNvSpPr/>
          <p:nvPr/>
        </p:nvSpPr>
        <p:spPr>
          <a:xfrm>
            <a:off x="740664" y="600486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0</a:t>
            </a:r>
            <a:endParaRPr lang="en-GB" dirty="0"/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D10FFEB6-7760-43FC-9BB0-64AB95BD8FD1}"/>
              </a:ext>
            </a:extLst>
          </p:cNvPr>
          <p:cNvSpPr/>
          <p:nvPr/>
        </p:nvSpPr>
        <p:spPr>
          <a:xfrm>
            <a:off x="740664" y="2646037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1</a:t>
            </a:r>
            <a:endParaRPr lang="en-GB" dirty="0"/>
          </a:p>
        </p:txBody>
      </p:sp>
      <p:sp>
        <p:nvSpPr>
          <p:cNvPr id="73" name="Rectangle: Diagonal Corners Snipped 72">
            <a:extLst>
              <a:ext uri="{FF2B5EF4-FFF2-40B4-BE49-F238E27FC236}">
                <a16:creationId xmlns:a16="http://schemas.microsoft.com/office/drawing/2014/main" id="{82AFC416-6176-46B0-9413-ED306AFD512D}"/>
              </a:ext>
            </a:extLst>
          </p:cNvPr>
          <p:cNvSpPr/>
          <p:nvPr/>
        </p:nvSpPr>
        <p:spPr>
          <a:xfrm>
            <a:off x="794426" y="4356544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2</a:t>
            </a:r>
            <a:endParaRPr lang="en-GB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A8F1311-3F7D-4D64-A80B-3F7F47362149}"/>
              </a:ext>
            </a:extLst>
          </p:cNvPr>
          <p:cNvCxnSpPr/>
          <p:nvPr/>
        </p:nvCxnSpPr>
        <p:spPr>
          <a:xfrm>
            <a:off x="695901" y="3936446"/>
            <a:ext cx="98982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C4A705-82FE-4690-BE89-1E756B3B5376}"/>
              </a:ext>
            </a:extLst>
          </p:cNvPr>
          <p:cNvCxnSpPr/>
          <p:nvPr/>
        </p:nvCxnSpPr>
        <p:spPr>
          <a:xfrm>
            <a:off x="695901" y="1734552"/>
            <a:ext cx="98982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AAAF29-5DC3-40BB-9FF8-5671F6046540}"/>
              </a:ext>
            </a:extLst>
          </p:cNvPr>
          <p:cNvCxnSpPr>
            <a:stCxn id="106" idx="0"/>
            <a:endCxn id="6" idx="2"/>
          </p:cNvCxnSpPr>
          <p:nvPr/>
        </p:nvCxnSpPr>
        <p:spPr>
          <a:xfrm flipV="1">
            <a:off x="4205310" y="1370244"/>
            <a:ext cx="0" cy="71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246EFB0-810F-4D87-9234-6B7E21501B51}"/>
              </a:ext>
            </a:extLst>
          </p:cNvPr>
          <p:cNvSpPr/>
          <p:nvPr/>
        </p:nvSpPr>
        <p:spPr>
          <a:xfrm>
            <a:off x="6373368" y="2089375"/>
            <a:ext cx="2749618" cy="1511446"/>
          </a:xfrm>
          <a:prstGeom prst="ellipse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6002C94-89B1-4898-9985-46238A5A3C7A}"/>
              </a:ext>
            </a:extLst>
          </p:cNvPr>
          <p:cNvSpPr/>
          <p:nvPr/>
        </p:nvSpPr>
        <p:spPr>
          <a:xfrm>
            <a:off x="7399721" y="2309554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B6AE735-90AA-41A1-AEB8-17FCDE56D257}"/>
              </a:ext>
            </a:extLst>
          </p:cNvPr>
          <p:cNvSpPr/>
          <p:nvPr/>
        </p:nvSpPr>
        <p:spPr>
          <a:xfrm>
            <a:off x="6692864" y="2847298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7AD6CEF-9BF6-482C-A78E-F71F32BB4F5A}"/>
              </a:ext>
            </a:extLst>
          </p:cNvPr>
          <p:cNvSpPr/>
          <p:nvPr/>
        </p:nvSpPr>
        <p:spPr>
          <a:xfrm>
            <a:off x="7934958" y="2845098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1682CAB-D5C9-4391-8AE3-7666BBA94C46}"/>
              </a:ext>
            </a:extLst>
          </p:cNvPr>
          <p:cNvCxnSpPr>
            <a:stCxn id="110" idx="0"/>
            <a:endCxn id="7" idx="2"/>
          </p:cNvCxnSpPr>
          <p:nvPr/>
        </p:nvCxnSpPr>
        <p:spPr>
          <a:xfrm flipH="1" flipV="1">
            <a:off x="7736382" y="1370244"/>
            <a:ext cx="11795" cy="7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1C615DAD-3362-4CF1-95B1-444202A3CDBE}"/>
              </a:ext>
            </a:extLst>
          </p:cNvPr>
          <p:cNvSpPr/>
          <p:nvPr/>
        </p:nvSpPr>
        <p:spPr>
          <a:xfrm>
            <a:off x="3011296" y="4327056"/>
            <a:ext cx="1140769" cy="627073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E63EF58-E94E-48F2-8813-7A31EAC24100}"/>
              </a:ext>
            </a:extLst>
          </p:cNvPr>
          <p:cNvSpPr/>
          <p:nvPr/>
        </p:nvSpPr>
        <p:spPr>
          <a:xfrm>
            <a:off x="4247893" y="4356546"/>
            <a:ext cx="1140756" cy="627066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09688D2-2646-427F-AF6C-E60820F813F6}"/>
              </a:ext>
            </a:extLst>
          </p:cNvPr>
          <p:cNvSpPr/>
          <p:nvPr/>
        </p:nvSpPr>
        <p:spPr>
          <a:xfrm>
            <a:off x="6595625" y="4356544"/>
            <a:ext cx="1140757" cy="627067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CE8E643-6C06-4D5C-938C-7271AA313835}"/>
              </a:ext>
            </a:extLst>
          </p:cNvPr>
          <p:cNvSpPr/>
          <p:nvPr/>
        </p:nvSpPr>
        <p:spPr>
          <a:xfrm>
            <a:off x="7844825" y="4356545"/>
            <a:ext cx="1140757" cy="627067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696327-F459-41B3-8F68-6CF62DDC356A}"/>
              </a:ext>
            </a:extLst>
          </p:cNvPr>
          <p:cNvCxnSpPr>
            <a:cxnSpLocks/>
            <a:stCxn id="121" idx="0"/>
            <a:endCxn id="11" idx="2"/>
          </p:cNvCxnSpPr>
          <p:nvPr/>
        </p:nvCxnSpPr>
        <p:spPr>
          <a:xfrm flipH="1" flipV="1">
            <a:off x="3576177" y="3181479"/>
            <a:ext cx="5504" cy="114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E99C571-0ADC-45C2-9D02-711CA99B1138}"/>
              </a:ext>
            </a:extLst>
          </p:cNvPr>
          <p:cNvCxnSpPr>
            <a:cxnSpLocks/>
            <a:stCxn id="123" idx="0"/>
            <a:endCxn id="12" idx="2"/>
          </p:cNvCxnSpPr>
          <p:nvPr/>
        </p:nvCxnSpPr>
        <p:spPr>
          <a:xfrm flipV="1">
            <a:off x="4818271" y="3179279"/>
            <a:ext cx="0" cy="117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F6C027-DDC5-4C36-89CA-4E4B3C2F02CD}"/>
              </a:ext>
            </a:extLst>
          </p:cNvPr>
          <p:cNvCxnSpPr>
            <a:cxnSpLocks/>
            <a:stCxn id="124" idx="0"/>
            <a:endCxn id="112" idx="2"/>
          </p:cNvCxnSpPr>
          <p:nvPr/>
        </p:nvCxnSpPr>
        <p:spPr>
          <a:xfrm flipV="1">
            <a:off x="7166004" y="3181166"/>
            <a:ext cx="7106" cy="117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118C95B-1EC8-4E9F-9C5A-FB508CEC2F3A}"/>
              </a:ext>
            </a:extLst>
          </p:cNvPr>
          <p:cNvCxnSpPr>
            <a:cxnSpLocks/>
            <a:stCxn id="125" idx="0"/>
            <a:endCxn id="113" idx="2"/>
          </p:cNvCxnSpPr>
          <p:nvPr/>
        </p:nvCxnSpPr>
        <p:spPr>
          <a:xfrm flipV="1">
            <a:off x="8415204" y="3178966"/>
            <a:ext cx="0" cy="117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1046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6</cp:revision>
  <dcterms:created xsi:type="dcterms:W3CDTF">2019-07-29T13:13:11Z</dcterms:created>
  <dcterms:modified xsi:type="dcterms:W3CDTF">2019-07-29T13:59:32Z</dcterms:modified>
</cp:coreProperties>
</file>