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A63E-1463-498E-BA36-32459F535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48B34-31AE-461B-9765-FC9F77D6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91E6-A6D5-4AD0-BCE5-9CA435B4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A45F-3F4F-4229-868F-54D797E7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9051-1E79-4DDE-8633-9D287453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6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C1DC-4368-4DFB-9E66-BE2083CA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9F024-B43D-4BAE-AFCF-369B6BE7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DAF3-2D93-48C9-8A53-AD172AEB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067E-CDFE-40EA-85D0-1D19BC7B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55B5-8795-4604-B460-C3E935C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6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F411B-0FF7-439B-B851-09538C4B1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584B3-FD19-4562-AFF8-C5AFB425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6260-0FD5-42ED-95C3-53986C4A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8167-092E-4144-9D6B-73107FEC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CF7D-F84A-4B16-8856-09ADEAD9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8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0A57-1DEC-4848-AB64-96D87696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15A-7F7C-460F-AC7B-B8B0A480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5F2C-1822-45B2-B990-68196015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960E-9238-4DE6-AE91-CD6A0155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6217-FAEF-4C4A-8C87-85C38A77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0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E57-F143-465C-A3C7-B2CA1685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8C68-F9E7-4453-BFD1-885259C7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C778-B19B-43DA-BFB9-1F5FC8F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A99D-5352-4C39-B9D3-3C54AF41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9618-186E-4385-AE99-A3DC38B1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4F4C-4CC7-4BEB-9E87-37E70945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F29B-8CAA-44AB-9246-55AD46152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1B13-553E-456D-A8E9-DFF822D4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A7E2F-64D4-431E-A0CF-1D846A63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256C-0273-4698-9F95-68583566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1C27-4705-479D-9993-7B1FF92A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9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6AB9-4FF2-49DC-94EA-C6F8AD51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A351-01C5-42F4-957A-FEE1336D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5B4C-FB10-452E-9D86-5A781419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B7C3-290B-4042-917E-A243AF83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482C5-CDCA-4DEC-873E-78617CCCA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E0B5E-D817-4114-8E7C-96E8941C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ECBFB-DC6A-474B-B692-093E39E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D7D9B-CA01-4EA9-B58F-9CE273D3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78A8-F7ED-416B-B794-1C4F426E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254DD-1203-4D9C-8DE9-87E19169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3A649-E60E-4C41-8630-E6647789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92227-04AA-4E22-8A2D-70BF2EC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71603-0BE4-4D8A-AC06-F90A1B47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812BB-5CE2-4065-B7E5-DC2C9A98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9295C-17FC-4640-A4FD-5694DE5A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D99-A37E-437D-945B-4B6B20B4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07DE-8BFF-427F-9805-D8BB272D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F307-D0A2-4571-A9B6-0A7E84F5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98AAC-D894-4FFC-91EA-66A48D4C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E29E-BB74-4877-B3E2-EDB962E3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B94F-94B1-49E5-920B-4EE508D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DB97-D412-4F6A-BC04-76D8CBD9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E4910-822F-481A-9A98-6C699497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DEE6-29C1-458B-A50B-80A4B9CF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8E667-891C-4E75-91C4-D2B1CDCA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494A-F45B-4786-99D8-D58F1927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C22DB-079B-4A6F-948B-6C181EE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85C05-A764-4E57-A443-4515D8C5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7E32-6DB5-4708-A998-D10D1D5C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5EC5-E5E6-4B0C-97BC-4D8E3150B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ED48-55DB-41EF-B2F2-2A18B7E4F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2119-80A5-4306-B00E-8D128D31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7F42C1-FADC-4919-95DA-00555AE79BA3}"/>
              </a:ext>
            </a:extLst>
          </p:cNvPr>
          <p:cNvSpPr/>
          <p:nvPr/>
        </p:nvSpPr>
        <p:spPr>
          <a:xfrm>
            <a:off x="4115564" y="94183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00 00 01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5FCDD9-A2E1-4954-8881-04E5E0F545C7}"/>
              </a:ext>
            </a:extLst>
          </p:cNvPr>
          <p:cNvSpPr/>
          <p:nvPr/>
        </p:nvSpPr>
        <p:spPr>
          <a:xfrm>
            <a:off x="8918456" y="94183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00 00 10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4638D-3E1B-4EB0-A1E3-91C383AF5790}"/>
              </a:ext>
            </a:extLst>
          </p:cNvPr>
          <p:cNvSpPr/>
          <p:nvPr/>
        </p:nvSpPr>
        <p:spPr>
          <a:xfrm>
            <a:off x="2897887" y="173431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00 01 01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16DCB-EDBB-4533-B344-F3D051B4BE53}"/>
              </a:ext>
            </a:extLst>
          </p:cNvPr>
          <p:cNvSpPr/>
          <p:nvPr/>
        </p:nvSpPr>
        <p:spPr>
          <a:xfrm>
            <a:off x="10144509" y="1728339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00 10 10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47371-5C94-4D4A-BF2E-4837B9700CA7}"/>
              </a:ext>
            </a:extLst>
          </p:cNvPr>
          <p:cNvSpPr/>
          <p:nvPr/>
        </p:nvSpPr>
        <p:spPr>
          <a:xfrm>
            <a:off x="5313428" y="173431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00 10 01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7C89F-41F1-4E2E-A1AC-2D962D56CC2A}"/>
              </a:ext>
            </a:extLst>
          </p:cNvPr>
          <p:cNvSpPr/>
          <p:nvPr/>
        </p:nvSpPr>
        <p:spPr>
          <a:xfrm>
            <a:off x="7728969" y="172834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00 01 10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633E62-FABF-4F34-A56C-A730E7BE9147}"/>
              </a:ext>
            </a:extLst>
          </p:cNvPr>
          <p:cNvSpPr/>
          <p:nvPr/>
        </p:nvSpPr>
        <p:spPr>
          <a:xfrm>
            <a:off x="2292860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01 01 01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EEEE71-63B0-49CB-9C7D-AE2C22E16137}"/>
              </a:ext>
            </a:extLst>
          </p:cNvPr>
          <p:cNvSpPr/>
          <p:nvPr/>
        </p:nvSpPr>
        <p:spPr>
          <a:xfrm>
            <a:off x="10799064" y="2535936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10 10 10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9CC09-7A50-4BC8-8144-050A3CDAF950}"/>
              </a:ext>
            </a:extLst>
          </p:cNvPr>
          <p:cNvSpPr/>
          <p:nvPr/>
        </p:nvSpPr>
        <p:spPr>
          <a:xfrm>
            <a:off x="3506736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10 01 01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6F7D3E-7301-44D5-BFD5-9D63782C3F18}"/>
              </a:ext>
            </a:extLst>
          </p:cNvPr>
          <p:cNvSpPr/>
          <p:nvPr/>
        </p:nvSpPr>
        <p:spPr>
          <a:xfrm>
            <a:off x="9583676" y="2535936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01 10 10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455D9-628B-4BAC-B6F7-637A78FA369B}"/>
              </a:ext>
            </a:extLst>
          </p:cNvPr>
          <p:cNvSpPr/>
          <p:nvPr/>
        </p:nvSpPr>
        <p:spPr>
          <a:xfrm>
            <a:off x="4722124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01 10 01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065A3-46A7-43F7-82A3-4B618305A003}"/>
              </a:ext>
            </a:extLst>
          </p:cNvPr>
          <p:cNvSpPr/>
          <p:nvPr/>
        </p:nvSpPr>
        <p:spPr>
          <a:xfrm>
            <a:off x="5937512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10 10 01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3397A7-5159-4C9A-BC03-F6DBEEAC5797}"/>
              </a:ext>
            </a:extLst>
          </p:cNvPr>
          <p:cNvSpPr/>
          <p:nvPr/>
        </p:nvSpPr>
        <p:spPr>
          <a:xfrm>
            <a:off x="8368288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10 01 10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EFF25-6CAC-4516-A3C8-675AD59EA945}"/>
              </a:ext>
            </a:extLst>
          </p:cNvPr>
          <p:cNvSpPr/>
          <p:nvPr/>
        </p:nvSpPr>
        <p:spPr>
          <a:xfrm>
            <a:off x="7152900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01 01 10</a:t>
            </a:r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EAEB514-5C1C-4168-847C-A0D02EAB66C9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rot="5400000" flipH="1" flipV="1">
            <a:off x="3800857" y="912114"/>
            <a:ext cx="426720" cy="12176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83670CD-4FC1-4C8F-8A49-8D26CD7760A2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16200000" flipV="1">
            <a:off x="5008628" y="922020"/>
            <a:ext cx="426720" cy="1197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CB68E8-C388-4E0F-B14B-3403EC00FAA2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rot="5400000" flipH="1" flipV="1">
            <a:off x="8620829" y="923224"/>
            <a:ext cx="420750" cy="11894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7624B1F-CE22-40E5-B43B-FB55279D2272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rot="16200000" flipV="1">
            <a:off x="9828602" y="904939"/>
            <a:ext cx="420747" cy="12260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63D0457-5379-4583-9B12-CBC564596263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2880361" y="2020063"/>
            <a:ext cx="445008" cy="6050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B8FB48-744C-4398-8F75-C08E3AF6296F}"/>
              </a:ext>
            </a:extLst>
          </p:cNvPr>
          <p:cNvCxnSpPr>
            <a:stCxn id="20" idx="0"/>
            <a:endCxn id="14" idx="2"/>
          </p:cNvCxnSpPr>
          <p:nvPr/>
        </p:nvCxnSpPr>
        <p:spPr>
          <a:xfrm rot="16200000" flipV="1">
            <a:off x="3487300" y="2018151"/>
            <a:ext cx="445008" cy="6088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D254EA3-1407-406F-B246-8959D00EFBF8}"/>
              </a:ext>
            </a:extLst>
          </p:cNvPr>
          <p:cNvCxnSpPr>
            <a:stCxn id="22" idx="0"/>
            <a:endCxn id="16" idx="2"/>
          </p:cNvCxnSpPr>
          <p:nvPr/>
        </p:nvCxnSpPr>
        <p:spPr>
          <a:xfrm rot="5400000" flipH="1" flipV="1">
            <a:off x="5302764" y="2026924"/>
            <a:ext cx="445008" cy="5913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A8123FF-F093-4F86-A8D6-A52C5882BDA6}"/>
              </a:ext>
            </a:extLst>
          </p:cNvPr>
          <p:cNvCxnSpPr>
            <a:stCxn id="23" idx="0"/>
            <a:endCxn id="16" idx="2"/>
          </p:cNvCxnSpPr>
          <p:nvPr/>
        </p:nvCxnSpPr>
        <p:spPr>
          <a:xfrm rot="16200000" flipV="1">
            <a:off x="5910458" y="2010534"/>
            <a:ext cx="445008" cy="6240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EF9C82-B2CA-4991-9EEA-AB054433C5E8}"/>
              </a:ext>
            </a:extLst>
          </p:cNvPr>
          <p:cNvCxnSpPr>
            <a:stCxn id="25" idx="0"/>
            <a:endCxn id="17" idx="2"/>
          </p:cNvCxnSpPr>
          <p:nvPr/>
        </p:nvCxnSpPr>
        <p:spPr>
          <a:xfrm rot="5400000" flipH="1" flipV="1">
            <a:off x="7722937" y="2031557"/>
            <a:ext cx="450978" cy="5760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624E2-CA84-42AE-8C82-39C4C937DC0F}"/>
              </a:ext>
            </a:extLst>
          </p:cNvPr>
          <p:cNvCxnSpPr>
            <a:stCxn id="24" idx="0"/>
            <a:endCxn id="17" idx="2"/>
          </p:cNvCxnSpPr>
          <p:nvPr/>
        </p:nvCxnSpPr>
        <p:spPr>
          <a:xfrm rot="16200000" flipV="1">
            <a:off x="8330632" y="1999931"/>
            <a:ext cx="450978" cy="6393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EC02789-614B-4C81-A199-F54E12F0232C}"/>
              </a:ext>
            </a:extLst>
          </p:cNvPr>
          <p:cNvCxnSpPr>
            <a:stCxn id="21" idx="0"/>
            <a:endCxn id="15" idx="2"/>
          </p:cNvCxnSpPr>
          <p:nvPr/>
        </p:nvCxnSpPr>
        <p:spPr>
          <a:xfrm rot="5400000" flipH="1" flipV="1">
            <a:off x="10150666" y="2034602"/>
            <a:ext cx="441837" cy="5608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876E615-0552-4D6F-B1EB-F47EADB8D05C}"/>
              </a:ext>
            </a:extLst>
          </p:cNvPr>
          <p:cNvCxnSpPr>
            <a:stCxn id="19" idx="0"/>
            <a:endCxn id="15" idx="2"/>
          </p:cNvCxnSpPr>
          <p:nvPr/>
        </p:nvCxnSpPr>
        <p:spPr>
          <a:xfrm rot="16200000" flipV="1">
            <a:off x="10758361" y="1987740"/>
            <a:ext cx="441837" cy="6545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998552A-C288-4179-9BC0-F43FA3F8EF9F}"/>
              </a:ext>
            </a:extLst>
          </p:cNvPr>
          <p:cNvSpPr/>
          <p:nvPr/>
        </p:nvSpPr>
        <p:spPr>
          <a:xfrm>
            <a:off x="3545607" y="1734312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1159CE-2643-400E-A0EA-48510A0F8248}"/>
              </a:ext>
            </a:extLst>
          </p:cNvPr>
          <p:cNvSpPr/>
          <p:nvPr/>
        </p:nvSpPr>
        <p:spPr>
          <a:xfrm>
            <a:off x="5960385" y="1734311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5A8F08-E0F4-4FAA-AE32-686D4F2C7385}"/>
              </a:ext>
            </a:extLst>
          </p:cNvPr>
          <p:cNvSpPr/>
          <p:nvPr/>
        </p:nvSpPr>
        <p:spPr>
          <a:xfrm>
            <a:off x="8376201" y="1728340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A2D7D92-B0B8-411C-A3C2-5F423A9A2EF6}"/>
              </a:ext>
            </a:extLst>
          </p:cNvPr>
          <p:cNvSpPr/>
          <p:nvPr/>
        </p:nvSpPr>
        <p:spPr>
          <a:xfrm>
            <a:off x="10791467" y="1727959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336433-4A91-45CF-99F6-3AA7A448D7EB}"/>
              </a:ext>
            </a:extLst>
          </p:cNvPr>
          <p:cNvSpPr/>
          <p:nvPr/>
        </p:nvSpPr>
        <p:spPr>
          <a:xfrm>
            <a:off x="2660123" y="2545081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AA66B0-52EE-4C17-B7DD-4D746B82EA6E}"/>
              </a:ext>
            </a:extLst>
          </p:cNvPr>
          <p:cNvSpPr/>
          <p:nvPr/>
        </p:nvSpPr>
        <p:spPr>
          <a:xfrm>
            <a:off x="3878574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3D0B58-BFEB-48EE-A1A9-C42A3CA9B8C8}"/>
              </a:ext>
            </a:extLst>
          </p:cNvPr>
          <p:cNvSpPr/>
          <p:nvPr/>
        </p:nvSpPr>
        <p:spPr>
          <a:xfrm>
            <a:off x="11167090" y="2535936"/>
            <a:ext cx="646176" cy="365760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DC37BF-CCD8-4129-BB66-E56802A36B7E}"/>
              </a:ext>
            </a:extLst>
          </p:cNvPr>
          <p:cNvSpPr/>
          <p:nvPr/>
        </p:nvSpPr>
        <p:spPr>
          <a:xfrm>
            <a:off x="5087504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0EA35-F3AE-4C89-B260-50DB7BF95A28}"/>
              </a:ext>
            </a:extLst>
          </p:cNvPr>
          <p:cNvSpPr/>
          <p:nvPr/>
        </p:nvSpPr>
        <p:spPr>
          <a:xfrm>
            <a:off x="6302891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75B65E8-F158-4BF3-8AE1-1F1693EE6BB9}"/>
              </a:ext>
            </a:extLst>
          </p:cNvPr>
          <p:cNvSpPr/>
          <p:nvPr/>
        </p:nvSpPr>
        <p:spPr>
          <a:xfrm>
            <a:off x="7523424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BEFFB5-A508-4E1A-81B8-7D6549C7E834}"/>
              </a:ext>
            </a:extLst>
          </p:cNvPr>
          <p:cNvSpPr/>
          <p:nvPr/>
        </p:nvSpPr>
        <p:spPr>
          <a:xfrm>
            <a:off x="8737095" y="2545078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B25FA9-C53C-45A4-8D69-EA120453EEC7}"/>
              </a:ext>
            </a:extLst>
          </p:cNvPr>
          <p:cNvSpPr/>
          <p:nvPr/>
        </p:nvSpPr>
        <p:spPr>
          <a:xfrm>
            <a:off x="9951703" y="2535936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7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6</cp:revision>
  <dcterms:created xsi:type="dcterms:W3CDTF">2019-07-29T15:33:24Z</dcterms:created>
  <dcterms:modified xsi:type="dcterms:W3CDTF">2019-07-29T17:46:46Z</dcterms:modified>
</cp:coreProperties>
</file>