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100" d="100"/>
          <a:sy n="100" d="100"/>
        </p:scale>
        <p:origin x="27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060C9-1E5F-4EFD-939A-4FC4B0220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A3ADF-5349-4012-9537-C6A9C60B0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D40DE-7D29-4155-84E0-145F7770F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3BBFF-8743-433F-AF69-EB8D5F3E363B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0C9F0-8E5C-4252-913E-AB343D346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FE522-E0B7-423E-8AB7-9D9C3DF0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7A23-DD29-41F6-AD2E-390976D6E6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345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5A79B-53D6-4B82-A641-37EEEDC46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733CAA-B9E3-4647-AD9D-328E3EC8D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0E53F-4127-4A8F-9F93-B70A1618C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3BBFF-8743-433F-AF69-EB8D5F3E363B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D8E02-88A3-4DEC-8649-F4EE7578B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25D25-ECD0-4629-895F-72A1694C9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7A23-DD29-41F6-AD2E-390976D6E6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703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17E2ED-C5D3-4DC7-9FBC-BF3A655B48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F028D-84CD-4DB8-AB92-709584F6A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847E6-E1E6-4D2D-9C5D-893758BE9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3BBFF-8743-433F-AF69-EB8D5F3E363B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C2EB8-315F-44F9-B03D-087DFB68C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04DEB-8D6E-495F-9C50-88A18FD5C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7A23-DD29-41F6-AD2E-390976D6E6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595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17FF2-3690-47EE-A123-6D1BE8947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97E11-FB98-4A0F-A03B-BF41A1756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4ECDE-2C39-453A-A759-63A605A79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3BBFF-8743-433F-AF69-EB8D5F3E363B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A19FA-06EC-4B35-A429-073B35ECD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E520B-827E-4861-9960-2199B125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7A23-DD29-41F6-AD2E-390976D6E6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014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E8749-6065-4C09-952F-CE44582D9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84ED8-3FD0-43EE-9534-FCF4C0E26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ED70A-2D14-4025-9E37-1A4760D79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3BBFF-8743-433F-AF69-EB8D5F3E363B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A5DCE-79DF-46CE-9BE9-DF3632136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0CEB3-3747-4ABE-A0D9-5D6CE5D59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7A23-DD29-41F6-AD2E-390976D6E6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110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7F66-823B-4DF4-9BE5-B65B6AAEA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34C73-1513-47E8-A553-6ACDD6923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833A50-5CF9-4798-854C-273978409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96266-3104-46A6-B7DB-816C2C20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3BBFF-8743-433F-AF69-EB8D5F3E363B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0AE33-F314-4AB4-914E-913F9901A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98CEA-AF1F-4217-8E0D-5F27A744D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7A23-DD29-41F6-AD2E-390976D6E6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622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B264E-5E12-4D6F-9D02-B96A1E384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A423F-8F3F-453A-84ED-5178A6649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EAECD6-F7CC-43CC-8DB1-281C652A0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0373AD-10ED-4405-8AFE-7FCCF191D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28E9AE-57C6-4A0E-9AE9-53C6E09B39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37FE44-7767-4AFD-A925-94065A0BF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3BBFF-8743-433F-AF69-EB8D5F3E363B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A28967-0CAB-434D-99E5-A565C5129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FC39D4-3CB2-41FC-9E21-483943535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7A23-DD29-41F6-AD2E-390976D6E6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348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33DAB-8782-48DF-9D77-479216194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62FEAA-CE1A-4AFB-913A-99A2AD951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3BBFF-8743-433F-AF69-EB8D5F3E363B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C63B23-5A59-4821-9342-E3EC18661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AFF854-5A0D-4158-BA76-9CE13BA09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7A23-DD29-41F6-AD2E-390976D6E6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203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12A37-6BB5-45CA-8214-B475C1137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3BBFF-8743-433F-AF69-EB8D5F3E363B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942837-8723-4B53-9774-EC4937A8E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16E219-9FB0-4B85-A489-23A334F30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7A23-DD29-41F6-AD2E-390976D6E6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934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8AE76-B5F9-4F9C-90C7-B488A2A9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AACAC-F5EE-4768-9AB4-E2E83846B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56D2B9-CB4E-4B0E-80B9-104912843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C58CD-6A9B-4C5D-9B9B-ECE99EE8F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3BBFF-8743-433F-AF69-EB8D5F3E363B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E8149-8505-4C6E-8BAE-347CE2D6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E89E8-E77D-4A8D-B9B8-25D758D14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7A23-DD29-41F6-AD2E-390976D6E6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417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F7B25-3EB6-4ACB-B585-9B894F593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C38031-3F41-4F2B-8AD5-11E068F069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2117A-4161-4650-B0BF-C3A1AD249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455B6-B329-4AB8-8939-6E7E0A79B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3BBFF-8743-433F-AF69-EB8D5F3E363B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99D2B-2F4F-46E9-AD9F-99CDDA802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800E0-7BE5-4927-961B-CE8F7ED7A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7A23-DD29-41F6-AD2E-390976D6E6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936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DF1D9-262E-4AB4-9C5B-4FF919995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C4485-4E36-4C9A-BC69-1D4875E0B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C41AE-ECA1-4195-80D6-6EBE94D082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3BBFF-8743-433F-AF69-EB8D5F3E363B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5F4C1-4DC8-4CBF-AC98-EE7CC722BE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1343A-4484-465D-8F7B-3CA2BB836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17A23-DD29-41F6-AD2E-390976D6E6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990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89BF99-74F4-4B6F-8D08-E865FBFCF25E}"/>
              </a:ext>
            </a:extLst>
          </p:cNvPr>
          <p:cNvSpPr/>
          <p:nvPr/>
        </p:nvSpPr>
        <p:spPr>
          <a:xfrm>
            <a:off x="3416066" y="1683610"/>
            <a:ext cx="423746" cy="423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B6A4A3-8941-4FD1-B9C4-99A5DB441D9D}"/>
              </a:ext>
            </a:extLst>
          </p:cNvPr>
          <p:cNvSpPr/>
          <p:nvPr/>
        </p:nvSpPr>
        <p:spPr>
          <a:xfrm>
            <a:off x="4899176" y="1683610"/>
            <a:ext cx="423746" cy="423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DBA6F0-9EA4-40B2-8639-72A8B3DCC9D8}"/>
              </a:ext>
            </a:extLst>
          </p:cNvPr>
          <p:cNvSpPr/>
          <p:nvPr/>
        </p:nvSpPr>
        <p:spPr>
          <a:xfrm>
            <a:off x="6594162" y="1683610"/>
            <a:ext cx="423746" cy="423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C9817C-AF19-4E71-A9F8-8DC9D5AF777E}"/>
              </a:ext>
            </a:extLst>
          </p:cNvPr>
          <p:cNvSpPr/>
          <p:nvPr/>
        </p:nvSpPr>
        <p:spPr>
          <a:xfrm>
            <a:off x="8077271" y="1683610"/>
            <a:ext cx="423746" cy="423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9A9FA6-1B50-4C43-8066-8A375DA508AE}"/>
              </a:ext>
            </a:extLst>
          </p:cNvPr>
          <p:cNvSpPr/>
          <p:nvPr/>
        </p:nvSpPr>
        <p:spPr>
          <a:xfrm>
            <a:off x="5746669" y="682529"/>
            <a:ext cx="423746" cy="423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  <a:endParaRPr lang="en-GB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4D4D376-D31B-404F-B3A1-DE7C7ACDFA32}"/>
              </a:ext>
            </a:extLst>
          </p:cNvPr>
          <p:cNvCxnSpPr>
            <a:stCxn id="4" idx="0"/>
            <a:endCxn id="8" idx="2"/>
          </p:cNvCxnSpPr>
          <p:nvPr/>
        </p:nvCxnSpPr>
        <p:spPr>
          <a:xfrm rot="5400000" flipH="1" flipV="1">
            <a:off x="4504573" y="229642"/>
            <a:ext cx="577335" cy="233060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F4EA572-8E35-471F-8D83-B44F6709383A}"/>
              </a:ext>
            </a:extLst>
          </p:cNvPr>
          <p:cNvCxnSpPr>
            <a:stCxn id="5" idx="0"/>
            <a:endCxn id="8" idx="2"/>
          </p:cNvCxnSpPr>
          <p:nvPr/>
        </p:nvCxnSpPr>
        <p:spPr>
          <a:xfrm rot="5400000" flipH="1" flipV="1">
            <a:off x="5246128" y="971197"/>
            <a:ext cx="577335" cy="84749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4221AAC-0171-4A61-B9B1-6E99F8C2C04B}"/>
              </a:ext>
            </a:extLst>
          </p:cNvPr>
          <p:cNvCxnSpPr>
            <a:stCxn id="6" idx="0"/>
            <a:endCxn id="8" idx="2"/>
          </p:cNvCxnSpPr>
          <p:nvPr/>
        </p:nvCxnSpPr>
        <p:spPr>
          <a:xfrm rot="16200000" flipV="1">
            <a:off x="6093622" y="971196"/>
            <a:ext cx="577335" cy="84749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FA8998A-D47D-4236-8320-D00C78955BB5}"/>
              </a:ext>
            </a:extLst>
          </p:cNvPr>
          <p:cNvCxnSpPr>
            <a:stCxn id="7" idx="0"/>
            <a:endCxn id="8" idx="2"/>
          </p:cNvCxnSpPr>
          <p:nvPr/>
        </p:nvCxnSpPr>
        <p:spPr>
          <a:xfrm rot="16200000" flipV="1">
            <a:off x="6835176" y="229642"/>
            <a:ext cx="577335" cy="233060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BBBF074-752B-4ADB-89BE-DE44CE429685}"/>
              </a:ext>
            </a:extLst>
          </p:cNvPr>
          <p:cNvSpPr/>
          <p:nvPr/>
        </p:nvSpPr>
        <p:spPr>
          <a:xfrm>
            <a:off x="3839812" y="2700305"/>
            <a:ext cx="423746" cy="423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9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4675A4-3035-448F-BC80-BB7BCD520344}"/>
              </a:ext>
            </a:extLst>
          </p:cNvPr>
          <p:cNvSpPr/>
          <p:nvPr/>
        </p:nvSpPr>
        <p:spPr>
          <a:xfrm>
            <a:off x="4263558" y="2700305"/>
            <a:ext cx="423746" cy="423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10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CB4157B-D0DF-40F0-AFE1-2CAA2E57B314}"/>
              </a:ext>
            </a:extLst>
          </p:cNvPr>
          <p:cNvSpPr/>
          <p:nvPr/>
        </p:nvSpPr>
        <p:spPr>
          <a:xfrm>
            <a:off x="4687304" y="2700305"/>
            <a:ext cx="423746" cy="423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11</a:t>
            </a:r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235175-A688-4F47-94CC-AF6BFC22C2EA}"/>
              </a:ext>
            </a:extLst>
          </p:cNvPr>
          <p:cNvSpPr/>
          <p:nvPr/>
        </p:nvSpPr>
        <p:spPr>
          <a:xfrm>
            <a:off x="5111050" y="2700305"/>
            <a:ext cx="423746" cy="423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12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3ACF69F-DA3B-41E3-A416-9B480F9F59D1}"/>
              </a:ext>
            </a:extLst>
          </p:cNvPr>
          <p:cNvSpPr/>
          <p:nvPr/>
        </p:nvSpPr>
        <p:spPr>
          <a:xfrm>
            <a:off x="1297335" y="2700305"/>
            <a:ext cx="423746" cy="423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5</a:t>
            </a:r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458619-5F08-4661-9678-19BAC0FDC6EA}"/>
              </a:ext>
            </a:extLst>
          </p:cNvPr>
          <p:cNvSpPr/>
          <p:nvPr/>
        </p:nvSpPr>
        <p:spPr>
          <a:xfrm>
            <a:off x="1721081" y="2700305"/>
            <a:ext cx="423746" cy="423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6</a:t>
            </a:r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4BC9D1-1BA0-48E3-AA17-ACFEA582C314}"/>
              </a:ext>
            </a:extLst>
          </p:cNvPr>
          <p:cNvSpPr/>
          <p:nvPr/>
        </p:nvSpPr>
        <p:spPr>
          <a:xfrm>
            <a:off x="2144827" y="2700305"/>
            <a:ext cx="423746" cy="423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7</a:t>
            </a:r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111D900-770F-4771-A248-CA09A2145436}"/>
              </a:ext>
            </a:extLst>
          </p:cNvPr>
          <p:cNvSpPr/>
          <p:nvPr/>
        </p:nvSpPr>
        <p:spPr>
          <a:xfrm>
            <a:off x="2568573" y="2700305"/>
            <a:ext cx="423746" cy="423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8</a:t>
            </a:r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F986AF-744E-465F-A2BD-AC4FB80A8BEA}"/>
              </a:ext>
            </a:extLst>
          </p:cNvPr>
          <p:cNvSpPr/>
          <p:nvPr/>
        </p:nvSpPr>
        <p:spPr>
          <a:xfrm>
            <a:off x="8921721" y="2700305"/>
            <a:ext cx="423746" cy="423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17</a:t>
            </a:r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E66809-7426-4742-A2CD-A10985EE6891}"/>
              </a:ext>
            </a:extLst>
          </p:cNvPr>
          <p:cNvSpPr/>
          <p:nvPr/>
        </p:nvSpPr>
        <p:spPr>
          <a:xfrm>
            <a:off x="9345467" y="2700305"/>
            <a:ext cx="423746" cy="423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18</a:t>
            </a:r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8CE32D7-BACE-441C-BCB4-EC70DCD4EDBE}"/>
              </a:ext>
            </a:extLst>
          </p:cNvPr>
          <p:cNvSpPr/>
          <p:nvPr/>
        </p:nvSpPr>
        <p:spPr>
          <a:xfrm>
            <a:off x="9769213" y="2700305"/>
            <a:ext cx="423746" cy="423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19</a:t>
            </a:r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79F227-4D9E-4E7E-9934-337FD84CC735}"/>
              </a:ext>
            </a:extLst>
          </p:cNvPr>
          <p:cNvSpPr/>
          <p:nvPr/>
        </p:nvSpPr>
        <p:spPr>
          <a:xfrm>
            <a:off x="10192959" y="2700305"/>
            <a:ext cx="423746" cy="423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20</a:t>
            </a:r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3C8FF76-CDCA-46FB-A216-F56E91CBB1FD}"/>
              </a:ext>
            </a:extLst>
          </p:cNvPr>
          <p:cNvSpPr/>
          <p:nvPr/>
        </p:nvSpPr>
        <p:spPr>
          <a:xfrm>
            <a:off x="6382289" y="2700305"/>
            <a:ext cx="423746" cy="423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13</a:t>
            </a:r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AD2E060-23A4-4377-A823-09BFE7542133}"/>
              </a:ext>
            </a:extLst>
          </p:cNvPr>
          <p:cNvSpPr/>
          <p:nvPr/>
        </p:nvSpPr>
        <p:spPr>
          <a:xfrm>
            <a:off x="6806035" y="2700305"/>
            <a:ext cx="423746" cy="423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14</a:t>
            </a:r>
            <a:endParaRPr lang="en-GB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2D20366-F083-4D2B-8A7C-CF2D13C2B520}"/>
              </a:ext>
            </a:extLst>
          </p:cNvPr>
          <p:cNvSpPr/>
          <p:nvPr/>
        </p:nvSpPr>
        <p:spPr>
          <a:xfrm>
            <a:off x="7229781" y="2700305"/>
            <a:ext cx="423746" cy="423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15</a:t>
            </a:r>
            <a:endParaRPr lang="en-GB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DE937C1-3974-4A45-8046-EA7BC7F76EA7}"/>
              </a:ext>
            </a:extLst>
          </p:cNvPr>
          <p:cNvSpPr/>
          <p:nvPr/>
        </p:nvSpPr>
        <p:spPr>
          <a:xfrm>
            <a:off x="7653527" y="2700305"/>
            <a:ext cx="423746" cy="423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16</a:t>
            </a:r>
            <a:endParaRPr lang="en-GB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B9E0D64-4188-4AE9-B008-C0A7DF88B6EC}"/>
              </a:ext>
            </a:extLst>
          </p:cNvPr>
          <p:cNvCxnSpPr>
            <a:stCxn id="21" idx="0"/>
            <a:endCxn id="4" idx="2"/>
          </p:cNvCxnSpPr>
          <p:nvPr/>
        </p:nvCxnSpPr>
        <p:spPr>
          <a:xfrm rot="5400000" flipH="1" flipV="1">
            <a:off x="2272099" y="1344466"/>
            <a:ext cx="592949" cy="211873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E076DDA-96E7-4FDF-982A-E55958B9CD64}"/>
              </a:ext>
            </a:extLst>
          </p:cNvPr>
          <p:cNvCxnSpPr>
            <a:stCxn id="22" idx="0"/>
            <a:endCxn id="4" idx="2"/>
          </p:cNvCxnSpPr>
          <p:nvPr/>
        </p:nvCxnSpPr>
        <p:spPr>
          <a:xfrm rot="5400000" flipH="1" flipV="1">
            <a:off x="2483972" y="1556339"/>
            <a:ext cx="592949" cy="169498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6BD4D06E-184B-4531-9901-9587DFD1BF28}"/>
              </a:ext>
            </a:extLst>
          </p:cNvPr>
          <p:cNvCxnSpPr>
            <a:stCxn id="23" idx="0"/>
            <a:endCxn id="4" idx="2"/>
          </p:cNvCxnSpPr>
          <p:nvPr/>
        </p:nvCxnSpPr>
        <p:spPr>
          <a:xfrm rot="5400000" flipH="1" flipV="1">
            <a:off x="2695845" y="1768212"/>
            <a:ext cx="592949" cy="127123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049C4448-9E62-4A41-8479-9030F3AE8D59}"/>
              </a:ext>
            </a:extLst>
          </p:cNvPr>
          <p:cNvCxnSpPr>
            <a:stCxn id="24" idx="0"/>
            <a:endCxn id="4" idx="2"/>
          </p:cNvCxnSpPr>
          <p:nvPr/>
        </p:nvCxnSpPr>
        <p:spPr>
          <a:xfrm rot="5400000" flipH="1" flipV="1">
            <a:off x="2907718" y="1980085"/>
            <a:ext cx="592949" cy="84749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6551DB39-19C9-4E09-A855-A168A6CE1585}"/>
              </a:ext>
            </a:extLst>
          </p:cNvPr>
          <p:cNvCxnSpPr>
            <a:stCxn id="17" idx="0"/>
            <a:endCxn id="5" idx="2"/>
          </p:cNvCxnSpPr>
          <p:nvPr/>
        </p:nvCxnSpPr>
        <p:spPr>
          <a:xfrm rot="5400000" flipH="1" flipV="1">
            <a:off x="4284893" y="1874149"/>
            <a:ext cx="592949" cy="105936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729E0D23-ADBA-41C7-9FE4-D16A65BCB1E4}"/>
              </a:ext>
            </a:extLst>
          </p:cNvPr>
          <p:cNvCxnSpPr>
            <a:stCxn id="18" idx="0"/>
            <a:endCxn id="5" idx="2"/>
          </p:cNvCxnSpPr>
          <p:nvPr/>
        </p:nvCxnSpPr>
        <p:spPr>
          <a:xfrm rot="5400000" flipH="1" flipV="1">
            <a:off x="4496766" y="2086022"/>
            <a:ext cx="592949" cy="63561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0927F25C-DEDE-4BDD-8800-AB9CDC997FE2}"/>
              </a:ext>
            </a:extLst>
          </p:cNvPr>
          <p:cNvCxnSpPr>
            <a:stCxn id="19" idx="0"/>
            <a:endCxn id="5" idx="2"/>
          </p:cNvCxnSpPr>
          <p:nvPr/>
        </p:nvCxnSpPr>
        <p:spPr>
          <a:xfrm rot="5400000" flipH="1" flipV="1">
            <a:off x="4708639" y="2297895"/>
            <a:ext cx="592949" cy="21187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60EB7583-FAC7-4305-B3C4-0BAC08F09C59}"/>
              </a:ext>
            </a:extLst>
          </p:cNvPr>
          <p:cNvCxnSpPr>
            <a:cxnSpLocks/>
            <a:stCxn id="20" idx="0"/>
            <a:endCxn id="5" idx="2"/>
          </p:cNvCxnSpPr>
          <p:nvPr/>
        </p:nvCxnSpPr>
        <p:spPr>
          <a:xfrm rot="16200000" flipV="1">
            <a:off x="4920512" y="2297894"/>
            <a:ext cx="592949" cy="21187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09C14E5C-636D-4FDF-8555-57BB36A2AC87}"/>
              </a:ext>
            </a:extLst>
          </p:cNvPr>
          <p:cNvCxnSpPr>
            <a:stCxn id="30" idx="0"/>
            <a:endCxn id="6" idx="2"/>
          </p:cNvCxnSpPr>
          <p:nvPr/>
        </p:nvCxnSpPr>
        <p:spPr>
          <a:xfrm rot="5400000" flipH="1" flipV="1">
            <a:off x="6403624" y="2297895"/>
            <a:ext cx="592949" cy="21187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4B896221-BF81-4B35-B193-156CE2BAEA32}"/>
              </a:ext>
            </a:extLst>
          </p:cNvPr>
          <p:cNvCxnSpPr>
            <a:stCxn id="31" idx="0"/>
            <a:endCxn id="6" idx="2"/>
          </p:cNvCxnSpPr>
          <p:nvPr/>
        </p:nvCxnSpPr>
        <p:spPr>
          <a:xfrm rot="16200000" flipV="1">
            <a:off x="6615498" y="2297894"/>
            <a:ext cx="592949" cy="21187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93E751E9-08C8-4930-B761-6EA2B2CD84F9}"/>
              </a:ext>
            </a:extLst>
          </p:cNvPr>
          <p:cNvCxnSpPr>
            <a:stCxn id="32" idx="0"/>
            <a:endCxn id="6" idx="2"/>
          </p:cNvCxnSpPr>
          <p:nvPr/>
        </p:nvCxnSpPr>
        <p:spPr>
          <a:xfrm rot="16200000" flipV="1">
            <a:off x="6827371" y="2086021"/>
            <a:ext cx="592949" cy="63561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DA5CA66A-8019-4A83-98F1-6A2D7917F1F0}"/>
              </a:ext>
            </a:extLst>
          </p:cNvPr>
          <p:cNvCxnSpPr>
            <a:stCxn id="33" idx="0"/>
            <a:endCxn id="6" idx="2"/>
          </p:cNvCxnSpPr>
          <p:nvPr/>
        </p:nvCxnSpPr>
        <p:spPr>
          <a:xfrm rot="16200000" flipV="1">
            <a:off x="7039244" y="1874148"/>
            <a:ext cx="592949" cy="105936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F1CA93AE-57E8-45D3-B815-C88D9C797E1D}"/>
              </a:ext>
            </a:extLst>
          </p:cNvPr>
          <p:cNvCxnSpPr>
            <a:stCxn id="25" idx="0"/>
            <a:endCxn id="7" idx="2"/>
          </p:cNvCxnSpPr>
          <p:nvPr/>
        </p:nvCxnSpPr>
        <p:spPr>
          <a:xfrm rot="16200000" flipV="1">
            <a:off x="8414895" y="1981606"/>
            <a:ext cx="592949" cy="84445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0DBEF73D-A785-4F8B-BFAC-32CEEA109AE4}"/>
              </a:ext>
            </a:extLst>
          </p:cNvPr>
          <p:cNvCxnSpPr>
            <a:stCxn id="26" idx="0"/>
            <a:endCxn id="7" idx="2"/>
          </p:cNvCxnSpPr>
          <p:nvPr/>
        </p:nvCxnSpPr>
        <p:spPr>
          <a:xfrm rot="16200000" flipV="1">
            <a:off x="8626768" y="1769733"/>
            <a:ext cx="592949" cy="126819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7CCB40C9-8AAE-4A9C-A621-8FC94FA991A9}"/>
              </a:ext>
            </a:extLst>
          </p:cNvPr>
          <p:cNvCxnSpPr>
            <a:stCxn id="27" idx="0"/>
            <a:endCxn id="7" idx="2"/>
          </p:cNvCxnSpPr>
          <p:nvPr/>
        </p:nvCxnSpPr>
        <p:spPr>
          <a:xfrm rot="16200000" flipV="1">
            <a:off x="8838641" y="1557860"/>
            <a:ext cx="592949" cy="169194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96C84419-0D57-4D34-8E51-A8A5EBA5A4E5}"/>
              </a:ext>
            </a:extLst>
          </p:cNvPr>
          <p:cNvCxnSpPr>
            <a:stCxn id="28" idx="0"/>
            <a:endCxn id="7" idx="2"/>
          </p:cNvCxnSpPr>
          <p:nvPr/>
        </p:nvCxnSpPr>
        <p:spPr>
          <a:xfrm rot="16200000" flipV="1">
            <a:off x="9050514" y="1345987"/>
            <a:ext cx="592949" cy="211568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716754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MrRed</dc:creator>
  <cp:lastModifiedBy>MrRed</cp:lastModifiedBy>
  <cp:revision>2</cp:revision>
  <dcterms:created xsi:type="dcterms:W3CDTF">2019-07-29T18:38:41Z</dcterms:created>
  <dcterms:modified xsi:type="dcterms:W3CDTF">2019-07-29T18:48:52Z</dcterms:modified>
</cp:coreProperties>
</file>