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DBDF-4F37-4E00-97A9-353D49148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8844-38F6-4A56-B0B2-F53CA387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FB26-3284-4F16-B5AF-7F672192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4651-A551-4C05-8BB8-05B87FEC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48FE-859D-4AE5-8E84-F5D4EE5E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A952-A6A5-45AD-A08D-1A41BDDF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1FDD0-2EE9-4C7A-A845-4C871402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6C4A-81C4-4590-A18D-8257BB1C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98ED-C94D-427E-8782-C184C8E2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A3DB-D7DB-466F-B8F2-88A79AA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9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192C8-6C30-4624-AD9E-4AF46386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5D0FA-9D9E-415E-92C9-A8AD1FFDA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009F-BBBF-45CA-818F-249C3B0B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0C04-A38F-4B5A-8AFB-B6BA496C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CED5-AF73-4F2E-879E-468C4AE8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8128-A410-46C8-A6E5-004FF24C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57D0-0892-4ADA-9087-70ED6D9F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0A95-4403-4D0B-8204-D29E08CA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BF51-BB04-4D0C-BB11-ED765B13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61A1-1400-47A3-A508-8B096C96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987A-2883-42CA-9611-E0A81018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CDF6-BE25-45D9-B1D4-95C53775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EBB2-C563-430F-8578-D97848BF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190D-FBB2-4D94-ABF6-11DFEC36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9AB1-2693-42A0-9EEE-0F7E812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C2B5-150C-4CBC-917A-02C22D52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350F-27CA-4486-8F8E-B4888265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6730-9034-4860-A7EF-5F7249D4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83D08-49B7-485D-A553-F0ECE82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B1811-B8B6-4408-9560-3249E3BD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8F124-E2D8-43A9-9F3C-619D4980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9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83FC-66A6-43A5-B1B7-C0E652A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0348-896D-4DF9-82C0-5CD61A96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9F942-19B2-4BA6-B3D0-32BB04D69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46213-0579-4DBD-834F-486C78426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7F48A-917F-413B-8578-261608E3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CA135-976B-4119-A628-72E73AEB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1333A-F9C6-4CDB-816D-033F419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AA7F1-B00B-4BEE-81C2-27D6C7A8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6C0-B3A9-4F1A-8971-6D8B69F7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47E78-2B5C-41A8-90E0-FF37CD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6BEB9-D0CF-4FC2-A4C5-C4951FEB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D431-0CC6-4111-BEE7-39B62D47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5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6876F-59F7-446C-B2F1-227B7C6B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3248B-9A04-4B72-86D7-1B9C1B4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0835-4256-4C9F-8B05-245EE0B9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BB6C-077D-4021-9825-647212DF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6E93-11BA-441E-9F21-7A9DEE92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7E9E-838D-40A5-9C35-107428FC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C92CF-8D96-4035-B89B-D0B0CA99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7B16-7630-43A5-8661-0A55546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FDAB-A7EE-4F56-A47C-D93B60EF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A6D8-E765-4192-813D-2231BADD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B2C6C-0417-4AFC-A23C-292890209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A8AC-72EC-447F-9220-D15EB899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3FABE-EAFE-43D5-B4F4-5C81C77B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39737-BA7F-4183-8FBF-87E477F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93AF-2E31-466D-BB98-1EB30A4F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2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7DE65-AFAB-4508-B619-57012613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CB7C-B41C-4999-8313-428C6B63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CE0B-BEA0-4923-A663-F8D80B4BC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2FFE-53F3-4D9D-B803-62F2752F7F24}" type="datetimeFigureOut">
              <a:rPr lang="en-GB" smtClean="0"/>
              <a:t>04/08/2019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0363-4806-4028-8FE2-04D4EE406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7AA5-782F-4142-B2C1-8700495F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D97C-33CF-47C8-B7A9-24E335EBD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750A5F-676C-440E-AEBA-FFC1E60DBCEB}"/>
              </a:ext>
            </a:extLst>
          </p:cNvPr>
          <p:cNvSpPr/>
          <p:nvPr/>
        </p:nvSpPr>
        <p:spPr>
          <a:xfrm>
            <a:off x="320803" y="1867052"/>
            <a:ext cx="2951836" cy="29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F712120-BCDD-40B0-B6CE-5E2402C982D7}"/>
              </a:ext>
            </a:extLst>
          </p:cNvPr>
          <p:cNvSpPr/>
          <p:nvPr/>
        </p:nvSpPr>
        <p:spPr>
          <a:xfrm>
            <a:off x="1490543" y="493776"/>
            <a:ext cx="593994" cy="512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25FA1B-F4D7-4E01-B1F1-FBF7BDF1974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1787540" y="1005840"/>
            <a:ext cx="9181" cy="8612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77D14C-A32D-4F38-8EFB-0E453C444C73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1796721" y="1867052"/>
            <a:ext cx="0" cy="2951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Pentagon 29">
            <a:extLst>
              <a:ext uri="{FF2B5EF4-FFF2-40B4-BE49-F238E27FC236}">
                <a16:creationId xmlns:a16="http://schemas.microsoft.com/office/drawing/2014/main" id="{BE98F588-6E7F-488C-ADC6-5CD73FF4C738}"/>
              </a:ext>
            </a:extLst>
          </p:cNvPr>
          <p:cNvSpPr/>
          <p:nvPr/>
        </p:nvSpPr>
        <p:spPr>
          <a:xfrm>
            <a:off x="937229" y="2876538"/>
            <a:ext cx="1104923" cy="1104923"/>
          </a:xfrm>
          <a:prstGeom prst="pentagon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0880D2-2A62-464C-8913-769BF496CC97}"/>
              </a:ext>
            </a:extLst>
          </p:cNvPr>
          <p:cNvSpPr/>
          <p:nvPr/>
        </p:nvSpPr>
        <p:spPr>
          <a:xfrm>
            <a:off x="1615802" y="5262522"/>
            <a:ext cx="835156" cy="8351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24FD0208-6BE9-4729-B08C-2F7964DD3DBD}"/>
              </a:ext>
            </a:extLst>
          </p:cNvPr>
          <p:cNvSpPr/>
          <p:nvPr/>
        </p:nvSpPr>
        <p:spPr>
          <a:xfrm>
            <a:off x="1615802" y="1065312"/>
            <a:ext cx="593994" cy="593994"/>
          </a:xfrm>
          <a:prstGeom prst="star5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9180B29-CDD2-4176-9565-AA7377B6948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796721" y="4818888"/>
            <a:ext cx="9182" cy="14813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41047CA-1046-49D1-81E8-9FC93FCB55DD}"/>
              </a:ext>
            </a:extLst>
          </p:cNvPr>
          <p:cNvSpPr/>
          <p:nvPr/>
        </p:nvSpPr>
        <p:spPr>
          <a:xfrm>
            <a:off x="3889065" y="1854086"/>
            <a:ext cx="2951836" cy="29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D5E5BAE-5E68-428D-B50F-EA59B141F34E}"/>
              </a:ext>
            </a:extLst>
          </p:cNvPr>
          <p:cNvSpPr/>
          <p:nvPr/>
        </p:nvSpPr>
        <p:spPr>
          <a:xfrm>
            <a:off x="5058805" y="480810"/>
            <a:ext cx="593994" cy="512064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GB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94E819-0639-4691-AE59-E6E63833747B}"/>
              </a:ext>
            </a:extLst>
          </p:cNvPr>
          <p:cNvCxnSpPr>
            <a:cxnSpLocks/>
            <a:stCxn id="75" idx="3"/>
            <a:endCxn id="74" idx="0"/>
          </p:cNvCxnSpPr>
          <p:nvPr/>
        </p:nvCxnSpPr>
        <p:spPr>
          <a:xfrm>
            <a:off x="5355802" y="992874"/>
            <a:ext cx="9181" cy="8612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2D225CE-D131-43B8-87C3-E3709EA01008}"/>
              </a:ext>
            </a:extLst>
          </p:cNvPr>
          <p:cNvCxnSpPr>
            <a:cxnSpLocks/>
            <a:stCxn id="74" idx="0"/>
            <a:endCxn id="74" idx="4"/>
          </p:cNvCxnSpPr>
          <p:nvPr/>
        </p:nvCxnSpPr>
        <p:spPr>
          <a:xfrm>
            <a:off x="5364983" y="1854086"/>
            <a:ext cx="0" cy="2951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Pentagon 77">
            <a:extLst>
              <a:ext uri="{FF2B5EF4-FFF2-40B4-BE49-F238E27FC236}">
                <a16:creationId xmlns:a16="http://schemas.microsoft.com/office/drawing/2014/main" id="{8EDDD084-B3A4-450D-9876-D1D6A269F36D}"/>
              </a:ext>
            </a:extLst>
          </p:cNvPr>
          <p:cNvSpPr/>
          <p:nvPr/>
        </p:nvSpPr>
        <p:spPr>
          <a:xfrm>
            <a:off x="4505491" y="2863572"/>
            <a:ext cx="1104923" cy="1104923"/>
          </a:xfrm>
          <a:prstGeom prst="pentagon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DAA0FB-1D52-459A-B0F3-7E3C9C911283}"/>
              </a:ext>
            </a:extLst>
          </p:cNvPr>
          <p:cNvSpPr/>
          <p:nvPr/>
        </p:nvSpPr>
        <p:spPr>
          <a:xfrm>
            <a:off x="5184064" y="5249556"/>
            <a:ext cx="835156" cy="8351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8E70A878-B60D-466A-A8CA-D975C054ADD0}"/>
              </a:ext>
            </a:extLst>
          </p:cNvPr>
          <p:cNvSpPr/>
          <p:nvPr/>
        </p:nvSpPr>
        <p:spPr>
          <a:xfrm>
            <a:off x="5184064" y="1052346"/>
            <a:ext cx="593994" cy="593994"/>
          </a:xfrm>
          <a:prstGeom prst="star5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E1709E-BCBB-4161-B327-A788C765FA0A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5364983" y="4805922"/>
            <a:ext cx="9182" cy="14813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3</cp:revision>
  <dcterms:created xsi:type="dcterms:W3CDTF">2019-08-04T16:48:28Z</dcterms:created>
  <dcterms:modified xsi:type="dcterms:W3CDTF">2019-08-04T17:11:55Z</dcterms:modified>
</cp:coreProperties>
</file>