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9D63-2527-4855-8DB6-2924BFC4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4264-6DB6-41AA-8F84-176EA5C4D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90CF-6745-4643-BCD6-93AE059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516B-EDB1-43D3-803E-9809A61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315-6C70-4D1F-96F9-C4A4A97B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9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904E-98F9-4313-8DE5-42E941EF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3876-FAE5-4D46-AB11-E7BB48A5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09F8-6C89-4CF7-9B01-7B3288F3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65D6-879D-4492-A683-60F628F5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15AE-1A05-4821-9935-027D658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2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9D2E2-2774-4304-B482-01606445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DFE6-E55C-4BBB-BBD0-6F4623F2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76B1-8CF2-4843-991A-94E62F62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A633-DCEA-4AFA-B1B3-96808043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36E3-117C-4BD1-A4E0-9AAEC05A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1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C156-027C-4377-B0C9-B7F7D095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1E52-307D-4920-ADB5-DD683CC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4366-2C86-41BE-B0C2-ACD2CD67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64E8-3F3E-4411-8E4A-55D7A78A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FFD0-3D72-4A90-B74F-D29F402B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5EEA-2939-4EEE-B2B1-98D19EC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2E41-1DE9-4210-A5D8-8DC6948E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84B4-823C-4627-87E7-37AF5272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A8DA-8FAC-4409-945B-2D59B73A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FDC8-53BE-4AD8-99C3-82A4C821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2DD6-5F08-41AA-9A6C-7A812D7B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1A77-8399-41FA-9FC9-1BBA08BF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BF62-F147-4C81-AB56-4B62AB8B9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2FBF-39DA-4C82-8225-0E5890A4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97FF-4450-4C5A-A878-6119F411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51D9-F13D-48AF-9E7B-476AB0AC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EA94-67FE-4D47-A79B-1E6A31F1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B30D4-00A6-4B75-B9E8-45AB24DA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5A353-A3D4-4850-9D26-C1E6560C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17B20-6869-4066-AEF2-40A78EAD5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CDC7D-EC75-481D-8C90-0AB53DBC9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D9D1A-257E-424C-8455-ED8AA8E5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E1944-97F3-48BA-92FA-AA9DF33F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C31C-0259-444F-91AE-18C02C73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9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BE7-AB0B-4E5A-BB6D-CBD7A46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45AD-CA97-4A8A-A246-0456736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5B40B-4F85-4EF2-B716-D86C0CB1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EB29-DF6D-45A5-8E88-B0292DAA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C38B-B962-4620-83C3-034219B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B3E74-D22B-4446-AA95-E71F9E28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14186-7F8E-42AB-B32F-476E664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3CE3-8BD4-4F1E-ACCE-171CBD62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D70F-0673-484C-868F-150F2E21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12F39-5304-4F87-85A1-59DA2D58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9C1C-FCE2-4984-AD51-BA3696C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A0E5D-6BA0-41F3-9D2B-F82ACDC6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246A-A283-4CD5-A776-FDC8506D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B7E-A26C-43EA-961C-76180AAC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8E90-9947-40B6-B322-75D27272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461B-0014-4B8D-B722-3637EDDF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D98B-3499-40FE-A49C-AF7F013B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6742-29BD-41FF-B87F-9CFEA532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3757-843E-47F0-A0F5-0002B7BD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72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243D-AA01-4FFE-B6AD-365AEEF7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7E58-8FB1-4C2D-BB6D-F3914AA4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9E57-C407-442B-A4ED-07F0EA5B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F3DB-A091-4EE9-8EC7-35A0A25E5A52}" type="datetimeFigureOut">
              <a:rPr lang="en-GB" smtClean="0"/>
              <a:t>01/08/2019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FC67B-D5FF-41DF-A02E-F472BF271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F02D-D54B-4A0E-8923-A5D3BAC7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0469610-7530-4986-BDC5-1CFC5890A239}"/>
              </a:ext>
            </a:extLst>
          </p:cNvPr>
          <p:cNvSpPr/>
          <p:nvPr/>
        </p:nvSpPr>
        <p:spPr>
          <a:xfrm>
            <a:off x="6001740" y="810693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</a:t>
            </a:r>
            <a:endParaRPr lang="en-GB" sz="185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1079A1-4E18-4EC9-9E30-193BB3CCE291}"/>
              </a:ext>
            </a:extLst>
          </p:cNvPr>
          <p:cNvSpPr/>
          <p:nvPr/>
        </p:nvSpPr>
        <p:spPr>
          <a:xfrm>
            <a:off x="5577993" y="810692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0</a:t>
            </a:r>
            <a:endParaRPr lang="en-GB" sz="18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69B9E-51B8-43F1-A6EF-0CE4073112DF}"/>
              </a:ext>
            </a:extLst>
          </p:cNvPr>
          <p:cNvSpPr/>
          <p:nvPr/>
        </p:nvSpPr>
        <p:spPr>
          <a:xfrm>
            <a:off x="5577993" y="386946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A28D4-BE51-469C-8561-1E05B2887772}"/>
              </a:ext>
            </a:extLst>
          </p:cNvPr>
          <p:cNvSpPr/>
          <p:nvPr/>
        </p:nvSpPr>
        <p:spPr>
          <a:xfrm>
            <a:off x="5577993" y="386946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B3AAF98-EF04-4688-A1AE-F6249347DCFD}"/>
              </a:ext>
            </a:extLst>
          </p:cNvPr>
          <p:cNvSpPr/>
          <p:nvPr/>
        </p:nvSpPr>
        <p:spPr>
          <a:xfrm>
            <a:off x="4744681" y="2150550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</a:t>
            </a:r>
            <a:endParaRPr lang="en-GB" sz="185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024E0EC-8B83-40F8-9CCB-8F063EA892EC}"/>
              </a:ext>
            </a:extLst>
          </p:cNvPr>
          <p:cNvSpPr/>
          <p:nvPr/>
        </p:nvSpPr>
        <p:spPr>
          <a:xfrm>
            <a:off x="4320934" y="2150549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</a:t>
            </a:r>
            <a:endParaRPr lang="en-GB" sz="185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D7954-DA34-4B03-8793-EE2132E20D05}"/>
              </a:ext>
            </a:extLst>
          </p:cNvPr>
          <p:cNvSpPr/>
          <p:nvPr/>
        </p:nvSpPr>
        <p:spPr>
          <a:xfrm>
            <a:off x="4320934" y="1726803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7962E71-822B-449C-9BCA-BB0F51BC2BD2}"/>
              </a:ext>
            </a:extLst>
          </p:cNvPr>
          <p:cNvSpPr/>
          <p:nvPr/>
        </p:nvSpPr>
        <p:spPr>
          <a:xfrm>
            <a:off x="4320934" y="1726803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ABB30CC-094A-4C42-B661-941A6F906D69}"/>
              </a:ext>
            </a:extLst>
          </p:cNvPr>
          <p:cNvSpPr/>
          <p:nvPr/>
        </p:nvSpPr>
        <p:spPr>
          <a:xfrm>
            <a:off x="5592175" y="2150545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5</a:t>
            </a:r>
            <a:endParaRPr lang="en-GB" sz="185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4796F08-27C6-4336-80F9-7F9F2BDAB8EA}"/>
              </a:ext>
            </a:extLst>
          </p:cNvPr>
          <p:cNvSpPr/>
          <p:nvPr/>
        </p:nvSpPr>
        <p:spPr>
          <a:xfrm>
            <a:off x="5168428" y="2150544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4</a:t>
            </a:r>
            <a:endParaRPr lang="en-GB" sz="185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8E9B9D4-C1B2-4E85-819C-C81B2F4ABB9E}"/>
              </a:ext>
            </a:extLst>
          </p:cNvPr>
          <p:cNvSpPr/>
          <p:nvPr/>
        </p:nvSpPr>
        <p:spPr>
          <a:xfrm>
            <a:off x="5168428" y="1726798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9E62AA6-00DD-4532-9BE4-BB705D446448}"/>
              </a:ext>
            </a:extLst>
          </p:cNvPr>
          <p:cNvSpPr/>
          <p:nvPr/>
        </p:nvSpPr>
        <p:spPr>
          <a:xfrm>
            <a:off x="5168428" y="1726798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5DCD46E-296E-4CD3-8F1C-B15E155754EA}"/>
              </a:ext>
            </a:extLst>
          </p:cNvPr>
          <p:cNvSpPr/>
          <p:nvPr/>
        </p:nvSpPr>
        <p:spPr>
          <a:xfrm>
            <a:off x="6439208" y="2150548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7</a:t>
            </a:r>
            <a:endParaRPr lang="en-GB" sz="185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C56E62-24DF-495F-BF4E-EA6F4AD0AA68}"/>
              </a:ext>
            </a:extLst>
          </p:cNvPr>
          <p:cNvSpPr/>
          <p:nvPr/>
        </p:nvSpPr>
        <p:spPr>
          <a:xfrm>
            <a:off x="6015461" y="2150547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6</a:t>
            </a:r>
            <a:endParaRPr lang="en-GB" sz="185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A1FC0E7-999B-48CB-9CB8-23BCF5D1C84B}"/>
              </a:ext>
            </a:extLst>
          </p:cNvPr>
          <p:cNvSpPr/>
          <p:nvPr/>
        </p:nvSpPr>
        <p:spPr>
          <a:xfrm>
            <a:off x="6015461" y="1726801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ED7F12-0A5E-4A87-8165-329E000E5728}"/>
              </a:ext>
            </a:extLst>
          </p:cNvPr>
          <p:cNvSpPr/>
          <p:nvPr/>
        </p:nvSpPr>
        <p:spPr>
          <a:xfrm>
            <a:off x="6015461" y="1726801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ECAEC1D-8ACC-407D-A861-391CDCF18C54}"/>
              </a:ext>
            </a:extLst>
          </p:cNvPr>
          <p:cNvSpPr/>
          <p:nvPr/>
        </p:nvSpPr>
        <p:spPr>
          <a:xfrm>
            <a:off x="7286702" y="2150543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9</a:t>
            </a:r>
            <a:endParaRPr lang="en-GB" sz="185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9FE892C-9B00-440F-AD08-D9952DF25E18}"/>
              </a:ext>
            </a:extLst>
          </p:cNvPr>
          <p:cNvSpPr/>
          <p:nvPr/>
        </p:nvSpPr>
        <p:spPr>
          <a:xfrm>
            <a:off x="6862955" y="2150542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8</a:t>
            </a:r>
            <a:endParaRPr lang="en-GB" sz="185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103636D-8529-4763-910A-E597D86AD224}"/>
              </a:ext>
            </a:extLst>
          </p:cNvPr>
          <p:cNvSpPr/>
          <p:nvPr/>
        </p:nvSpPr>
        <p:spPr>
          <a:xfrm>
            <a:off x="6862955" y="1726796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8CF4367-F49B-4FE7-A02B-81DBBDB707D4}"/>
              </a:ext>
            </a:extLst>
          </p:cNvPr>
          <p:cNvSpPr/>
          <p:nvPr/>
        </p:nvSpPr>
        <p:spPr>
          <a:xfrm>
            <a:off x="6862955" y="1726796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EFEA860-8529-46DC-BE39-E6D62148B166}"/>
              </a:ext>
            </a:extLst>
          </p:cNvPr>
          <p:cNvSpPr/>
          <p:nvPr/>
        </p:nvSpPr>
        <p:spPr>
          <a:xfrm>
            <a:off x="3794331" y="3490367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17</a:t>
            </a:r>
            <a:endParaRPr lang="en-GB" sz="185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9022D22-5CC4-447B-BAAB-03201027FACD}"/>
              </a:ext>
            </a:extLst>
          </p:cNvPr>
          <p:cNvSpPr/>
          <p:nvPr/>
        </p:nvSpPr>
        <p:spPr>
          <a:xfrm>
            <a:off x="3370584" y="3490366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16</a:t>
            </a:r>
            <a:endParaRPr lang="en-GB" sz="185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23A764C-5E41-4C8C-8044-77F418DF8BF9}"/>
              </a:ext>
            </a:extLst>
          </p:cNvPr>
          <p:cNvSpPr/>
          <p:nvPr/>
        </p:nvSpPr>
        <p:spPr>
          <a:xfrm>
            <a:off x="3370584" y="3066620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EB242C-DB53-497C-BDBB-636667AEEF1C}"/>
              </a:ext>
            </a:extLst>
          </p:cNvPr>
          <p:cNvSpPr/>
          <p:nvPr/>
        </p:nvSpPr>
        <p:spPr>
          <a:xfrm>
            <a:off x="3370584" y="3066620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BFB136-3A97-4841-A23F-CF0C2CE2643E}"/>
              </a:ext>
            </a:extLst>
          </p:cNvPr>
          <p:cNvSpPr/>
          <p:nvPr/>
        </p:nvSpPr>
        <p:spPr>
          <a:xfrm>
            <a:off x="4641825" y="3490362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19</a:t>
            </a:r>
            <a:endParaRPr lang="en-GB" sz="185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C5FA753-F045-40D9-9708-93B1CDFFBE09}"/>
              </a:ext>
            </a:extLst>
          </p:cNvPr>
          <p:cNvSpPr/>
          <p:nvPr/>
        </p:nvSpPr>
        <p:spPr>
          <a:xfrm>
            <a:off x="4218078" y="3490361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18</a:t>
            </a:r>
            <a:endParaRPr lang="en-GB" sz="185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F8A21C8-B84D-4059-8659-27E39465BCA6}"/>
              </a:ext>
            </a:extLst>
          </p:cNvPr>
          <p:cNvSpPr/>
          <p:nvPr/>
        </p:nvSpPr>
        <p:spPr>
          <a:xfrm>
            <a:off x="4218078" y="3066615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576F009-A858-481E-8FE7-C51DF28510E3}"/>
              </a:ext>
            </a:extLst>
          </p:cNvPr>
          <p:cNvSpPr/>
          <p:nvPr/>
        </p:nvSpPr>
        <p:spPr>
          <a:xfrm>
            <a:off x="4218078" y="3066615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F21F7E7-E2A9-450A-872D-03E3A45C9A92}"/>
              </a:ext>
            </a:extLst>
          </p:cNvPr>
          <p:cNvSpPr/>
          <p:nvPr/>
        </p:nvSpPr>
        <p:spPr>
          <a:xfrm>
            <a:off x="5488858" y="3490365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21</a:t>
            </a:r>
            <a:endParaRPr lang="en-GB" sz="185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2810AF-5AC7-4966-B8F7-6794B2A07B1D}"/>
              </a:ext>
            </a:extLst>
          </p:cNvPr>
          <p:cNvSpPr/>
          <p:nvPr/>
        </p:nvSpPr>
        <p:spPr>
          <a:xfrm>
            <a:off x="5065111" y="3490364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20</a:t>
            </a:r>
            <a:endParaRPr lang="en-GB" sz="185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0B69F5D-5DD7-4080-B580-EA0605800FFB}"/>
              </a:ext>
            </a:extLst>
          </p:cNvPr>
          <p:cNvSpPr/>
          <p:nvPr/>
        </p:nvSpPr>
        <p:spPr>
          <a:xfrm>
            <a:off x="5065111" y="3066618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7A1047-1C87-451D-8AA5-ABDD72B7845C}"/>
              </a:ext>
            </a:extLst>
          </p:cNvPr>
          <p:cNvSpPr/>
          <p:nvPr/>
        </p:nvSpPr>
        <p:spPr>
          <a:xfrm>
            <a:off x="5065111" y="3066618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E118209-E941-498B-B486-BC8A45BEEC29}"/>
              </a:ext>
            </a:extLst>
          </p:cNvPr>
          <p:cNvSpPr/>
          <p:nvPr/>
        </p:nvSpPr>
        <p:spPr>
          <a:xfrm>
            <a:off x="6547917" y="3490367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23</a:t>
            </a:r>
            <a:endParaRPr lang="en-GB" sz="185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715ECC4-BE37-4C78-876D-7958F4C91F39}"/>
              </a:ext>
            </a:extLst>
          </p:cNvPr>
          <p:cNvSpPr/>
          <p:nvPr/>
        </p:nvSpPr>
        <p:spPr>
          <a:xfrm>
            <a:off x="6124170" y="3490366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22</a:t>
            </a:r>
            <a:endParaRPr lang="en-GB" sz="185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3079BA3-D0B7-4759-BFF3-433CF2AFBEFE}"/>
              </a:ext>
            </a:extLst>
          </p:cNvPr>
          <p:cNvSpPr/>
          <p:nvPr/>
        </p:nvSpPr>
        <p:spPr>
          <a:xfrm>
            <a:off x="6124170" y="3066620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4B8E99-32AF-486D-95F6-991641C0BA94}"/>
              </a:ext>
            </a:extLst>
          </p:cNvPr>
          <p:cNvSpPr/>
          <p:nvPr/>
        </p:nvSpPr>
        <p:spPr>
          <a:xfrm>
            <a:off x="6124170" y="3066620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02A6380-D946-4C0A-8A5F-3ABA51B9ED02}"/>
              </a:ext>
            </a:extLst>
          </p:cNvPr>
          <p:cNvSpPr/>
          <p:nvPr/>
        </p:nvSpPr>
        <p:spPr>
          <a:xfrm>
            <a:off x="7395411" y="3490362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25</a:t>
            </a:r>
            <a:endParaRPr lang="en-GB" sz="185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7C66C69-CB3E-4969-9FC8-735F6BE88DD7}"/>
              </a:ext>
            </a:extLst>
          </p:cNvPr>
          <p:cNvSpPr/>
          <p:nvPr/>
        </p:nvSpPr>
        <p:spPr>
          <a:xfrm>
            <a:off x="6971664" y="3490361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24</a:t>
            </a:r>
            <a:endParaRPr lang="en-GB" sz="185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45BA26F-0BD9-4265-862D-E237BC709A03}"/>
              </a:ext>
            </a:extLst>
          </p:cNvPr>
          <p:cNvSpPr/>
          <p:nvPr/>
        </p:nvSpPr>
        <p:spPr>
          <a:xfrm>
            <a:off x="6971664" y="3066615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3B921C1-DEFD-49C2-B76C-8022EC725898}"/>
              </a:ext>
            </a:extLst>
          </p:cNvPr>
          <p:cNvSpPr/>
          <p:nvPr/>
        </p:nvSpPr>
        <p:spPr>
          <a:xfrm>
            <a:off x="6971664" y="3066615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37476DE-1E15-4611-AC77-67EEEB3065C6}"/>
              </a:ext>
            </a:extLst>
          </p:cNvPr>
          <p:cNvSpPr/>
          <p:nvPr/>
        </p:nvSpPr>
        <p:spPr>
          <a:xfrm>
            <a:off x="8242444" y="3490365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27</a:t>
            </a:r>
            <a:endParaRPr lang="en-GB" sz="185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FC58ED6-35AC-453A-BDFF-6CB6E650C958}"/>
              </a:ext>
            </a:extLst>
          </p:cNvPr>
          <p:cNvSpPr/>
          <p:nvPr/>
        </p:nvSpPr>
        <p:spPr>
          <a:xfrm>
            <a:off x="7818697" y="3490364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26</a:t>
            </a:r>
            <a:endParaRPr lang="en-GB" sz="185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5A260E2-4323-44EF-B2F7-4B71A7B6D733}"/>
              </a:ext>
            </a:extLst>
          </p:cNvPr>
          <p:cNvSpPr/>
          <p:nvPr/>
        </p:nvSpPr>
        <p:spPr>
          <a:xfrm>
            <a:off x="7818697" y="3066618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E8AE020-60FE-4DCF-94DC-13CB7064D520}"/>
              </a:ext>
            </a:extLst>
          </p:cNvPr>
          <p:cNvSpPr/>
          <p:nvPr/>
        </p:nvSpPr>
        <p:spPr>
          <a:xfrm>
            <a:off x="7818697" y="3066618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A06A7B8-BF52-432C-BA97-7E4C4E3EEE44}"/>
              </a:ext>
            </a:extLst>
          </p:cNvPr>
          <p:cNvSpPr/>
          <p:nvPr/>
        </p:nvSpPr>
        <p:spPr>
          <a:xfrm>
            <a:off x="1040435" y="3490351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11</a:t>
            </a:r>
            <a:endParaRPr lang="en-GB" sz="185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463517-9694-4E8D-9C2B-9947FF9DADBC}"/>
              </a:ext>
            </a:extLst>
          </p:cNvPr>
          <p:cNvSpPr/>
          <p:nvPr/>
        </p:nvSpPr>
        <p:spPr>
          <a:xfrm>
            <a:off x="616688" y="3490350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10</a:t>
            </a:r>
            <a:endParaRPr lang="en-GB" sz="185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0177B8B-C339-4B5D-B483-CB7F2CC08EE8}"/>
              </a:ext>
            </a:extLst>
          </p:cNvPr>
          <p:cNvSpPr/>
          <p:nvPr/>
        </p:nvSpPr>
        <p:spPr>
          <a:xfrm>
            <a:off x="616688" y="3066604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86B85D9-F7D3-4B3C-AA79-951309015493}"/>
              </a:ext>
            </a:extLst>
          </p:cNvPr>
          <p:cNvSpPr/>
          <p:nvPr/>
        </p:nvSpPr>
        <p:spPr>
          <a:xfrm>
            <a:off x="616688" y="3066604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3D22610-6EF2-4EEF-B1CA-537966968CDA}"/>
              </a:ext>
            </a:extLst>
          </p:cNvPr>
          <p:cNvSpPr/>
          <p:nvPr/>
        </p:nvSpPr>
        <p:spPr>
          <a:xfrm>
            <a:off x="1887929" y="3490346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13</a:t>
            </a:r>
            <a:endParaRPr lang="en-GB" sz="185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A669692-7B59-4CC8-A085-B221214B95DF}"/>
              </a:ext>
            </a:extLst>
          </p:cNvPr>
          <p:cNvSpPr/>
          <p:nvPr/>
        </p:nvSpPr>
        <p:spPr>
          <a:xfrm>
            <a:off x="1464182" y="3490345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12</a:t>
            </a:r>
            <a:endParaRPr lang="en-GB" sz="185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471276B-5292-4D1F-9AE4-6714920D696A}"/>
              </a:ext>
            </a:extLst>
          </p:cNvPr>
          <p:cNvSpPr/>
          <p:nvPr/>
        </p:nvSpPr>
        <p:spPr>
          <a:xfrm>
            <a:off x="1464182" y="3066599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383F5D0-1B24-4B45-ADEE-151AD33A179E}"/>
              </a:ext>
            </a:extLst>
          </p:cNvPr>
          <p:cNvSpPr/>
          <p:nvPr/>
        </p:nvSpPr>
        <p:spPr>
          <a:xfrm>
            <a:off x="1464182" y="3066599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2703178-B5C2-4425-B3A9-166907EF02A4}"/>
              </a:ext>
            </a:extLst>
          </p:cNvPr>
          <p:cNvSpPr/>
          <p:nvPr/>
        </p:nvSpPr>
        <p:spPr>
          <a:xfrm>
            <a:off x="2734962" y="3490349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15</a:t>
            </a:r>
            <a:endParaRPr lang="en-GB" sz="185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BA56862-4682-4C11-AEC0-6C3483C45AE6}"/>
              </a:ext>
            </a:extLst>
          </p:cNvPr>
          <p:cNvSpPr/>
          <p:nvPr/>
        </p:nvSpPr>
        <p:spPr>
          <a:xfrm>
            <a:off x="2311215" y="3490348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14</a:t>
            </a:r>
            <a:endParaRPr lang="en-GB" sz="185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BD8D42-F23A-4C47-A37C-65DE0F96015F}"/>
              </a:ext>
            </a:extLst>
          </p:cNvPr>
          <p:cNvSpPr/>
          <p:nvPr/>
        </p:nvSpPr>
        <p:spPr>
          <a:xfrm>
            <a:off x="2311215" y="3066602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14C6F3C-01A0-4957-936E-5C52A21ADC94}"/>
              </a:ext>
            </a:extLst>
          </p:cNvPr>
          <p:cNvSpPr/>
          <p:nvPr/>
        </p:nvSpPr>
        <p:spPr>
          <a:xfrm>
            <a:off x="2311215" y="3066602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521F620-0FDE-4BB0-83DF-5DFCB6ABC059}"/>
              </a:ext>
            </a:extLst>
          </p:cNvPr>
          <p:cNvSpPr/>
          <p:nvPr/>
        </p:nvSpPr>
        <p:spPr>
          <a:xfrm>
            <a:off x="9301043" y="3490358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29</a:t>
            </a:r>
            <a:endParaRPr lang="en-GB" sz="185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E86DEDF-E89E-41C8-8993-79B2AA38AA1A}"/>
              </a:ext>
            </a:extLst>
          </p:cNvPr>
          <p:cNvSpPr/>
          <p:nvPr/>
        </p:nvSpPr>
        <p:spPr>
          <a:xfrm>
            <a:off x="8877296" y="3490357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28</a:t>
            </a:r>
            <a:endParaRPr lang="en-GB" sz="185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6AA9AC9-AC0B-4AA5-BBC0-B35E44D85791}"/>
              </a:ext>
            </a:extLst>
          </p:cNvPr>
          <p:cNvSpPr/>
          <p:nvPr/>
        </p:nvSpPr>
        <p:spPr>
          <a:xfrm>
            <a:off x="8877296" y="3066611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05EA9CA-6AE8-4746-A05C-8DB9B34D6286}"/>
              </a:ext>
            </a:extLst>
          </p:cNvPr>
          <p:cNvSpPr/>
          <p:nvPr/>
        </p:nvSpPr>
        <p:spPr>
          <a:xfrm>
            <a:off x="8877296" y="3066611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C79BD5B-AAAD-4A30-A98A-0A4D3E565997}"/>
              </a:ext>
            </a:extLst>
          </p:cNvPr>
          <p:cNvSpPr/>
          <p:nvPr/>
        </p:nvSpPr>
        <p:spPr>
          <a:xfrm>
            <a:off x="10148537" y="3490353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31</a:t>
            </a:r>
            <a:endParaRPr lang="en-GB" sz="185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B55817-E5BB-4D2F-ABFE-5D7498C86586}"/>
              </a:ext>
            </a:extLst>
          </p:cNvPr>
          <p:cNvSpPr/>
          <p:nvPr/>
        </p:nvSpPr>
        <p:spPr>
          <a:xfrm>
            <a:off x="9724790" y="3490352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30</a:t>
            </a:r>
            <a:endParaRPr lang="en-GB" sz="185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72ABF3-010C-4504-B0FB-61C72717B6EB}"/>
              </a:ext>
            </a:extLst>
          </p:cNvPr>
          <p:cNvSpPr/>
          <p:nvPr/>
        </p:nvSpPr>
        <p:spPr>
          <a:xfrm>
            <a:off x="9724790" y="3066606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1DDC3-1876-412C-9481-17BE9BF08CF4}"/>
              </a:ext>
            </a:extLst>
          </p:cNvPr>
          <p:cNvSpPr/>
          <p:nvPr/>
        </p:nvSpPr>
        <p:spPr>
          <a:xfrm>
            <a:off x="9724790" y="3066606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81F35E7-40E0-4B90-965A-F762BC0A7C59}"/>
              </a:ext>
            </a:extLst>
          </p:cNvPr>
          <p:cNvSpPr/>
          <p:nvPr/>
        </p:nvSpPr>
        <p:spPr>
          <a:xfrm>
            <a:off x="10995570" y="3490356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33</a:t>
            </a:r>
            <a:endParaRPr lang="en-GB" sz="185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64497DB-B999-4AF8-8770-A0267A448128}"/>
              </a:ext>
            </a:extLst>
          </p:cNvPr>
          <p:cNvSpPr/>
          <p:nvPr/>
        </p:nvSpPr>
        <p:spPr>
          <a:xfrm>
            <a:off x="10571823" y="3490355"/>
            <a:ext cx="423747" cy="4237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32</a:t>
            </a:r>
            <a:endParaRPr lang="en-GB" sz="185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3956EB5-B7C7-4221-A347-7D6F687EB136}"/>
              </a:ext>
            </a:extLst>
          </p:cNvPr>
          <p:cNvSpPr/>
          <p:nvPr/>
        </p:nvSpPr>
        <p:spPr>
          <a:xfrm>
            <a:off x="10571823" y="3066609"/>
            <a:ext cx="847494" cy="42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C2F3F4B-3D02-4DA7-9AE8-43BFC198DC8E}"/>
              </a:ext>
            </a:extLst>
          </p:cNvPr>
          <p:cNvSpPr/>
          <p:nvPr/>
        </p:nvSpPr>
        <p:spPr>
          <a:xfrm>
            <a:off x="10571823" y="3066609"/>
            <a:ext cx="847494" cy="8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2786AB9-FF0C-4B87-AFD3-7583C59BB728}"/>
              </a:ext>
            </a:extLst>
          </p:cNvPr>
          <p:cNvCxnSpPr>
            <a:stCxn id="139" idx="0"/>
            <a:endCxn id="9" idx="2"/>
          </p:cNvCxnSpPr>
          <p:nvPr/>
        </p:nvCxnSpPr>
        <p:spPr>
          <a:xfrm rot="5400000" flipH="1" flipV="1">
            <a:off x="5127027" y="852091"/>
            <a:ext cx="492367" cy="12570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C3D408C-7FDE-4A93-8227-5B7A12B32C4F}"/>
              </a:ext>
            </a:extLst>
          </p:cNvPr>
          <p:cNvCxnSpPr>
            <a:stCxn id="155" idx="0"/>
            <a:endCxn id="9" idx="2"/>
          </p:cNvCxnSpPr>
          <p:nvPr/>
        </p:nvCxnSpPr>
        <p:spPr>
          <a:xfrm rot="5400000" flipH="1" flipV="1">
            <a:off x="5550776" y="1275835"/>
            <a:ext cx="492362" cy="4095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7106174-03D7-41D8-BF55-55D422E78534}"/>
              </a:ext>
            </a:extLst>
          </p:cNvPr>
          <p:cNvCxnSpPr>
            <a:stCxn id="159" idx="0"/>
            <a:endCxn id="9" idx="2"/>
          </p:cNvCxnSpPr>
          <p:nvPr/>
        </p:nvCxnSpPr>
        <p:spPr>
          <a:xfrm rot="16200000" flipV="1">
            <a:off x="5974292" y="1261885"/>
            <a:ext cx="492365" cy="437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626FE44-D108-4847-9861-A20C23FE3139}"/>
              </a:ext>
            </a:extLst>
          </p:cNvPr>
          <p:cNvCxnSpPr>
            <a:stCxn id="163" idx="0"/>
            <a:endCxn id="9" idx="2"/>
          </p:cNvCxnSpPr>
          <p:nvPr/>
        </p:nvCxnSpPr>
        <p:spPr>
          <a:xfrm rot="16200000" flipV="1">
            <a:off x="6398041" y="838135"/>
            <a:ext cx="492360" cy="12849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ED75152-1F2A-455C-A08A-44581E0BBAE1}"/>
              </a:ext>
            </a:extLst>
          </p:cNvPr>
          <p:cNvCxnSpPr>
            <a:stCxn id="195" idx="0"/>
            <a:endCxn id="139" idx="1"/>
          </p:cNvCxnSpPr>
          <p:nvPr/>
        </p:nvCxnSpPr>
        <p:spPr>
          <a:xfrm rot="5400000" flipH="1" flipV="1">
            <a:off x="2646406" y="1392072"/>
            <a:ext cx="916051" cy="243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FB458B0-FB1F-4CC2-95ED-26FE0A63AF82}"/>
              </a:ext>
            </a:extLst>
          </p:cNvPr>
          <p:cNvCxnSpPr>
            <a:stCxn id="171" idx="0"/>
            <a:endCxn id="155" idx="2"/>
          </p:cNvCxnSpPr>
          <p:nvPr/>
        </p:nvCxnSpPr>
        <p:spPr>
          <a:xfrm rot="5400000" flipH="1" flipV="1">
            <a:off x="4870837" y="2345277"/>
            <a:ext cx="492327" cy="950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D2F8C41-FC39-47F8-96B2-3A973CAAD154}"/>
              </a:ext>
            </a:extLst>
          </p:cNvPr>
          <p:cNvCxnSpPr>
            <a:stCxn id="183" idx="0"/>
            <a:endCxn id="159" idx="2"/>
          </p:cNvCxnSpPr>
          <p:nvPr/>
        </p:nvCxnSpPr>
        <p:spPr>
          <a:xfrm rot="16200000" flipV="1">
            <a:off x="6671148" y="2342351"/>
            <a:ext cx="492324" cy="9562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5779EA3-B7CA-403D-9CD7-DF3FAF646CD2}"/>
              </a:ext>
            </a:extLst>
          </p:cNvPr>
          <p:cNvCxnSpPr>
            <a:stCxn id="207" idx="0"/>
            <a:endCxn id="163" idx="3"/>
          </p:cNvCxnSpPr>
          <p:nvPr/>
        </p:nvCxnSpPr>
        <p:spPr>
          <a:xfrm rot="16200000" flipV="1">
            <a:off x="8471461" y="1389530"/>
            <a:ext cx="916065" cy="2438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B0F7350A-18E8-4C6E-920B-094D458941DF}"/>
              </a:ext>
            </a:extLst>
          </p:cNvPr>
          <p:cNvCxnSpPr>
            <a:stCxn id="191" idx="0"/>
            <a:endCxn id="139" idx="1"/>
          </p:cNvCxnSpPr>
          <p:nvPr/>
        </p:nvCxnSpPr>
        <p:spPr>
          <a:xfrm rot="5400000" flipH="1" flipV="1">
            <a:off x="2222656" y="968327"/>
            <a:ext cx="916056" cy="328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AC55FD65-9987-4B86-8849-469948E0CE97}"/>
              </a:ext>
            </a:extLst>
          </p:cNvPr>
          <p:cNvCxnSpPr>
            <a:stCxn id="199" idx="0"/>
            <a:endCxn id="139" idx="1"/>
          </p:cNvCxnSpPr>
          <p:nvPr/>
        </p:nvCxnSpPr>
        <p:spPr>
          <a:xfrm rot="5400000" flipH="1" flipV="1">
            <a:off x="3069921" y="1815589"/>
            <a:ext cx="916054" cy="1585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279ED1B-2C22-4BC9-AE1D-5AF83C92A1D1}"/>
              </a:ext>
            </a:extLst>
          </p:cNvPr>
          <p:cNvCxnSpPr>
            <a:stCxn id="167" idx="0"/>
            <a:endCxn id="155" idx="2"/>
          </p:cNvCxnSpPr>
          <p:nvPr/>
        </p:nvCxnSpPr>
        <p:spPr>
          <a:xfrm rot="5400000" flipH="1" flipV="1">
            <a:off x="4447087" y="1921532"/>
            <a:ext cx="492332" cy="17978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B26E900-04F5-40F1-B84C-BE137D26C79B}"/>
              </a:ext>
            </a:extLst>
          </p:cNvPr>
          <p:cNvCxnSpPr>
            <a:stCxn id="175" idx="0"/>
            <a:endCxn id="155" idx="2"/>
          </p:cNvCxnSpPr>
          <p:nvPr/>
        </p:nvCxnSpPr>
        <p:spPr>
          <a:xfrm rot="5400000" flipH="1" flipV="1">
            <a:off x="5294351" y="2768795"/>
            <a:ext cx="492330" cy="1033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62A4D1B5-AC4E-4575-B496-BBD019D81FF7}"/>
              </a:ext>
            </a:extLst>
          </p:cNvPr>
          <p:cNvCxnSpPr>
            <a:stCxn id="179" idx="0"/>
            <a:endCxn id="159" idx="2"/>
          </p:cNvCxnSpPr>
          <p:nvPr/>
        </p:nvCxnSpPr>
        <p:spPr>
          <a:xfrm rot="16200000" flipV="1">
            <a:off x="6247399" y="2766101"/>
            <a:ext cx="492329" cy="1087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6834091-D6CA-4229-A66B-152DFE2EFFED}"/>
              </a:ext>
            </a:extLst>
          </p:cNvPr>
          <p:cNvCxnSpPr>
            <a:stCxn id="187" idx="0"/>
            <a:endCxn id="159" idx="2"/>
          </p:cNvCxnSpPr>
          <p:nvPr/>
        </p:nvCxnSpPr>
        <p:spPr>
          <a:xfrm rot="16200000" flipV="1">
            <a:off x="7094663" y="1918837"/>
            <a:ext cx="492327" cy="18032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A11F2DC-24CB-4DB8-9CF2-DAE51F994302}"/>
              </a:ext>
            </a:extLst>
          </p:cNvPr>
          <p:cNvCxnSpPr>
            <a:stCxn id="203" idx="0"/>
            <a:endCxn id="163" idx="3"/>
          </p:cNvCxnSpPr>
          <p:nvPr/>
        </p:nvCxnSpPr>
        <p:spPr>
          <a:xfrm rot="16200000" flipV="1">
            <a:off x="8047711" y="1813279"/>
            <a:ext cx="916070" cy="15905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3E8B43FB-90D3-4C37-B05E-DEF4255F06FD}"/>
              </a:ext>
            </a:extLst>
          </p:cNvPr>
          <p:cNvCxnSpPr>
            <a:stCxn id="211" idx="0"/>
            <a:endCxn id="163" idx="3"/>
          </p:cNvCxnSpPr>
          <p:nvPr/>
        </p:nvCxnSpPr>
        <p:spPr>
          <a:xfrm rot="16200000" flipV="1">
            <a:off x="8894976" y="966014"/>
            <a:ext cx="916068" cy="3285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2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5</cp:revision>
  <dcterms:created xsi:type="dcterms:W3CDTF">2019-07-31T10:16:34Z</dcterms:created>
  <dcterms:modified xsi:type="dcterms:W3CDTF">2019-08-01T19:20:17Z</dcterms:modified>
</cp:coreProperties>
</file>