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1C6D4-E4FF-4DC8-BA68-E42F96923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A7C28-9523-46B0-9F75-02E3F1EA1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0B619-BC87-49FB-AA8C-8B892E69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6A69B-08E1-4BCB-A410-471E8AC1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2442CA-A959-4CCD-B4A1-6B4B3CEE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C90D8-5154-477E-8F33-DD8138F0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20F206-9808-492B-A883-0D791815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FB539-B5C5-44FC-9D9B-919F69AE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21C4F-9F01-44A3-92F9-73DBC17F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28ADB-5BC8-4CFE-9AB0-39EE8BDD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8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482BFA-6ADB-41AD-8866-30D409A54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4A7034-F155-474D-9D39-4A1E8685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74D63-CCF0-477B-8841-D5B1A5FB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D620F-4C99-4BA0-9213-94C8735A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58CC8-B9E7-4E79-B37B-A9C843C1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C4702-2F4D-4633-9DD1-B7B179D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8522B-5186-4939-86FC-028EC830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FB949-096D-4857-90A1-663AD18F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6310C-C47E-44D3-9D57-D287A836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681A8-A006-4BF9-A3FB-271A4FD7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CA4A3-F89C-4C83-AE44-628FB041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7C776-26F1-41E2-A709-255171CA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582FB-B459-48CA-BA6E-A4E4F8F7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48A48-F2C0-4AF0-BA2F-6F231F1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91884-BA75-4944-9732-4BE55E46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DFEEC-ADA7-467A-98C1-09784CBB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6230A-4B49-46EE-AFE2-8D100BCCC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972CD-A377-41A8-88E4-D949243AF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78AF51-F4B8-4CAF-BA5F-4DF99769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37608-3436-4F5A-A666-D65936D8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341D6B-33E6-4500-9777-C7E1D1EA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1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84A12-8EC3-42BF-BFE6-1D8FA67A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DBC3A-3E8B-4C47-89AF-CA2800CA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047A5B-3A3F-40F6-AA4B-D0D334B9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C3B2C6-EEB3-4826-933C-39D18A5C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40CEB0-8DAC-45A9-B868-D2860CE54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D431BD-CFB0-4EC8-B293-656B42FE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B759A6-7D1C-4DD7-A835-70430C21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C450D1-D48F-493F-87D9-80F7642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1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7D8C5-E0E1-4515-A332-4D9F58D9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95978B-A389-46C6-9628-39D53722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32ADEC-ADAF-4109-8EF9-DDE1E0E7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A228B8-306C-4151-854C-07045B5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1BF664-BFBB-4C35-B872-A4F47407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379416-70F9-40B5-8B7A-42BA797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A5EF0-B596-48BB-8CC9-7EEB3226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5AEC-C2C7-434D-8A85-86494D98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FAFED-B3F8-49DE-8806-9FE4DDBD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385A7C-3AF6-4648-96F7-2FE54C54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0F26D-BADF-4013-9803-7CEB553A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667757-A0A7-44D2-9275-B89E1674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ADD13-072C-4A89-9351-65A4B1FE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9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77A5E-44ED-4467-AD12-4F477C98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CF76EC-D09F-422C-88A2-A6D557811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181D95-7896-47A7-89EC-E0AEF329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D278F-70FC-46C7-B261-55393828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6BA9C7-C10A-41DF-9B47-B6791E7F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A4022D-23E1-4E19-82CF-D4FA7D7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3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F6111D-68D9-47AE-9F3E-74B44DA8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D49B51-99B8-4409-A9C5-2BF948EA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B33E8-C665-4C46-BD47-7F2A6B1AB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532D4-70B5-47D7-BDAA-71258FAC7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DD22-2E16-4B2F-87B4-BE60648F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2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4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MrRed</dc:creator>
  <cp:lastModifiedBy>MrRed</cp:lastModifiedBy>
  <cp:revision>10</cp:revision>
  <dcterms:created xsi:type="dcterms:W3CDTF">2019-07-28T16:09:27Z</dcterms:created>
  <dcterms:modified xsi:type="dcterms:W3CDTF">2019-08-01T17:21:01Z</dcterms:modified>
</cp:coreProperties>
</file>