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13"/>
  </p:notesMasterIdLst>
  <p:sldIdLst>
    <p:sldId id="256" r:id="rId5"/>
    <p:sldId id="257" r:id="rId6"/>
    <p:sldId id="266" r:id="rId7"/>
    <p:sldId id="265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4C09B6-9C47-40D5-AF98-B90CDA49C723}" v="97" dt="2020-12-02T22:18:39.1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hreya, Kadambari" userId="49740c30-fd31-4728-b2d0-2d89da753964" providerId="ADAL" clId="{5AD03FF1-D305-416C-8365-6BF5D401D188}"/>
    <pc:docChg chg="custSel modSld">
      <pc:chgData name="Athreya, Kadambari" userId="49740c30-fd31-4728-b2d0-2d89da753964" providerId="ADAL" clId="{5AD03FF1-D305-416C-8365-6BF5D401D188}" dt="2020-11-11T03:16:49.417" v="329" actId="20577"/>
      <pc:docMkLst>
        <pc:docMk/>
      </pc:docMkLst>
      <pc:sldChg chg="modSp">
        <pc:chgData name="Athreya, Kadambari" userId="49740c30-fd31-4728-b2d0-2d89da753964" providerId="ADAL" clId="{5AD03FF1-D305-416C-8365-6BF5D401D188}" dt="2020-11-11T03:16:49.417" v="329" actId="20577"/>
        <pc:sldMkLst>
          <pc:docMk/>
          <pc:sldMk cId="3589524111" sldId="257"/>
        </pc:sldMkLst>
        <pc:spChg chg="mod">
          <ac:chgData name="Athreya, Kadambari" userId="49740c30-fd31-4728-b2d0-2d89da753964" providerId="ADAL" clId="{5AD03FF1-D305-416C-8365-6BF5D401D188}" dt="2020-11-11T03:16:49.417" v="329" actId="20577"/>
          <ac:spMkLst>
            <pc:docMk/>
            <pc:sldMk cId="3589524111" sldId="257"/>
            <ac:spMk id="3" creationId="{DC1F53CB-67F2-4223-BAE0-6561F2C6FBEA}"/>
          </ac:spMkLst>
        </pc:spChg>
      </pc:sldChg>
      <pc:sldChg chg="modSp">
        <pc:chgData name="Athreya, Kadambari" userId="49740c30-fd31-4728-b2d0-2d89da753964" providerId="ADAL" clId="{5AD03FF1-D305-416C-8365-6BF5D401D188}" dt="2020-11-11T03:10:58.382" v="158"/>
        <pc:sldMkLst>
          <pc:docMk/>
          <pc:sldMk cId="3271504536" sldId="264"/>
        </pc:sldMkLst>
        <pc:spChg chg="mod">
          <ac:chgData name="Athreya, Kadambari" userId="49740c30-fd31-4728-b2d0-2d89da753964" providerId="ADAL" clId="{5AD03FF1-D305-416C-8365-6BF5D401D188}" dt="2020-11-11T03:10:58.382" v="158"/>
          <ac:spMkLst>
            <pc:docMk/>
            <pc:sldMk cId="3271504536" sldId="264"/>
            <ac:spMk id="3" creationId="{E1B1139F-F356-4858-AB22-284BB626B4DC}"/>
          </ac:spMkLst>
        </pc:spChg>
      </pc:sldChg>
      <pc:sldChg chg="modSp">
        <pc:chgData name="Athreya, Kadambari" userId="49740c30-fd31-4728-b2d0-2d89da753964" providerId="ADAL" clId="{5AD03FF1-D305-416C-8365-6BF5D401D188}" dt="2020-11-11T03:12:16.692" v="313" actId="20577"/>
        <pc:sldMkLst>
          <pc:docMk/>
          <pc:sldMk cId="299277262" sldId="267"/>
        </pc:sldMkLst>
        <pc:spChg chg="mod">
          <ac:chgData name="Athreya, Kadambari" userId="49740c30-fd31-4728-b2d0-2d89da753964" providerId="ADAL" clId="{5AD03FF1-D305-416C-8365-6BF5D401D188}" dt="2020-11-11T03:12:16.692" v="313" actId="20577"/>
          <ac:spMkLst>
            <pc:docMk/>
            <pc:sldMk cId="299277262" sldId="267"/>
            <ac:spMk id="3" creationId="{2FAC0C26-26CC-45A4-B564-E9FF0FF1DBB7}"/>
          </ac:spMkLst>
        </pc:spChg>
      </pc:sldChg>
      <pc:sldChg chg="modSp">
        <pc:chgData name="Athreya, Kadambari" userId="49740c30-fd31-4728-b2d0-2d89da753964" providerId="ADAL" clId="{5AD03FF1-D305-416C-8365-6BF5D401D188}" dt="2020-11-10T19:26:44.860" v="16" actId="20577"/>
        <pc:sldMkLst>
          <pc:docMk/>
          <pc:sldMk cId="4191923580" sldId="289"/>
        </pc:sldMkLst>
        <pc:spChg chg="mod">
          <ac:chgData name="Athreya, Kadambari" userId="49740c30-fd31-4728-b2d0-2d89da753964" providerId="ADAL" clId="{5AD03FF1-D305-416C-8365-6BF5D401D188}" dt="2020-11-10T19:26:44.860" v="16" actId="20577"/>
          <ac:spMkLst>
            <pc:docMk/>
            <pc:sldMk cId="4191923580" sldId="289"/>
            <ac:spMk id="6" creationId="{E18DF371-A7A1-4241-B2BE-228E0E129C4B}"/>
          </ac:spMkLst>
        </pc:spChg>
      </pc:sldChg>
    </pc:docChg>
  </pc:docChgLst>
  <pc:docChgLst>
    <pc:chgData name="Athreya, Kadambari" userId="49740c30-fd31-4728-b2d0-2d89da753964" providerId="ADAL" clId="{361A5192-F8AC-4A21-9674-288B27DD084A}"/>
    <pc:docChg chg="undo redo custSel addSld delSld modSld">
      <pc:chgData name="Athreya, Kadambari" userId="49740c30-fd31-4728-b2d0-2d89da753964" providerId="ADAL" clId="{361A5192-F8AC-4A21-9674-288B27DD084A}" dt="2020-07-15T23:34:51.396" v="355" actId="255"/>
      <pc:docMkLst>
        <pc:docMk/>
      </pc:docMkLst>
      <pc:sldChg chg="addSp delSp modSp">
        <pc:chgData name="Athreya, Kadambari" userId="49740c30-fd31-4728-b2d0-2d89da753964" providerId="ADAL" clId="{361A5192-F8AC-4A21-9674-288B27DD084A}" dt="2020-07-15T22:32:49.594" v="66" actId="478"/>
        <pc:sldMkLst>
          <pc:docMk/>
          <pc:sldMk cId="4200093443" sldId="256"/>
        </pc:sldMkLst>
        <pc:spChg chg="add del mod">
          <ac:chgData name="Athreya, Kadambari" userId="49740c30-fd31-4728-b2d0-2d89da753964" providerId="ADAL" clId="{361A5192-F8AC-4A21-9674-288B27DD084A}" dt="2020-07-15T22:27:17.887" v="4"/>
          <ac:spMkLst>
            <pc:docMk/>
            <pc:sldMk cId="4200093443" sldId="256"/>
            <ac:spMk id="2" creationId="{BBA31F3C-7FC5-46BE-B0DD-60E439035AE4}"/>
          </ac:spMkLst>
        </pc:spChg>
        <pc:spChg chg="mod">
          <ac:chgData name="Athreya, Kadambari" userId="49740c30-fd31-4728-b2d0-2d89da753964" providerId="ADAL" clId="{361A5192-F8AC-4A21-9674-288B27DD084A}" dt="2020-07-15T22:27:57.185" v="18" actId="115"/>
          <ac:spMkLst>
            <pc:docMk/>
            <pc:sldMk cId="4200093443" sldId="256"/>
            <ac:spMk id="3" creationId="{1C23F6DE-3299-480C-AABF-67B450FDA6FD}"/>
          </ac:spMkLst>
        </pc:spChg>
        <pc:spChg chg="add del">
          <ac:chgData name="Athreya, Kadambari" userId="49740c30-fd31-4728-b2d0-2d89da753964" providerId="ADAL" clId="{361A5192-F8AC-4A21-9674-288B27DD084A}" dt="2020-07-15T22:32:49.594" v="66" actId="478"/>
          <ac:spMkLst>
            <pc:docMk/>
            <pc:sldMk cId="4200093443" sldId="256"/>
            <ac:spMk id="4" creationId="{456CFFAE-2DBD-4CD4-AC94-D825156430C1}"/>
          </ac:spMkLst>
        </pc:spChg>
        <pc:spChg chg="add del">
          <ac:chgData name="Athreya, Kadambari" userId="49740c30-fd31-4728-b2d0-2d89da753964" providerId="ADAL" clId="{361A5192-F8AC-4A21-9674-288B27DD084A}" dt="2020-07-15T22:27:17.854" v="3"/>
          <ac:spMkLst>
            <pc:docMk/>
            <pc:sldMk cId="4200093443" sldId="256"/>
            <ac:spMk id="5" creationId="{90FC5662-7FC6-4DA7-A67C-B489E193B131}"/>
          </ac:spMkLst>
        </pc:spChg>
      </pc:sldChg>
      <pc:sldChg chg="addSp delSp modSp">
        <pc:chgData name="Athreya, Kadambari" userId="49740c30-fd31-4728-b2d0-2d89da753964" providerId="ADAL" clId="{361A5192-F8AC-4A21-9674-288B27DD084A}" dt="2020-07-15T22:30:06.712" v="48"/>
        <pc:sldMkLst>
          <pc:docMk/>
          <pc:sldMk cId="3589524111" sldId="257"/>
        </pc:sldMkLst>
        <pc:spChg chg="mod">
          <ac:chgData name="Athreya, Kadambari" userId="49740c30-fd31-4728-b2d0-2d89da753964" providerId="ADAL" clId="{361A5192-F8AC-4A21-9674-288B27DD084A}" dt="2020-07-15T22:29:06.299" v="42" actId="20577"/>
          <ac:spMkLst>
            <pc:docMk/>
            <pc:sldMk cId="3589524111" sldId="257"/>
            <ac:spMk id="3" creationId="{DC1F53CB-67F2-4223-BAE0-6561F2C6FBEA}"/>
          </ac:spMkLst>
        </pc:spChg>
        <pc:spChg chg="add del">
          <ac:chgData name="Athreya, Kadambari" userId="49740c30-fd31-4728-b2d0-2d89da753964" providerId="ADAL" clId="{361A5192-F8AC-4A21-9674-288B27DD084A}" dt="2020-07-15T22:30:01.602" v="46"/>
          <ac:spMkLst>
            <pc:docMk/>
            <pc:sldMk cId="3589524111" sldId="257"/>
            <ac:spMk id="6" creationId="{520B49C8-B91D-4103-B7B4-E0214E132093}"/>
          </ac:spMkLst>
        </pc:spChg>
        <pc:spChg chg="add del">
          <ac:chgData name="Athreya, Kadambari" userId="49740c30-fd31-4728-b2d0-2d89da753964" providerId="ADAL" clId="{361A5192-F8AC-4A21-9674-288B27DD084A}" dt="2020-07-15T22:30:06.712" v="48"/>
          <ac:spMkLst>
            <pc:docMk/>
            <pc:sldMk cId="3589524111" sldId="257"/>
            <ac:spMk id="8" creationId="{DA27B58B-74A5-44FD-9285-89E1BEB98870}"/>
          </ac:spMkLst>
        </pc:spChg>
      </pc:sldChg>
      <pc:sldChg chg="addSp delSp modSp del">
        <pc:chgData name="Athreya, Kadambari" userId="49740c30-fd31-4728-b2d0-2d89da753964" providerId="ADAL" clId="{361A5192-F8AC-4A21-9674-288B27DD084A}" dt="2020-07-15T22:29:51.997" v="44" actId="2696"/>
        <pc:sldMkLst>
          <pc:docMk/>
          <pc:sldMk cId="2516312366" sldId="258"/>
        </pc:sldMkLst>
        <pc:spChg chg="del">
          <ac:chgData name="Athreya, Kadambari" userId="49740c30-fd31-4728-b2d0-2d89da753964" providerId="ADAL" clId="{361A5192-F8AC-4A21-9674-288B27DD084A}" dt="2020-07-15T22:29:45.301" v="43" actId="478"/>
          <ac:spMkLst>
            <pc:docMk/>
            <pc:sldMk cId="2516312366" sldId="258"/>
            <ac:spMk id="2" creationId="{D4C2820B-F967-45ED-8EF2-717AEC3F285C}"/>
          </ac:spMkLst>
        </pc:spChg>
        <pc:spChg chg="add mod">
          <ac:chgData name="Athreya, Kadambari" userId="49740c30-fd31-4728-b2d0-2d89da753964" providerId="ADAL" clId="{361A5192-F8AC-4A21-9674-288B27DD084A}" dt="2020-07-15T22:29:45.301" v="43" actId="478"/>
          <ac:spMkLst>
            <pc:docMk/>
            <pc:sldMk cId="2516312366" sldId="258"/>
            <ac:spMk id="6" creationId="{2C280BEA-984B-42FE-B978-575308620608}"/>
          </ac:spMkLst>
        </pc:spChg>
      </pc:sldChg>
      <pc:sldChg chg="addSp delSp modSp add delAnim">
        <pc:chgData name="Athreya, Kadambari" userId="49740c30-fd31-4728-b2d0-2d89da753964" providerId="ADAL" clId="{361A5192-F8AC-4A21-9674-288B27DD084A}" dt="2020-07-15T22:44:14.961" v="336" actId="20577"/>
        <pc:sldMkLst>
          <pc:docMk/>
          <pc:sldMk cId="3732256851" sldId="258"/>
        </pc:sldMkLst>
        <pc:spChg chg="mod">
          <ac:chgData name="Athreya, Kadambari" userId="49740c30-fd31-4728-b2d0-2d89da753964" providerId="ADAL" clId="{361A5192-F8AC-4A21-9674-288B27DD084A}" dt="2020-07-15T22:43:45.778" v="323" actId="1076"/>
          <ac:spMkLst>
            <pc:docMk/>
            <pc:sldMk cId="3732256851" sldId="258"/>
            <ac:spMk id="2" creationId="{0BBD82BC-3028-4115-8F9D-05B7DD0CD4E3}"/>
          </ac:spMkLst>
        </pc:spChg>
        <pc:spChg chg="mod">
          <ac:chgData name="Athreya, Kadambari" userId="49740c30-fd31-4728-b2d0-2d89da753964" providerId="ADAL" clId="{361A5192-F8AC-4A21-9674-288B27DD084A}" dt="2020-07-15T22:42:47.428" v="300" actId="14100"/>
          <ac:spMkLst>
            <pc:docMk/>
            <pc:sldMk cId="3732256851" sldId="258"/>
            <ac:spMk id="3" creationId="{37C7D53F-37FC-4817-A350-3F2D46DE8704}"/>
          </ac:spMkLst>
        </pc:spChg>
        <pc:spChg chg="del mod">
          <ac:chgData name="Athreya, Kadambari" userId="49740c30-fd31-4728-b2d0-2d89da753964" providerId="ADAL" clId="{361A5192-F8AC-4A21-9674-288B27DD084A}" dt="2020-07-15T22:43:40.811" v="322" actId="478"/>
          <ac:spMkLst>
            <pc:docMk/>
            <pc:sldMk cId="3732256851" sldId="258"/>
            <ac:spMk id="4" creationId="{0AC04571-6164-44F3-A26E-9965DAC88EE4}"/>
          </ac:spMkLst>
        </pc:spChg>
        <pc:spChg chg="del mod">
          <ac:chgData name="Athreya, Kadambari" userId="49740c30-fd31-4728-b2d0-2d89da753964" providerId="ADAL" clId="{361A5192-F8AC-4A21-9674-288B27DD084A}" dt="2020-07-15T22:43:36.784" v="321" actId="478"/>
          <ac:spMkLst>
            <pc:docMk/>
            <pc:sldMk cId="3732256851" sldId="258"/>
            <ac:spMk id="5" creationId="{5A7AD0CE-1B65-4122-8224-DB6BD4478C94}"/>
          </ac:spMkLst>
        </pc:spChg>
        <pc:spChg chg="add mod">
          <ac:chgData name="Athreya, Kadambari" userId="49740c30-fd31-4728-b2d0-2d89da753964" providerId="ADAL" clId="{361A5192-F8AC-4A21-9674-288B27DD084A}" dt="2020-07-15T22:43:11.602" v="308" actId="1076"/>
          <ac:spMkLst>
            <pc:docMk/>
            <pc:sldMk cId="3732256851" sldId="258"/>
            <ac:spMk id="8" creationId="{B5562307-C056-4CFA-B3B4-13E0AC7B1D8B}"/>
          </ac:spMkLst>
        </pc:spChg>
        <pc:spChg chg="add mod">
          <ac:chgData name="Athreya, Kadambari" userId="49740c30-fd31-4728-b2d0-2d89da753964" providerId="ADAL" clId="{361A5192-F8AC-4A21-9674-288B27DD084A}" dt="2020-07-15T22:44:14.961" v="336" actId="20577"/>
          <ac:spMkLst>
            <pc:docMk/>
            <pc:sldMk cId="3732256851" sldId="258"/>
            <ac:spMk id="9" creationId="{F1C7817A-A85D-4277-B0A1-255A358433C7}"/>
          </ac:spMkLst>
        </pc:spChg>
        <pc:spChg chg="add mod">
          <ac:chgData name="Athreya, Kadambari" userId="49740c30-fd31-4728-b2d0-2d89da753964" providerId="ADAL" clId="{361A5192-F8AC-4A21-9674-288B27DD084A}" dt="2020-07-15T22:43:58.415" v="331" actId="14100"/>
          <ac:spMkLst>
            <pc:docMk/>
            <pc:sldMk cId="3732256851" sldId="258"/>
            <ac:spMk id="10" creationId="{6F794C6E-1549-42A2-AE01-582742711B2F}"/>
          </ac:spMkLst>
        </pc:spChg>
      </pc:sldChg>
      <pc:sldChg chg="del">
        <pc:chgData name="Athreya, Kadambari" userId="49740c30-fd31-4728-b2d0-2d89da753964" providerId="ADAL" clId="{361A5192-F8AC-4A21-9674-288B27DD084A}" dt="2020-07-15T22:31:43.915" v="53" actId="2696"/>
        <pc:sldMkLst>
          <pc:docMk/>
          <pc:sldMk cId="3533605642" sldId="259"/>
        </pc:sldMkLst>
      </pc:sldChg>
      <pc:sldChg chg="del">
        <pc:chgData name="Athreya, Kadambari" userId="49740c30-fd31-4728-b2d0-2d89da753964" providerId="ADAL" clId="{361A5192-F8AC-4A21-9674-288B27DD084A}" dt="2020-07-15T22:31:43.898" v="52" actId="2696"/>
        <pc:sldMkLst>
          <pc:docMk/>
          <pc:sldMk cId="2361874073" sldId="260"/>
        </pc:sldMkLst>
      </pc:sldChg>
      <pc:sldChg chg="del">
        <pc:chgData name="Athreya, Kadambari" userId="49740c30-fd31-4728-b2d0-2d89da753964" providerId="ADAL" clId="{361A5192-F8AC-4A21-9674-288B27DD084A}" dt="2020-07-15T22:31:43.925" v="54" actId="2696"/>
        <pc:sldMkLst>
          <pc:docMk/>
          <pc:sldMk cId="373411536" sldId="261"/>
        </pc:sldMkLst>
      </pc:sldChg>
      <pc:sldChg chg="del">
        <pc:chgData name="Athreya, Kadambari" userId="49740c30-fd31-4728-b2d0-2d89da753964" providerId="ADAL" clId="{361A5192-F8AC-4A21-9674-288B27DD084A}" dt="2020-07-15T22:31:43.944" v="55" actId="2696"/>
        <pc:sldMkLst>
          <pc:docMk/>
          <pc:sldMk cId="3068670988" sldId="262"/>
        </pc:sldMkLst>
      </pc:sldChg>
      <pc:sldChg chg="del">
        <pc:chgData name="Athreya, Kadambari" userId="49740c30-fd31-4728-b2d0-2d89da753964" providerId="ADAL" clId="{361A5192-F8AC-4A21-9674-288B27DD084A}" dt="2020-07-15T22:31:43.968" v="56" actId="2696"/>
        <pc:sldMkLst>
          <pc:docMk/>
          <pc:sldMk cId="4241097091" sldId="263"/>
        </pc:sldMkLst>
      </pc:sldChg>
      <pc:sldChg chg="modSp add">
        <pc:chgData name="Athreya, Kadambari" userId="49740c30-fd31-4728-b2d0-2d89da753964" providerId="ADAL" clId="{361A5192-F8AC-4A21-9674-288B27DD084A}" dt="2020-07-15T22:37:52.048" v="185" actId="20577"/>
        <pc:sldMkLst>
          <pc:docMk/>
          <pc:sldMk cId="3271504536" sldId="264"/>
        </pc:sldMkLst>
        <pc:spChg chg="mod">
          <ac:chgData name="Athreya, Kadambari" userId="49740c30-fd31-4728-b2d0-2d89da753964" providerId="ADAL" clId="{361A5192-F8AC-4A21-9674-288B27DD084A}" dt="2020-07-15T22:37:52.048" v="185" actId="20577"/>
          <ac:spMkLst>
            <pc:docMk/>
            <pc:sldMk cId="3271504536" sldId="264"/>
            <ac:spMk id="3" creationId="{E1B1139F-F356-4858-AB22-284BB626B4DC}"/>
          </ac:spMkLst>
        </pc:spChg>
      </pc:sldChg>
      <pc:sldChg chg="modSp add">
        <pc:chgData name="Athreya, Kadambari" userId="49740c30-fd31-4728-b2d0-2d89da753964" providerId="ADAL" clId="{361A5192-F8AC-4A21-9674-288B27DD084A}" dt="2020-07-15T22:33:30.094" v="69" actId="1076"/>
        <pc:sldMkLst>
          <pc:docMk/>
          <pc:sldMk cId="2024070231" sldId="266"/>
        </pc:sldMkLst>
        <pc:spChg chg="mod">
          <ac:chgData name="Athreya, Kadambari" userId="49740c30-fd31-4728-b2d0-2d89da753964" providerId="ADAL" clId="{361A5192-F8AC-4A21-9674-288B27DD084A}" dt="2020-07-15T22:33:30.094" v="69" actId="1076"/>
          <ac:spMkLst>
            <pc:docMk/>
            <pc:sldMk cId="2024070231" sldId="266"/>
            <ac:spMk id="2" creationId="{A6022D72-9D93-49D3-AE2C-50E5E2722D69}"/>
          </ac:spMkLst>
        </pc:spChg>
      </pc:sldChg>
      <pc:sldChg chg="modSp add modAnim">
        <pc:chgData name="Athreya, Kadambari" userId="49740c30-fd31-4728-b2d0-2d89da753964" providerId="ADAL" clId="{361A5192-F8AC-4A21-9674-288B27DD084A}" dt="2020-07-15T23:34:51.396" v="355" actId="255"/>
        <pc:sldMkLst>
          <pc:docMk/>
          <pc:sldMk cId="299277262" sldId="267"/>
        </pc:sldMkLst>
        <pc:spChg chg="mod">
          <ac:chgData name="Athreya, Kadambari" userId="49740c30-fd31-4728-b2d0-2d89da753964" providerId="ADAL" clId="{361A5192-F8AC-4A21-9674-288B27DD084A}" dt="2020-07-15T23:34:51.396" v="355" actId="255"/>
          <ac:spMkLst>
            <pc:docMk/>
            <pc:sldMk cId="299277262" sldId="267"/>
            <ac:spMk id="3" creationId="{2FAC0C26-26CC-45A4-B564-E9FF0FF1DBB7}"/>
          </ac:spMkLst>
        </pc:spChg>
      </pc:sldChg>
      <pc:sldChg chg="add">
        <pc:chgData name="Athreya, Kadambari" userId="49740c30-fd31-4728-b2d0-2d89da753964" providerId="ADAL" clId="{361A5192-F8AC-4A21-9674-288B27DD084A}" dt="2020-07-15T22:31:59.843" v="57"/>
        <pc:sldMkLst>
          <pc:docMk/>
          <pc:sldMk cId="1803181414" sldId="268"/>
        </pc:sldMkLst>
      </pc:sldChg>
      <pc:sldChg chg="modSp add">
        <pc:chgData name="Athreya, Kadambari" userId="49740c30-fd31-4728-b2d0-2d89da753964" providerId="ADAL" clId="{361A5192-F8AC-4A21-9674-288B27DD084A}" dt="2020-07-15T22:39:01.406" v="203" actId="1036"/>
        <pc:sldMkLst>
          <pc:docMk/>
          <pc:sldMk cId="3887209148" sldId="280"/>
        </pc:sldMkLst>
        <pc:spChg chg="mod">
          <ac:chgData name="Athreya, Kadambari" userId="49740c30-fd31-4728-b2d0-2d89da753964" providerId="ADAL" clId="{361A5192-F8AC-4A21-9674-288B27DD084A}" dt="2020-07-15T22:38:56.528" v="195" actId="1036"/>
          <ac:spMkLst>
            <pc:docMk/>
            <pc:sldMk cId="3887209148" sldId="280"/>
            <ac:spMk id="2" creationId="{DC1DCB30-189C-483E-8710-7ADFAF2C527F}"/>
          </ac:spMkLst>
        </pc:spChg>
        <pc:spChg chg="mod">
          <ac:chgData name="Athreya, Kadambari" userId="49740c30-fd31-4728-b2d0-2d89da753964" providerId="ADAL" clId="{361A5192-F8AC-4A21-9674-288B27DD084A}" dt="2020-07-15T22:39:01.406" v="203" actId="1036"/>
          <ac:spMkLst>
            <pc:docMk/>
            <pc:sldMk cId="3887209148" sldId="280"/>
            <ac:spMk id="5" creationId="{863B4C05-CE7A-4D66-93B4-F25F44EE95E4}"/>
          </ac:spMkLst>
        </pc:spChg>
        <pc:picChg chg="mod">
          <ac:chgData name="Athreya, Kadambari" userId="49740c30-fd31-4728-b2d0-2d89da753964" providerId="ADAL" clId="{361A5192-F8AC-4A21-9674-288B27DD084A}" dt="2020-07-15T22:38:56.528" v="195" actId="1036"/>
          <ac:picMkLst>
            <pc:docMk/>
            <pc:sldMk cId="3887209148" sldId="280"/>
            <ac:picMk id="4" creationId="{D922878D-630E-4C61-B3F6-D49FCCEE7985}"/>
          </ac:picMkLst>
        </pc:picChg>
      </pc:sldChg>
      <pc:sldChg chg="add">
        <pc:chgData name="Athreya, Kadambari" userId="49740c30-fd31-4728-b2d0-2d89da753964" providerId="ADAL" clId="{361A5192-F8AC-4A21-9674-288B27DD084A}" dt="2020-07-15T22:31:59.843" v="57"/>
        <pc:sldMkLst>
          <pc:docMk/>
          <pc:sldMk cId="323554241" sldId="281"/>
        </pc:sldMkLst>
      </pc:sldChg>
      <pc:sldChg chg="add">
        <pc:chgData name="Athreya, Kadambari" userId="49740c30-fd31-4728-b2d0-2d89da753964" providerId="ADAL" clId="{361A5192-F8AC-4A21-9674-288B27DD084A}" dt="2020-07-15T22:31:59.843" v="57"/>
        <pc:sldMkLst>
          <pc:docMk/>
          <pc:sldMk cId="3251751522" sldId="282"/>
        </pc:sldMkLst>
      </pc:sldChg>
      <pc:sldChg chg="modSp add">
        <pc:chgData name="Athreya, Kadambari" userId="49740c30-fd31-4728-b2d0-2d89da753964" providerId="ADAL" clId="{361A5192-F8AC-4A21-9674-288B27DD084A}" dt="2020-07-15T22:32:00.181" v="59" actId="27636"/>
        <pc:sldMkLst>
          <pc:docMk/>
          <pc:sldMk cId="1992771106" sldId="285"/>
        </pc:sldMkLst>
        <pc:spChg chg="mod">
          <ac:chgData name="Athreya, Kadambari" userId="49740c30-fd31-4728-b2d0-2d89da753964" providerId="ADAL" clId="{361A5192-F8AC-4A21-9674-288B27DD084A}" dt="2020-07-15T22:32:00.181" v="59" actId="27636"/>
          <ac:spMkLst>
            <pc:docMk/>
            <pc:sldMk cId="1992771106" sldId="285"/>
            <ac:spMk id="2" creationId="{A1D16323-1B95-447B-A407-6E221A3AAE5E}"/>
          </ac:spMkLst>
        </pc:spChg>
      </pc:sldChg>
      <pc:sldChg chg="add">
        <pc:chgData name="Athreya, Kadambari" userId="49740c30-fd31-4728-b2d0-2d89da753964" providerId="ADAL" clId="{361A5192-F8AC-4A21-9674-288B27DD084A}" dt="2020-07-15T22:31:59.843" v="57"/>
        <pc:sldMkLst>
          <pc:docMk/>
          <pc:sldMk cId="3961850765" sldId="286"/>
        </pc:sldMkLst>
      </pc:sldChg>
      <pc:sldChg chg="modSp add">
        <pc:chgData name="Athreya, Kadambari" userId="49740c30-fd31-4728-b2d0-2d89da753964" providerId="ADAL" clId="{361A5192-F8AC-4A21-9674-288B27DD084A}" dt="2020-07-15T22:34:33.121" v="122" actId="1076"/>
        <pc:sldMkLst>
          <pc:docMk/>
          <pc:sldMk cId="833020516" sldId="287"/>
        </pc:sldMkLst>
        <pc:spChg chg="mod">
          <ac:chgData name="Athreya, Kadambari" userId="49740c30-fd31-4728-b2d0-2d89da753964" providerId="ADAL" clId="{361A5192-F8AC-4A21-9674-288B27DD084A}" dt="2020-07-15T22:34:33.121" v="122" actId="1076"/>
          <ac:spMkLst>
            <pc:docMk/>
            <pc:sldMk cId="833020516" sldId="287"/>
            <ac:spMk id="2" creationId="{A1D16323-1B95-447B-A407-6E221A3AAE5E}"/>
          </ac:spMkLst>
        </pc:spChg>
        <pc:spChg chg="mod">
          <ac:chgData name="Athreya, Kadambari" userId="49740c30-fd31-4728-b2d0-2d89da753964" providerId="ADAL" clId="{361A5192-F8AC-4A21-9674-288B27DD084A}" dt="2020-07-15T22:34:29.091" v="121" actId="1036"/>
          <ac:spMkLst>
            <pc:docMk/>
            <pc:sldMk cId="833020516" sldId="287"/>
            <ac:spMk id="4" creationId="{CCE77EDD-3CF1-4578-A483-6FD9702397CF}"/>
          </ac:spMkLst>
        </pc:spChg>
        <pc:spChg chg="mod">
          <ac:chgData name="Athreya, Kadambari" userId="49740c30-fd31-4728-b2d0-2d89da753964" providerId="ADAL" clId="{361A5192-F8AC-4A21-9674-288B27DD084A}" dt="2020-07-15T22:34:29.091" v="121" actId="1036"/>
          <ac:spMkLst>
            <pc:docMk/>
            <pc:sldMk cId="833020516" sldId="287"/>
            <ac:spMk id="5" creationId="{011D5065-1464-4676-8E05-FEE9D89A30FE}"/>
          </ac:spMkLst>
        </pc:spChg>
      </pc:sldChg>
      <pc:sldChg chg="modSp add">
        <pc:chgData name="Athreya, Kadambari" userId="49740c30-fd31-4728-b2d0-2d89da753964" providerId="ADAL" clId="{361A5192-F8AC-4A21-9674-288B27DD084A}" dt="2020-07-15T22:33:17.950" v="67" actId="1076"/>
        <pc:sldMkLst>
          <pc:docMk/>
          <pc:sldMk cId="3261471693" sldId="288"/>
        </pc:sldMkLst>
        <pc:spChg chg="mod">
          <ac:chgData name="Athreya, Kadambari" userId="49740c30-fd31-4728-b2d0-2d89da753964" providerId="ADAL" clId="{361A5192-F8AC-4A21-9674-288B27DD084A}" dt="2020-07-15T22:33:17.950" v="67" actId="1076"/>
          <ac:spMkLst>
            <pc:docMk/>
            <pc:sldMk cId="3261471693" sldId="288"/>
            <ac:spMk id="2" creationId="{4A8F3576-4E5A-4F72-91F5-0095B411B0BC}"/>
          </ac:spMkLst>
        </pc:spChg>
      </pc:sldChg>
      <pc:sldChg chg="add">
        <pc:chgData name="Athreya, Kadambari" userId="49740c30-fd31-4728-b2d0-2d89da753964" providerId="ADAL" clId="{361A5192-F8AC-4A21-9674-288B27DD084A}" dt="2020-07-15T22:31:59.843" v="57"/>
        <pc:sldMkLst>
          <pc:docMk/>
          <pc:sldMk cId="4191923580" sldId="289"/>
        </pc:sldMkLst>
      </pc:sldChg>
      <pc:sldChg chg="modSp add">
        <pc:chgData name="Athreya, Kadambari" userId="49740c30-fd31-4728-b2d0-2d89da753964" providerId="ADAL" clId="{361A5192-F8AC-4A21-9674-288B27DD084A}" dt="2020-07-15T22:33:24.234" v="68" actId="1076"/>
        <pc:sldMkLst>
          <pc:docMk/>
          <pc:sldMk cId="650363487" sldId="292"/>
        </pc:sldMkLst>
        <pc:spChg chg="mod">
          <ac:chgData name="Athreya, Kadambari" userId="49740c30-fd31-4728-b2d0-2d89da753964" providerId="ADAL" clId="{361A5192-F8AC-4A21-9674-288B27DD084A}" dt="2020-07-15T22:33:24.234" v="68" actId="1076"/>
          <ac:spMkLst>
            <pc:docMk/>
            <pc:sldMk cId="650363487" sldId="292"/>
            <ac:spMk id="2" creationId="{4A8F3576-4E5A-4F72-91F5-0095B411B0BC}"/>
          </ac:spMkLst>
        </pc:spChg>
      </pc:sldChg>
      <pc:sldChg chg="addSp delSp modSp add">
        <pc:chgData name="Athreya, Kadambari" userId="49740c30-fd31-4728-b2d0-2d89da753964" providerId="ADAL" clId="{361A5192-F8AC-4A21-9674-288B27DD084A}" dt="2020-07-15T22:34:06.888" v="91" actId="1035"/>
        <pc:sldMkLst>
          <pc:docMk/>
          <pc:sldMk cId="4254371628" sldId="293"/>
        </pc:sldMkLst>
        <pc:spChg chg="del">
          <ac:chgData name="Athreya, Kadambari" userId="49740c30-fd31-4728-b2d0-2d89da753964" providerId="ADAL" clId="{361A5192-F8AC-4A21-9674-288B27DD084A}" dt="2020-07-15T22:33:37.207" v="70" actId="478"/>
          <ac:spMkLst>
            <pc:docMk/>
            <pc:sldMk cId="4254371628" sldId="293"/>
            <ac:spMk id="2" creationId="{3C8A429F-E928-48B9-8638-9C78D6387A81}"/>
          </ac:spMkLst>
        </pc:spChg>
        <pc:spChg chg="add mod">
          <ac:chgData name="Athreya, Kadambari" userId="49740c30-fd31-4728-b2d0-2d89da753964" providerId="ADAL" clId="{361A5192-F8AC-4A21-9674-288B27DD084A}" dt="2020-07-15T22:34:06.888" v="91" actId="1035"/>
          <ac:spMkLst>
            <pc:docMk/>
            <pc:sldMk cId="4254371628" sldId="293"/>
            <ac:spMk id="6" creationId="{4062534E-61EC-4F84-ACB9-1F05D63C4ADD}"/>
          </ac:spMkLst>
        </pc:spChg>
      </pc:sldChg>
    </pc:docChg>
  </pc:docChgLst>
  <pc:docChgLst>
    <pc:chgData name="Athreya, Kadambari" userId="49740c30-fd31-4728-b2d0-2d89da753964" providerId="ADAL" clId="{314C09B6-9C47-40D5-AF98-B90CDA49C723}"/>
    <pc:docChg chg="undo custSel addSld delSld modSld">
      <pc:chgData name="Athreya, Kadambari" userId="49740c30-fd31-4728-b2d0-2d89da753964" providerId="ADAL" clId="{314C09B6-9C47-40D5-AF98-B90CDA49C723}" dt="2020-12-02T22:18:39.183" v="1188"/>
      <pc:docMkLst>
        <pc:docMk/>
      </pc:docMkLst>
      <pc:sldChg chg="modSp">
        <pc:chgData name="Athreya, Kadambari" userId="49740c30-fd31-4728-b2d0-2d89da753964" providerId="ADAL" clId="{314C09B6-9C47-40D5-AF98-B90CDA49C723}" dt="2020-12-01T23:02:46.800" v="70" actId="20577"/>
        <pc:sldMkLst>
          <pc:docMk/>
          <pc:sldMk cId="4200093443" sldId="256"/>
        </pc:sldMkLst>
        <pc:spChg chg="mod">
          <ac:chgData name="Athreya, Kadambari" userId="49740c30-fd31-4728-b2d0-2d89da753964" providerId="ADAL" clId="{314C09B6-9C47-40D5-AF98-B90CDA49C723}" dt="2020-12-01T23:02:46.800" v="70" actId="20577"/>
          <ac:spMkLst>
            <pc:docMk/>
            <pc:sldMk cId="4200093443" sldId="256"/>
            <ac:spMk id="2" creationId="{BBA31F3C-7FC5-46BE-B0DD-60E439035AE4}"/>
          </ac:spMkLst>
        </pc:spChg>
        <pc:spChg chg="mod">
          <ac:chgData name="Athreya, Kadambari" userId="49740c30-fd31-4728-b2d0-2d89da753964" providerId="ADAL" clId="{314C09B6-9C47-40D5-AF98-B90CDA49C723}" dt="2020-12-01T22:21:44.895" v="0" actId="6549"/>
          <ac:spMkLst>
            <pc:docMk/>
            <pc:sldMk cId="4200093443" sldId="256"/>
            <ac:spMk id="3" creationId="{1C23F6DE-3299-480C-AABF-67B450FDA6FD}"/>
          </ac:spMkLst>
        </pc:spChg>
      </pc:sldChg>
      <pc:sldChg chg="addSp delSp modSp">
        <pc:chgData name="Athreya, Kadambari" userId="49740c30-fd31-4728-b2d0-2d89da753964" providerId="ADAL" clId="{314C09B6-9C47-40D5-AF98-B90CDA49C723}" dt="2020-12-02T00:59:40.753" v="1128" actId="20577"/>
        <pc:sldMkLst>
          <pc:docMk/>
          <pc:sldMk cId="3589524111" sldId="257"/>
        </pc:sldMkLst>
        <pc:spChg chg="mod">
          <ac:chgData name="Athreya, Kadambari" userId="49740c30-fd31-4728-b2d0-2d89da753964" providerId="ADAL" clId="{314C09B6-9C47-40D5-AF98-B90CDA49C723}" dt="2020-12-02T00:59:40.753" v="1128" actId="20577"/>
          <ac:spMkLst>
            <pc:docMk/>
            <pc:sldMk cId="3589524111" sldId="257"/>
            <ac:spMk id="2" creationId="{E9416B18-5C7E-4AFC-A03F-84F76280D319}"/>
          </ac:spMkLst>
        </pc:spChg>
        <pc:spChg chg="mod">
          <ac:chgData name="Athreya, Kadambari" userId="49740c30-fd31-4728-b2d0-2d89da753964" providerId="ADAL" clId="{314C09B6-9C47-40D5-AF98-B90CDA49C723}" dt="2020-12-01T22:22:34.968" v="4" actId="6549"/>
          <ac:spMkLst>
            <pc:docMk/>
            <pc:sldMk cId="3589524111" sldId="257"/>
            <ac:spMk id="3" creationId="{DC1F53CB-67F2-4223-BAE0-6561F2C6FBEA}"/>
          </ac:spMkLst>
        </pc:spChg>
        <pc:picChg chg="add del">
          <ac:chgData name="Athreya, Kadambari" userId="49740c30-fd31-4728-b2d0-2d89da753964" providerId="ADAL" clId="{314C09B6-9C47-40D5-AF98-B90CDA49C723}" dt="2020-12-01T22:22:30.556" v="3" actId="478"/>
          <ac:picMkLst>
            <pc:docMk/>
            <pc:sldMk cId="3589524111" sldId="257"/>
            <ac:picMk id="5" creationId="{3A39CACA-0D9B-462D-B7E0-4044F8FF256E}"/>
          </ac:picMkLst>
        </pc:picChg>
      </pc:sldChg>
      <pc:sldChg chg="del">
        <pc:chgData name="Athreya, Kadambari" userId="49740c30-fd31-4728-b2d0-2d89da753964" providerId="ADAL" clId="{314C09B6-9C47-40D5-AF98-B90CDA49C723}" dt="2020-12-01T22:22:59.917" v="19" actId="2696"/>
        <pc:sldMkLst>
          <pc:docMk/>
          <pc:sldMk cId="3732256851" sldId="258"/>
        </pc:sldMkLst>
      </pc:sldChg>
      <pc:sldChg chg="addSp delSp modSp del">
        <pc:chgData name="Athreya, Kadambari" userId="49740c30-fd31-4728-b2d0-2d89da753964" providerId="ADAL" clId="{314C09B6-9C47-40D5-AF98-B90CDA49C723}" dt="2020-12-01T23:33:42.651" v="153" actId="2696"/>
        <pc:sldMkLst>
          <pc:docMk/>
          <pc:sldMk cId="3271504536" sldId="264"/>
        </pc:sldMkLst>
        <pc:spChg chg="mod">
          <ac:chgData name="Athreya, Kadambari" userId="49740c30-fd31-4728-b2d0-2d89da753964" providerId="ADAL" clId="{314C09B6-9C47-40D5-AF98-B90CDA49C723}" dt="2020-12-01T23:33:11.423" v="149" actId="1076"/>
          <ac:spMkLst>
            <pc:docMk/>
            <pc:sldMk cId="3271504536" sldId="264"/>
            <ac:spMk id="2" creationId="{0E6822C3-FCA6-476A-9FA9-279705B8ACFC}"/>
          </ac:spMkLst>
        </pc:spChg>
        <pc:spChg chg="add del mod">
          <ac:chgData name="Athreya, Kadambari" userId="49740c30-fd31-4728-b2d0-2d89da753964" providerId="ADAL" clId="{314C09B6-9C47-40D5-AF98-B90CDA49C723}" dt="2020-12-01T23:06:09.985" v="75" actId="478"/>
          <ac:spMkLst>
            <pc:docMk/>
            <pc:sldMk cId="3271504536" sldId="264"/>
            <ac:spMk id="3" creationId="{E1B1139F-F356-4858-AB22-284BB626B4DC}"/>
          </ac:spMkLst>
        </pc:spChg>
        <pc:spChg chg="add del mod">
          <ac:chgData name="Athreya, Kadambari" userId="49740c30-fd31-4728-b2d0-2d89da753964" providerId="ADAL" clId="{314C09B6-9C47-40D5-AF98-B90CDA49C723}" dt="2020-12-01T23:02:36.962" v="63"/>
          <ac:spMkLst>
            <pc:docMk/>
            <pc:sldMk cId="3271504536" sldId="264"/>
            <ac:spMk id="5" creationId="{F239A842-D673-444E-BEE3-12A615FF1E47}"/>
          </ac:spMkLst>
        </pc:spChg>
        <pc:spChg chg="add del mod">
          <ac:chgData name="Athreya, Kadambari" userId="49740c30-fd31-4728-b2d0-2d89da753964" providerId="ADAL" clId="{314C09B6-9C47-40D5-AF98-B90CDA49C723}" dt="2020-12-01T23:28:48.276" v="121" actId="478"/>
          <ac:spMkLst>
            <pc:docMk/>
            <pc:sldMk cId="3271504536" sldId="264"/>
            <ac:spMk id="16" creationId="{B6E33ECF-18D7-471E-AD63-A71143E346B8}"/>
          </ac:spMkLst>
        </pc:spChg>
        <pc:spChg chg="add del mod">
          <ac:chgData name="Athreya, Kadambari" userId="49740c30-fd31-4728-b2d0-2d89da753964" providerId="ADAL" clId="{314C09B6-9C47-40D5-AF98-B90CDA49C723}" dt="2020-12-01T23:28:48.277" v="123"/>
          <ac:spMkLst>
            <pc:docMk/>
            <pc:sldMk cId="3271504536" sldId="264"/>
            <ac:spMk id="17" creationId="{B8064055-2ABC-465D-B620-AB1FD7ADA297}"/>
          </ac:spMkLst>
        </pc:spChg>
        <pc:spChg chg="add del mod">
          <ac:chgData name="Athreya, Kadambari" userId="49740c30-fd31-4728-b2d0-2d89da753964" providerId="ADAL" clId="{314C09B6-9C47-40D5-AF98-B90CDA49C723}" dt="2020-12-01T23:28:58.441" v="126" actId="478"/>
          <ac:spMkLst>
            <pc:docMk/>
            <pc:sldMk cId="3271504536" sldId="264"/>
            <ac:spMk id="18" creationId="{702F3FB7-761A-4F6E-A5F9-E889BE4A7BB2}"/>
          </ac:spMkLst>
        </pc:spChg>
        <pc:picChg chg="add mod">
          <ac:chgData name="Athreya, Kadambari" userId="49740c30-fd31-4728-b2d0-2d89da753964" providerId="ADAL" clId="{314C09B6-9C47-40D5-AF98-B90CDA49C723}" dt="2020-12-01T23:33:19.484" v="150" actId="1076"/>
          <ac:picMkLst>
            <pc:docMk/>
            <pc:sldMk cId="3271504536" sldId="264"/>
            <ac:picMk id="7" creationId="{397B07EB-FD98-425B-8701-91BA95713C16}"/>
          </ac:picMkLst>
        </pc:picChg>
        <pc:picChg chg="add del mod">
          <ac:chgData name="Athreya, Kadambari" userId="49740c30-fd31-4728-b2d0-2d89da753964" providerId="ADAL" clId="{314C09B6-9C47-40D5-AF98-B90CDA49C723}" dt="2020-12-01T23:11:56.654" v="112" actId="478"/>
          <ac:picMkLst>
            <pc:docMk/>
            <pc:sldMk cId="3271504536" sldId="264"/>
            <ac:picMk id="9" creationId="{6F3DD5EC-8015-4F47-8F1A-6DD69E7EF41D}"/>
          </ac:picMkLst>
        </pc:picChg>
        <pc:picChg chg="add mod">
          <ac:chgData name="Athreya, Kadambari" userId="49740c30-fd31-4728-b2d0-2d89da753964" providerId="ADAL" clId="{314C09B6-9C47-40D5-AF98-B90CDA49C723}" dt="2020-12-01T23:33:19.484" v="150" actId="1076"/>
          <ac:picMkLst>
            <pc:docMk/>
            <pc:sldMk cId="3271504536" sldId="264"/>
            <ac:picMk id="11" creationId="{A352E50B-9CDA-489F-AD25-9A7ACE0C6843}"/>
          </ac:picMkLst>
        </pc:picChg>
        <pc:picChg chg="add mod">
          <ac:chgData name="Athreya, Kadambari" userId="49740c30-fd31-4728-b2d0-2d89da753964" providerId="ADAL" clId="{314C09B6-9C47-40D5-AF98-B90CDA49C723}" dt="2020-12-01T23:33:19.484" v="150" actId="1076"/>
          <ac:picMkLst>
            <pc:docMk/>
            <pc:sldMk cId="3271504536" sldId="264"/>
            <ac:picMk id="12" creationId="{9D60C83C-CA7E-4A5E-BDAF-ED35809A8647}"/>
          </ac:picMkLst>
        </pc:picChg>
        <pc:picChg chg="add mod">
          <ac:chgData name="Athreya, Kadambari" userId="49740c30-fd31-4728-b2d0-2d89da753964" providerId="ADAL" clId="{314C09B6-9C47-40D5-AF98-B90CDA49C723}" dt="2020-12-01T23:33:19.484" v="150" actId="1076"/>
          <ac:picMkLst>
            <pc:docMk/>
            <pc:sldMk cId="3271504536" sldId="264"/>
            <ac:picMk id="13" creationId="{623402C0-FF1B-451F-9D7A-FCA8074E7116}"/>
          </ac:picMkLst>
        </pc:picChg>
        <pc:picChg chg="add mod">
          <ac:chgData name="Athreya, Kadambari" userId="49740c30-fd31-4728-b2d0-2d89da753964" providerId="ADAL" clId="{314C09B6-9C47-40D5-AF98-B90CDA49C723}" dt="2020-12-01T23:33:19.484" v="150" actId="1076"/>
          <ac:picMkLst>
            <pc:docMk/>
            <pc:sldMk cId="3271504536" sldId="264"/>
            <ac:picMk id="14" creationId="{FA88DD74-D2A4-4913-8F8F-F525B6018C1B}"/>
          </ac:picMkLst>
        </pc:picChg>
        <pc:picChg chg="add mod">
          <ac:chgData name="Athreya, Kadambari" userId="49740c30-fd31-4728-b2d0-2d89da753964" providerId="ADAL" clId="{314C09B6-9C47-40D5-AF98-B90CDA49C723}" dt="2020-12-01T23:33:19.484" v="150" actId="1076"/>
          <ac:picMkLst>
            <pc:docMk/>
            <pc:sldMk cId="3271504536" sldId="264"/>
            <ac:picMk id="15" creationId="{371B029B-BF5C-4948-A724-BC37A69B75D0}"/>
          </ac:picMkLst>
        </pc:picChg>
        <pc:picChg chg="add mod">
          <ac:chgData name="Athreya, Kadambari" userId="49740c30-fd31-4728-b2d0-2d89da753964" providerId="ADAL" clId="{314C09B6-9C47-40D5-AF98-B90CDA49C723}" dt="2020-12-01T23:33:19.484" v="150" actId="1076"/>
          <ac:picMkLst>
            <pc:docMk/>
            <pc:sldMk cId="3271504536" sldId="264"/>
            <ac:picMk id="19" creationId="{BA775395-6C5F-4772-A019-3D73CB91BD85}"/>
          </ac:picMkLst>
        </pc:picChg>
        <pc:picChg chg="add del mod">
          <ac:chgData name="Athreya, Kadambari" userId="49740c30-fd31-4728-b2d0-2d89da753964" providerId="ADAL" clId="{314C09B6-9C47-40D5-AF98-B90CDA49C723}" dt="2020-12-01T23:33:07.927" v="147" actId="478"/>
          <ac:picMkLst>
            <pc:docMk/>
            <pc:sldMk cId="3271504536" sldId="264"/>
            <ac:picMk id="20" creationId="{BCC55246-5417-4827-85EA-E37A7C23E9C2}"/>
          </ac:picMkLst>
        </pc:picChg>
        <pc:picChg chg="add del mod">
          <ac:chgData name="Athreya, Kadambari" userId="49740c30-fd31-4728-b2d0-2d89da753964" providerId="ADAL" clId="{314C09B6-9C47-40D5-AF98-B90CDA49C723}" dt="2020-12-01T23:33:06.361" v="146" actId="478"/>
          <ac:picMkLst>
            <pc:docMk/>
            <pc:sldMk cId="3271504536" sldId="264"/>
            <ac:picMk id="21" creationId="{727F6C8C-FFFC-4663-BF3B-693D856A05F1}"/>
          </ac:picMkLst>
        </pc:picChg>
      </pc:sldChg>
      <pc:sldChg chg="addSp delSp modSp add">
        <pc:chgData name="Athreya, Kadambari" userId="49740c30-fd31-4728-b2d0-2d89da753964" providerId="ADAL" clId="{314C09B6-9C47-40D5-AF98-B90CDA49C723}" dt="2020-12-02T00:42:18.783" v="811" actId="1076"/>
        <pc:sldMkLst>
          <pc:docMk/>
          <pc:sldMk cId="3881439500" sldId="265"/>
        </pc:sldMkLst>
        <pc:spChg chg="mod">
          <ac:chgData name="Athreya, Kadambari" userId="49740c30-fd31-4728-b2d0-2d89da753964" providerId="ADAL" clId="{314C09B6-9C47-40D5-AF98-B90CDA49C723}" dt="2020-12-01T23:32:43.117" v="145" actId="20577"/>
          <ac:spMkLst>
            <pc:docMk/>
            <pc:sldMk cId="3881439500" sldId="265"/>
            <ac:spMk id="2" creationId="{0E6822C3-FCA6-476A-9FA9-279705B8ACFC}"/>
          </ac:spMkLst>
        </pc:spChg>
        <pc:spChg chg="add mod">
          <ac:chgData name="Athreya, Kadambari" userId="49740c30-fd31-4728-b2d0-2d89da753964" providerId="ADAL" clId="{314C09B6-9C47-40D5-AF98-B90CDA49C723}" dt="2020-12-02T00:42:18.783" v="811" actId="1076"/>
          <ac:spMkLst>
            <pc:docMk/>
            <pc:sldMk cId="3881439500" sldId="265"/>
            <ac:spMk id="24" creationId="{591D9B07-D40B-456D-BEF4-E2930FFA72A0}"/>
          </ac:spMkLst>
        </pc:spChg>
        <pc:picChg chg="add mod">
          <ac:chgData name="Athreya, Kadambari" userId="49740c30-fd31-4728-b2d0-2d89da753964" providerId="ADAL" clId="{314C09B6-9C47-40D5-AF98-B90CDA49C723}" dt="2020-12-01T23:39:57.288" v="179" actId="1076"/>
          <ac:picMkLst>
            <pc:docMk/>
            <pc:sldMk cId="3881439500" sldId="265"/>
            <ac:picMk id="5" creationId="{E7FAD66A-D875-423A-8DEE-277582131B26}"/>
          </ac:picMkLst>
        </pc:picChg>
        <pc:picChg chg="del mod">
          <ac:chgData name="Athreya, Kadambari" userId="49740c30-fd31-4728-b2d0-2d89da753964" providerId="ADAL" clId="{314C09B6-9C47-40D5-AF98-B90CDA49C723}" dt="2020-12-01T23:39:35.520" v="173" actId="478"/>
          <ac:picMkLst>
            <pc:docMk/>
            <pc:sldMk cId="3881439500" sldId="265"/>
            <ac:picMk id="7" creationId="{397B07EB-FD98-425B-8701-91BA95713C16}"/>
          </ac:picMkLst>
        </pc:picChg>
        <pc:picChg chg="mod">
          <ac:chgData name="Athreya, Kadambari" userId="49740c30-fd31-4728-b2d0-2d89da753964" providerId="ADAL" clId="{314C09B6-9C47-40D5-AF98-B90CDA49C723}" dt="2020-12-01T23:33:26.789" v="151" actId="1076"/>
          <ac:picMkLst>
            <pc:docMk/>
            <pc:sldMk cId="3881439500" sldId="265"/>
            <ac:picMk id="11" creationId="{A352E50B-9CDA-489F-AD25-9A7ACE0C6843}"/>
          </ac:picMkLst>
        </pc:picChg>
        <pc:picChg chg="del mod">
          <ac:chgData name="Athreya, Kadambari" userId="49740c30-fd31-4728-b2d0-2d89da753964" providerId="ADAL" clId="{314C09B6-9C47-40D5-AF98-B90CDA49C723}" dt="2020-12-01T23:39:34.158" v="172" actId="478"/>
          <ac:picMkLst>
            <pc:docMk/>
            <pc:sldMk cId="3881439500" sldId="265"/>
            <ac:picMk id="12" creationId="{9D60C83C-CA7E-4A5E-BDAF-ED35809A8647}"/>
          </ac:picMkLst>
        </pc:picChg>
        <pc:picChg chg="del mod">
          <ac:chgData name="Athreya, Kadambari" userId="49740c30-fd31-4728-b2d0-2d89da753964" providerId="ADAL" clId="{314C09B6-9C47-40D5-AF98-B90CDA49C723}" dt="2020-12-01T23:39:36.855" v="174" actId="478"/>
          <ac:picMkLst>
            <pc:docMk/>
            <pc:sldMk cId="3881439500" sldId="265"/>
            <ac:picMk id="13" creationId="{623402C0-FF1B-451F-9D7A-FCA8074E7116}"/>
          </ac:picMkLst>
        </pc:picChg>
        <pc:picChg chg="mod">
          <ac:chgData name="Athreya, Kadambari" userId="49740c30-fd31-4728-b2d0-2d89da753964" providerId="ADAL" clId="{314C09B6-9C47-40D5-AF98-B90CDA49C723}" dt="2020-12-01T23:33:26.789" v="151" actId="1076"/>
          <ac:picMkLst>
            <pc:docMk/>
            <pc:sldMk cId="3881439500" sldId="265"/>
            <ac:picMk id="14" creationId="{FA88DD74-D2A4-4913-8F8F-F525B6018C1B}"/>
          </ac:picMkLst>
        </pc:picChg>
        <pc:picChg chg="mod">
          <ac:chgData name="Athreya, Kadambari" userId="49740c30-fd31-4728-b2d0-2d89da753964" providerId="ADAL" clId="{314C09B6-9C47-40D5-AF98-B90CDA49C723}" dt="2020-12-01T23:33:26.789" v="151" actId="1076"/>
          <ac:picMkLst>
            <pc:docMk/>
            <pc:sldMk cId="3881439500" sldId="265"/>
            <ac:picMk id="15" creationId="{371B029B-BF5C-4948-A724-BC37A69B75D0}"/>
          </ac:picMkLst>
        </pc:picChg>
        <pc:picChg chg="add">
          <ac:chgData name="Athreya, Kadambari" userId="49740c30-fd31-4728-b2d0-2d89da753964" providerId="ADAL" clId="{314C09B6-9C47-40D5-AF98-B90CDA49C723}" dt="2020-12-01T23:38:05.818" v="169"/>
          <ac:picMkLst>
            <pc:docMk/>
            <pc:sldMk cId="3881439500" sldId="265"/>
            <ac:picMk id="16" creationId="{B50F3034-ECFF-4C70-883C-7318C671D22F}"/>
          </ac:picMkLst>
        </pc:picChg>
        <pc:picChg chg="add mod">
          <ac:chgData name="Athreya, Kadambari" userId="49740c30-fd31-4728-b2d0-2d89da753964" providerId="ADAL" clId="{314C09B6-9C47-40D5-AF98-B90CDA49C723}" dt="2020-12-01T23:39:49.951" v="178" actId="1076"/>
          <ac:picMkLst>
            <pc:docMk/>
            <pc:sldMk cId="3881439500" sldId="265"/>
            <ac:picMk id="17" creationId="{64697072-94EC-4EBD-8841-78039309E0D5}"/>
          </ac:picMkLst>
        </pc:picChg>
        <pc:picChg chg="add mod">
          <ac:chgData name="Athreya, Kadambari" userId="49740c30-fd31-4728-b2d0-2d89da753964" providerId="ADAL" clId="{314C09B6-9C47-40D5-AF98-B90CDA49C723}" dt="2020-12-01T23:39:59.770" v="180" actId="1076"/>
          <ac:picMkLst>
            <pc:docMk/>
            <pc:sldMk cId="3881439500" sldId="265"/>
            <ac:picMk id="18" creationId="{AEF7C140-F6CC-435F-A99C-28B098C9D3B8}"/>
          </ac:picMkLst>
        </pc:picChg>
        <pc:picChg chg="mod">
          <ac:chgData name="Athreya, Kadambari" userId="49740c30-fd31-4728-b2d0-2d89da753964" providerId="ADAL" clId="{314C09B6-9C47-40D5-AF98-B90CDA49C723}" dt="2020-12-01T23:33:26.789" v="151" actId="1076"/>
          <ac:picMkLst>
            <pc:docMk/>
            <pc:sldMk cId="3881439500" sldId="265"/>
            <ac:picMk id="19" creationId="{BA775395-6C5F-4772-A019-3D73CB91BD85}"/>
          </ac:picMkLst>
        </pc:picChg>
        <pc:picChg chg="del mod">
          <ac:chgData name="Athreya, Kadambari" userId="49740c30-fd31-4728-b2d0-2d89da753964" providerId="ADAL" clId="{314C09B6-9C47-40D5-AF98-B90CDA49C723}" dt="2020-12-01T23:41:47.809" v="186" actId="478"/>
          <ac:picMkLst>
            <pc:docMk/>
            <pc:sldMk cId="3881439500" sldId="265"/>
            <ac:picMk id="20" creationId="{BCC55246-5417-4827-85EA-E37A7C23E9C2}"/>
          </ac:picMkLst>
        </pc:picChg>
        <pc:picChg chg="mod">
          <ac:chgData name="Athreya, Kadambari" userId="49740c30-fd31-4728-b2d0-2d89da753964" providerId="ADAL" clId="{314C09B6-9C47-40D5-AF98-B90CDA49C723}" dt="2020-12-01T23:33:26.789" v="151" actId="1076"/>
          <ac:picMkLst>
            <pc:docMk/>
            <pc:sldMk cId="3881439500" sldId="265"/>
            <ac:picMk id="21" creationId="{727F6C8C-FFFC-4663-BF3B-693D856A05F1}"/>
          </ac:picMkLst>
        </pc:picChg>
        <pc:picChg chg="add mod">
          <ac:chgData name="Athreya, Kadambari" userId="49740c30-fd31-4728-b2d0-2d89da753964" providerId="ADAL" clId="{314C09B6-9C47-40D5-AF98-B90CDA49C723}" dt="2020-12-01T23:49:34.993" v="542" actId="1076"/>
          <ac:picMkLst>
            <pc:docMk/>
            <pc:sldMk cId="3881439500" sldId="265"/>
            <ac:picMk id="22" creationId="{CB06E219-585C-4128-8118-144CB7E27B13}"/>
          </ac:picMkLst>
        </pc:picChg>
        <pc:picChg chg="add mod">
          <ac:chgData name="Athreya, Kadambari" userId="49740c30-fd31-4728-b2d0-2d89da753964" providerId="ADAL" clId="{314C09B6-9C47-40D5-AF98-B90CDA49C723}" dt="2020-12-01T23:41:57.167" v="190" actId="1076"/>
          <ac:picMkLst>
            <pc:docMk/>
            <pc:sldMk cId="3881439500" sldId="265"/>
            <ac:picMk id="23" creationId="{751ED76A-4F8E-4246-A2AF-31B8D690BE7E}"/>
          </ac:picMkLst>
        </pc:picChg>
      </pc:sldChg>
      <pc:sldChg chg="del">
        <pc:chgData name="Athreya, Kadambari" userId="49740c30-fd31-4728-b2d0-2d89da753964" providerId="ADAL" clId="{314C09B6-9C47-40D5-AF98-B90CDA49C723}" dt="2020-12-01T22:23:03.420" v="23" actId="2696"/>
        <pc:sldMkLst>
          <pc:docMk/>
          <pc:sldMk cId="2024070231" sldId="266"/>
        </pc:sldMkLst>
      </pc:sldChg>
      <pc:sldChg chg="addSp delSp modSp add modAnim">
        <pc:chgData name="Athreya, Kadambari" userId="49740c30-fd31-4728-b2d0-2d89da753964" providerId="ADAL" clId="{314C09B6-9C47-40D5-AF98-B90CDA49C723}" dt="2020-12-02T01:01:10.502" v="1137"/>
        <pc:sldMkLst>
          <pc:docMk/>
          <pc:sldMk cId="3391898563" sldId="266"/>
        </pc:sldMkLst>
        <pc:spChg chg="mod">
          <ac:chgData name="Athreya, Kadambari" userId="49740c30-fd31-4728-b2d0-2d89da753964" providerId="ADAL" clId="{314C09B6-9C47-40D5-AF98-B90CDA49C723}" dt="2020-12-01T23:33:50.167" v="164" actId="20577"/>
          <ac:spMkLst>
            <pc:docMk/>
            <pc:sldMk cId="3391898563" sldId="266"/>
            <ac:spMk id="2" creationId="{0E6822C3-FCA6-476A-9FA9-279705B8ACFC}"/>
          </ac:spMkLst>
        </pc:spChg>
        <pc:spChg chg="add mod">
          <ac:chgData name="Athreya, Kadambari" userId="49740c30-fd31-4728-b2d0-2d89da753964" providerId="ADAL" clId="{314C09B6-9C47-40D5-AF98-B90CDA49C723}" dt="2020-12-02T00:31:39.613" v="548" actId="14100"/>
          <ac:spMkLst>
            <pc:docMk/>
            <pc:sldMk cId="3391898563" sldId="266"/>
            <ac:spMk id="9" creationId="{65DEA0F6-8127-4A2A-BE48-DC426E737ACA}"/>
          </ac:spMkLst>
        </pc:spChg>
        <pc:spChg chg="add mod">
          <ac:chgData name="Athreya, Kadambari" userId="49740c30-fd31-4728-b2d0-2d89da753964" providerId="ADAL" clId="{314C09B6-9C47-40D5-AF98-B90CDA49C723}" dt="2020-12-02T00:31:50.027" v="570" actId="1036"/>
          <ac:spMkLst>
            <pc:docMk/>
            <pc:sldMk cId="3391898563" sldId="266"/>
            <ac:spMk id="22" creationId="{A0EC7EF3-E3F2-45F4-B884-0E229396941F}"/>
          </ac:spMkLst>
        </pc:spChg>
        <pc:picChg chg="add mod">
          <ac:chgData name="Athreya, Kadambari" userId="49740c30-fd31-4728-b2d0-2d89da753964" providerId="ADAL" clId="{314C09B6-9C47-40D5-AF98-B90CDA49C723}" dt="2020-12-01T23:36:31.969" v="167" actId="1076"/>
          <ac:picMkLst>
            <pc:docMk/>
            <pc:sldMk cId="3391898563" sldId="266"/>
            <ac:picMk id="5" creationId="{594CBD07-6F1B-4F4B-85EF-4B18E0341BEB}"/>
          </ac:picMkLst>
        </pc:picChg>
        <pc:picChg chg="del">
          <ac:chgData name="Athreya, Kadambari" userId="49740c30-fd31-4728-b2d0-2d89da753964" providerId="ADAL" clId="{314C09B6-9C47-40D5-AF98-B90CDA49C723}" dt="2020-12-01T23:40:12.214" v="181" actId="478"/>
          <ac:picMkLst>
            <pc:docMk/>
            <pc:sldMk cId="3391898563" sldId="266"/>
            <ac:picMk id="7" creationId="{397B07EB-FD98-425B-8701-91BA95713C16}"/>
          </ac:picMkLst>
        </pc:picChg>
        <pc:picChg chg="add del mod">
          <ac:chgData name="Athreya, Kadambari" userId="49740c30-fd31-4728-b2d0-2d89da753964" providerId="ADAL" clId="{314C09B6-9C47-40D5-AF98-B90CDA49C723}" dt="2020-12-01T23:41:44.197" v="185"/>
          <ac:picMkLst>
            <pc:docMk/>
            <pc:sldMk cId="3391898563" sldId="266"/>
            <ac:picMk id="8" creationId="{AAB41AAA-AD97-414B-A7CB-E08C32EE919D}"/>
          </ac:picMkLst>
        </pc:picChg>
        <pc:picChg chg="del">
          <ac:chgData name="Athreya, Kadambari" userId="49740c30-fd31-4728-b2d0-2d89da753964" providerId="ADAL" clId="{314C09B6-9C47-40D5-AF98-B90CDA49C723}" dt="2020-12-01T23:40:13.833" v="182" actId="478"/>
          <ac:picMkLst>
            <pc:docMk/>
            <pc:sldMk cId="3391898563" sldId="266"/>
            <ac:picMk id="12" creationId="{9D60C83C-CA7E-4A5E-BDAF-ED35809A8647}"/>
          </ac:picMkLst>
        </pc:picChg>
        <pc:picChg chg="del">
          <ac:chgData name="Athreya, Kadambari" userId="49740c30-fd31-4728-b2d0-2d89da753964" providerId="ADAL" clId="{314C09B6-9C47-40D5-AF98-B90CDA49C723}" dt="2020-12-01T23:40:12.214" v="181" actId="478"/>
          <ac:picMkLst>
            <pc:docMk/>
            <pc:sldMk cId="3391898563" sldId="266"/>
            <ac:picMk id="13" creationId="{623402C0-FF1B-451F-9D7A-FCA8074E7116}"/>
          </ac:picMkLst>
        </pc:picChg>
        <pc:picChg chg="add">
          <ac:chgData name="Athreya, Kadambari" userId="49740c30-fd31-4728-b2d0-2d89da753964" providerId="ADAL" clId="{314C09B6-9C47-40D5-AF98-B90CDA49C723}" dt="2020-12-01T23:40:14.474" v="183"/>
          <ac:picMkLst>
            <pc:docMk/>
            <pc:sldMk cId="3391898563" sldId="266"/>
            <ac:picMk id="16" creationId="{7D40BE57-779E-4ED3-8530-B2C1FF17C3A4}"/>
          </ac:picMkLst>
        </pc:picChg>
        <pc:picChg chg="add">
          <ac:chgData name="Athreya, Kadambari" userId="49740c30-fd31-4728-b2d0-2d89da753964" providerId="ADAL" clId="{314C09B6-9C47-40D5-AF98-B90CDA49C723}" dt="2020-12-01T23:40:14.474" v="183"/>
          <ac:picMkLst>
            <pc:docMk/>
            <pc:sldMk cId="3391898563" sldId="266"/>
            <ac:picMk id="17" creationId="{0AB4CC4C-E2AE-44D4-AB98-FF279FF8E737}"/>
          </ac:picMkLst>
        </pc:picChg>
        <pc:picChg chg="add">
          <ac:chgData name="Athreya, Kadambari" userId="49740c30-fd31-4728-b2d0-2d89da753964" providerId="ADAL" clId="{314C09B6-9C47-40D5-AF98-B90CDA49C723}" dt="2020-12-01T23:40:14.474" v="183"/>
          <ac:picMkLst>
            <pc:docMk/>
            <pc:sldMk cId="3391898563" sldId="266"/>
            <ac:picMk id="18" creationId="{C63D3BE8-1450-4AA4-9828-F6BF2D79B1EA}"/>
          </ac:picMkLst>
        </pc:picChg>
        <pc:picChg chg="del">
          <ac:chgData name="Athreya, Kadambari" userId="49740c30-fd31-4728-b2d0-2d89da753964" providerId="ADAL" clId="{314C09B6-9C47-40D5-AF98-B90CDA49C723}" dt="2020-12-01T23:33:51.878" v="165" actId="478"/>
          <ac:picMkLst>
            <pc:docMk/>
            <pc:sldMk cId="3391898563" sldId="266"/>
            <ac:picMk id="20" creationId="{BCC55246-5417-4827-85EA-E37A7C23E9C2}"/>
          </ac:picMkLst>
        </pc:picChg>
      </pc:sldChg>
      <pc:sldChg chg="del">
        <pc:chgData name="Athreya, Kadambari" userId="49740c30-fd31-4728-b2d0-2d89da753964" providerId="ADAL" clId="{314C09B6-9C47-40D5-AF98-B90CDA49C723}" dt="2020-12-01T22:23:11.707" v="32" actId="2696"/>
        <pc:sldMkLst>
          <pc:docMk/>
          <pc:sldMk cId="299277262" sldId="267"/>
        </pc:sldMkLst>
      </pc:sldChg>
      <pc:sldChg chg="addSp delSp modSp add modTransition modAnim">
        <pc:chgData name="Athreya, Kadambari" userId="49740c30-fd31-4728-b2d0-2d89da753964" providerId="ADAL" clId="{314C09B6-9C47-40D5-AF98-B90CDA49C723}" dt="2020-12-02T22:18:39.183" v="1188"/>
        <pc:sldMkLst>
          <pc:docMk/>
          <pc:sldMk cId="1013442426" sldId="267"/>
        </pc:sldMkLst>
        <pc:spChg chg="mod">
          <ac:chgData name="Athreya, Kadambari" userId="49740c30-fd31-4728-b2d0-2d89da753964" providerId="ADAL" clId="{314C09B6-9C47-40D5-AF98-B90CDA49C723}" dt="2020-12-02T00:34:39.771" v="590" actId="20577"/>
          <ac:spMkLst>
            <pc:docMk/>
            <pc:sldMk cId="1013442426" sldId="267"/>
            <ac:spMk id="2" creationId="{E6A41ADC-F846-4EF2-A3A0-8C36055B22F3}"/>
          </ac:spMkLst>
        </pc:spChg>
        <pc:spChg chg="del mod">
          <ac:chgData name="Athreya, Kadambari" userId="49740c30-fd31-4728-b2d0-2d89da753964" providerId="ADAL" clId="{314C09B6-9C47-40D5-AF98-B90CDA49C723}" dt="2020-12-02T00:34:59.311" v="597" actId="478"/>
          <ac:spMkLst>
            <pc:docMk/>
            <pc:sldMk cId="1013442426" sldId="267"/>
            <ac:spMk id="3" creationId="{7A6C4DCF-D208-40A8-A443-74FBB00F5F38}"/>
          </ac:spMkLst>
        </pc:spChg>
        <pc:spChg chg="add mod">
          <ac:chgData name="Athreya, Kadambari" userId="49740c30-fd31-4728-b2d0-2d89da753964" providerId="ADAL" clId="{314C09B6-9C47-40D5-AF98-B90CDA49C723}" dt="2020-12-02T00:39:43.542" v="622" actId="1076"/>
          <ac:spMkLst>
            <pc:docMk/>
            <pc:sldMk cId="1013442426" sldId="267"/>
            <ac:spMk id="8" creationId="{64533663-7C96-46A9-9574-48EA8F787E7F}"/>
          </ac:spMkLst>
        </pc:spChg>
        <pc:spChg chg="add mod">
          <ac:chgData name="Athreya, Kadambari" userId="49740c30-fd31-4728-b2d0-2d89da753964" providerId="ADAL" clId="{314C09B6-9C47-40D5-AF98-B90CDA49C723}" dt="2020-12-02T00:43:06.360" v="833" actId="1076"/>
          <ac:spMkLst>
            <pc:docMk/>
            <pc:sldMk cId="1013442426" sldId="267"/>
            <ac:spMk id="9" creationId="{5A9D83A3-BB26-4DC4-A119-144CA57303A9}"/>
          </ac:spMkLst>
        </pc:spChg>
        <pc:picChg chg="add mod">
          <ac:chgData name="Athreya, Kadambari" userId="49740c30-fd31-4728-b2d0-2d89da753964" providerId="ADAL" clId="{314C09B6-9C47-40D5-AF98-B90CDA49C723}" dt="2020-12-02T22:16:41.447" v="1168" actId="1076"/>
          <ac:picMkLst>
            <pc:docMk/>
            <pc:sldMk cId="1013442426" sldId="267"/>
            <ac:picMk id="3" creationId="{6C4964AF-706F-40C6-9908-A83FD3F8C107}"/>
          </ac:picMkLst>
        </pc:picChg>
        <pc:picChg chg="add mod">
          <ac:chgData name="Athreya, Kadambari" userId="49740c30-fd31-4728-b2d0-2d89da753964" providerId="ADAL" clId="{314C09B6-9C47-40D5-AF98-B90CDA49C723}" dt="2020-12-02T00:34:52.840" v="596" actId="1076"/>
          <ac:picMkLst>
            <pc:docMk/>
            <pc:sldMk cId="1013442426" sldId="267"/>
            <ac:picMk id="4" creationId="{E56BDC65-4F4A-41EB-B39D-3F1C0324295F}"/>
          </ac:picMkLst>
        </pc:picChg>
        <pc:picChg chg="add mod">
          <ac:chgData name="Athreya, Kadambari" userId="49740c30-fd31-4728-b2d0-2d89da753964" providerId="ADAL" clId="{314C09B6-9C47-40D5-AF98-B90CDA49C723}" dt="2020-12-02T22:16:39.235" v="1167" actId="1076"/>
          <ac:picMkLst>
            <pc:docMk/>
            <pc:sldMk cId="1013442426" sldId="267"/>
            <ac:picMk id="5" creationId="{DC14CE53-3F76-42EF-8BB8-2C4D5A8EC3F6}"/>
          </ac:picMkLst>
        </pc:picChg>
        <pc:picChg chg="add mod">
          <ac:chgData name="Athreya, Kadambari" userId="49740c30-fd31-4728-b2d0-2d89da753964" providerId="ADAL" clId="{314C09B6-9C47-40D5-AF98-B90CDA49C723}" dt="2020-12-02T00:39:51.212" v="639" actId="1036"/>
          <ac:picMkLst>
            <pc:docMk/>
            <pc:sldMk cId="1013442426" sldId="267"/>
            <ac:picMk id="6" creationId="{871FDE8A-D1F9-43EB-B8DA-7301F7AC16AA}"/>
          </ac:picMkLst>
        </pc:picChg>
        <pc:picChg chg="add mod">
          <ac:chgData name="Athreya, Kadambari" userId="49740c30-fd31-4728-b2d0-2d89da753964" providerId="ADAL" clId="{314C09B6-9C47-40D5-AF98-B90CDA49C723}" dt="2020-12-02T00:39:55.344" v="647" actId="1036"/>
          <ac:picMkLst>
            <pc:docMk/>
            <pc:sldMk cId="1013442426" sldId="267"/>
            <ac:picMk id="7" creationId="{319B7189-635A-474F-A58C-D8144BBDC53A}"/>
          </ac:picMkLst>
        </pc:picChg>
      </pc:sldChg>
      <pc:sldChg chg="addSp delSp modSp add modAnim">
        <pc:chgData name="Athreya, Kadambari" userId="49740c30-fd31-4728-b2d0-2d89da753964" providerId="ADAL" clId="{314C09B6-9C47-40D5-AF98-B90CDA49C723}" dt="2020-12-02T01:05:15.856" v="1148"/>
        <pc:sldMkLst>
          <pc:docMk/>
          <pc:sldMk cId="1261394526" sldId="268"/>
        </pc:sldMkLst>
        <pc:spChg chg="mod">
          <ac:chgData name="Athreya, Kadambari" userId="49740c30-fd31-4728-b2d0-2d89da753964" providerId="ADAL" clId="{314C09B6-9C47-40D5-AF98-B90CDA49C723}" dt="2020-12-02T00:54:40.059" v="1066"/>
          <ac:spMkLst>
            <pc:docMk/>
            <pc:sldMk cId="1261394526" sldId="268"/>
            <ac:spMk id="2" creationId="{56B2C88C-90B8-49ED-8F00-34030BD0134D}"/>
          </ac:spMkLst>
        </pc:spChg>
        <pc:spChg chg="del">
          <ac:chgData name="Athreya, Kadambari" userId="49740c30-fd31-4728-b2d0-2d89da753964" providerId="ADAL" clId="{314C09B6-9C47-40D5-AF98-B90CDA49C723}" dt="2020-12-02T00:43:43.325" v="854" actId="478"/>
          <ac:spMkLst>
            <pc:docMk/>
            <pc:sldMk cId="1261394526" sldId="268"/>
            <ac:spMk id="3" creationId="{F079C2E6-5265-4232-A516-2CBDB9C797E8}"/>
          </ac:spMkLst>
        </pc:spChg>
        <pc:spChg chg="add del mod">
          <ac:chgData name="Athreya, Kadambari" userId="49740c30-fd31-4728-b2d0-2d89da753964" providerId="ADAL" clId="{314C09B6-9C47-40D5-AF98-B90CDA49C723}" dt="2020-12-02T00:47:37.772" v="869" actId="478"/>
          <ac:spMkLst>
            <pc:docMk/>
            <pc:sldMk cId="1261394526" sldId="268"/>
            <ac:spMk id="7" creationId="{E6161B5C-0A18-41D6-80D6-C6B383FBF002}"/>
          </ac:spMkLst>
        </pc:spChg>
        <pc:spChg chg="add mod">
          <ac:chgData name="Athreya, Kadambari" userId="49740c30-fd31-4728-b2d0-2d89da753964" providerId="ADAL" clId="{314C09B6-9C47-40D5-AF98-B90CDA49C723}" dt="2020-12-02T00:49:15.013" v="928" actId="1582"/>
          <ac:spMkLst>
            <pc:docMk/>
            <pc:sldMk cId="1261394526" sldId="268"/>
            <ac:spMk id="10" creationId="{F41AFA36-EAC0-4714-B245-006694B9CB77}"/>
          </ac:spMkLst>
        </pc:spChg>
        <pc:spChg chg="add mod">
          <ac:chgData name="Athreya, Kadambari" userId="49740c30-fd31-4728-b2d0-2d89da753964" providerId="ADAL" clId="{314C09B6-9C47-40D5-AF98-B90CDA49C723}" dt="2020-12-02T00:51:15.072" v="954" actId="20577"/>
          <ac:spMkLst>
            <pc:docMk/>
            <pc:sldMk cId="1261394526" sldId="268"/>
            <ac:spMk id="12" creationId="{08E6569C-8203-4C7C-B6E0-EBC4406838F4}"/>
          </ac:spMkLst>
        </pc:spChg>
        <pc:spChg chg="add mod">
          <ac:chgData name="Athreya, Kadambari" userId="49740c30-fd31-4728-b2d0-2d89da753964" providerId="ADAL" clId="{314C09B6-9C47-40D5-AF98-B90CDA49C723}" dt="2020-12-02T00:51:45.131" v="984" actId="1076"/>
          <ac:spMkLst>
            <pc:docMk/>
            <pc:sldMk cId="1261394526" sldId="268"/>
            <ac:spMk id="15" creationId="{628B4693-D85B-4316-ACD4-7BD1A01B4717}"/>
          </ac:spMkLst>
        </pc:spChg>
        <pc:spChg chg="add mod">
          <ac:chgData name="Athreya, Kadambari" userId="49740c30-fd31-4728-b2d0-2d89da753964" providerId="ADAL" clId="{314C09B6-9C47-40D5-AF98-B90CDA49C723}" dt="2020-12-02T00:53:46.138" v="1044" actId="1076"/>
          <ac:spMkLst>
            <pc:docMk/>
            <pc:sldMk cId="1261394526" sldId="268"/>
            <ac:spMk id="18" creationId="{8EEA1C30-311F-439D-B23B-22516FCD58BB}"/>
          </ac:spMkLst>
        </pc:spChg>
        <pc:picChg chg="add">
          <ac:chgData name="Athreya, Kadambari" userId="49740c30-fd31-4728-b2d0-2d89da753964" providerId="ADAL" clId="{314C09B6-9C47-40D5-AF98-B90CDA49C723}" dt="2020-12-02T00:44:30.855" v="855"/>
          <ac:picMkLst>
            <pc:docMk/>
            <pc:sldMk cId="1261394526" sldId="268"/>
            <ac:picMk id="4" creationId="{8F40BD3D-0D02-4BF5-BA5E-3855360FBBF1}"/>
          </ac:picMkLst>
        </pc:picChg>
        <pc:picChg chg="add del mod">
          <ac:chgData name="Athreya, Kadambari" userId="49740c30-fd31-4728-b2d0-2d89da753964" providerId="ADAL" clId="{314C09B6-9C47-40D5-AF98-B90CDA49C723}" dt="2020-12-02T00:47:28.766" v="867" actId="478"/>
          <ac:picMkLst>
            <pc:docMk/>
            <pc:sldMk cId="1261394526" sldId="268"/>
            <ac:picMk id="6" creationId="{EC5B5C91-0D3C-466E-B9BB-F9FA3B62D648}"/>
          </ac:picMkLst>
        </pc:picChg>
        <pc:cxnChg chg="add mod">
          <ac:chgData name="Athreya, Kadambari" userId="49740c30-fd31-4728-b2d0-2d89da753964" providerId="ADAL" clId="{314C09B6-9C47-40D5-AF98-B90CDA49C723}" dt="2020-12-02T00:47:53.328" v="871" actId="1582"/>
          <ac:cxnSpMkLst>
            <pc:docMk/>
            <pc:sldMk cId="1261394526" sldId="268"/>
            <ac:cxnSpMk id="9" creationId="{7A952C80-3CBD-4709-8BB1-0CB42C6F8EC7}"/>
          </ac:cxnSpMkLst>
        </pc:cxnChg>
        <pc:cxnChg chg="add mod">
          <ac:chgData name="Athreya, Kadambari" userId="49740c30-fd31-4728-b2d0-2d89da753964" providerId="ADAL" clId="{314C09B6-9C47-40D5-AF98-B90CDA49C723}" dt="2020-12-02T00:50:56.989" v="931" actId="14100"/>
          <ac:cxnSpMkLst>
            <pc:docMk/>
            <pc:sldMk cId="1261394526" sldId="268"/>
            <ac:cxnSpMk id="11" creationId="{5B24EC2F-8349-40BD-979C-C4DCC6896455}"/>
          </ac:cxnSpMkLst>
        </pc:cxnChg>
        <pc:cxnChg chg="add mod">
          <ac:chgData name="Athreya, Kadambari" userId="49740c30-fd31-4728-b2d0-2d89da753964" providerId="ADAL" clId="{314C09B6-9C47-40D5-AF98-B90CDA49C723}" dt="2020-12-02T00:51:29.175" v="957" actId="14100"/>
          <ac:cxnSpMkLst>
            <pc:docMk/>
            <pc:sldMk cId="1261394526" sldId="268"/>
            <ac:cxnSpMk id="14" creationId="{0057A81E-EC6E-4646-8F74-0F6C7739C2FC}"/>
          </ac:cxnSpMkLst>
        </pc:cxnChg>
        <pc:cxnChg chg="add mod">
          <ac:chgData name="Athreya, Kadambari" userId="49740c30-fd31-4728-b2d0-2d89da753964" providerId="ADAL" clId="{314C09B6-9C47-40D5-AF98-B90CDA49C723}" dt="2020-12-02T00:53:12.773" v="986" actId="1076"/>
          <ac:cxnSpMkLst>
            <pc:docMk/>
            <pc:sldMk cId="1261394526" sldId="268"/>
            <ac:cxnSpMk id="17" creationId="{61AA2D26-0398-4928-ACCD-2CE61999AEFB}"/>
          </ac:cxnSpMkLst>
        </pc:cxnChg>
      </pc:sldChg>
      <pc:sldChg chg="del">
        <pc:chgData name="Athreya, Kadambari" userId="49740c30-fd31-4728-b2d0-2d89da753964" providerId="ADAL" clId="{314C09B6-9C47-40D5-AF98-B90CDA49C723}" dt="2020-12-01T22:23:04.293" v="24" actId="2696"/>
        <pc:sldMkLst>
          <pc:docMk/>
          <pc:sldMk cId="1803181414" sldId="268"/>
        </pc:sldMkLst>
      </pc:sldChg>
      <pc:sldChg chg="addSp delSp modSp add">
        <pc:chgData name="Athreya, Kadambari" userId="49740c30-fd31-4728-b2d0-2d89da753964" providerId="ADAL" clId="{314C09B6-9C47-40D5-AF98-B90CDA49C723}" dt="2020-12-02T00:58:44.551" v="1126" actId="20577"/>
        <pc:sldMkLst>
          <pc:docMk/>
          <pc:sldMk cId="1991546312" sldId="269"/>
        </pc:sldMkLst>
        <pc:spChg chg="mod">
          <ac:chgData name="Athreya, Kadambari" userId="49740c30-fd31-4728-b2d0-2d89da753964" providerId="ADAL" clId="{314C09B6-9C47-40D5-AF98-B90CDA49C723}" dt="2020-12-02T00:54:14.096" v="1064" actId="20577"/>
          <ac:spMkLst>
            <pc:docMk/>
            <pc:sldMk cId="1991546312" sldId="269"/>
            <ac:spMk id="2" creationId="{1227D6EB-EEE2-48E9-913C-8D7C8A1D8560}"/>
          </ac:spMkLst>
        </pc:spChg>
        <pc:spChg chg="del">
          <ac:chgData name="Athreya, Kadambari" userId="49740c30-fd31-4728-b2d0-2d89da753964" providerId="ADAL" clId="{314C09B6-9C47-40D5-AF98-B90CDA49C723}" dt="2020-12-02T00:55:51.512" v="1067" actId="478"/>
          <ac:spMkLst>
            <pc:docMk/>
            <pc:sldMk cId="1991546312" sldId="269"/>
            <ac:spMk id="3" creationId="{8B933057-7D43-4560-A754-26B0BACA9EA1}"/>
          </ac:spMkLst>
        </pc:spChg>
        <pc:spChg chg="add mod">
          <ac:chgData name="Athreya, Kadambari" userId="49740c30-fd31-4728-b2d0-2d89da753964" providerId="ADAL" clId="{314C09B6-9C47-40D5-AF98-B90CDA49C723}" dt="2020-12-02T00:58:44.551" v="1126" actId="20577"/>
          <ac:spMkLst>
            <pc:docMk/>
            <pc:sldMk cId="1991546312" sldId="269"/>
            <ac:spMk id="5" creationId="{C9DCD77D-4CA2-46D8-90CB-A0073CCEFF9D}"/>
          </ac:spMkLst>
        </pc:spChg>
        <pc:picChg chg="add mod">
          <ac:chgData name="Athreya, Kadambari" userId="49740c30-fd31-4728-b2d0-2d89da753964" providerId="ADAL" clId="{314C09B6-9C47-40D5-AF98-B90CDA49C723}" dt="2020-12-02T00:55:55.241" v="1069" actId="1076"/>
          <ac:picMkLst>
            <pc:docMk/>
            <pc:sldMk cId="1991546312" sldId="269"/>
            <ac:picMk id="4" creationId="{B7BB7327-E2DB-431F-8241-5A3DC27956A5}"/>
          </ac:picMkLst>
        </pc:picChg>
      </pc:sldChg>
      <pc:sldChg chg="delSp modSp add">
        <pc:chgData name="Athreya, Kadambari" userId="49740c30-fd31-4728-b2d0-2d89da753964" providerId="ADAL" clId="{314C09B6-9C47-40D5-AF98-B90CDA49C723}" dt="2020-12-02T01:07:23.822" v="1163" actId="1076"/>
        <pc:sldMkLst>
          <pc:docMk/>
          <pc:sldMk cId="1945467643" sldId="270"/>
        </pc:sldMkLst>
        <pc:spChg chg="mod">
          <ac:chgData name="Athreya, Kadambari" userId="49740c30-fd31-4728-b2d0-2d89da753964" providerId="ADAL" clId="{314C09B6-9C47-40D5-AF98-B90CDA49C723}" dt="2020-12-02T01:07:23.822" v="1163" actId="1076"/>
          <ac:spMkLst>
            <pc:docMk/>
            <pc:sldMk cId="1945467643" sldId="270"/>
            <ac:spMk id="2" creationId="{7683BB65-FE5F-41AC-9FC0-51FA6FBDD157}"/>
          </ac:spMkLst>
        </pc:spChg>
        <pc:spChg chg="del">
          <ac:chgData name="Athreya, Kadambari" userId="49740c30-fd31-4728-b2d0-2d89da753964" providerId="ADAL" clId="{314C09B6-9C47-40D5-AF98-B90CDA49C723}" dt="2020-12-02T01:07:14.570" v="1160" actId="478"/>
          <ac:spMkLst>
            <pc:docMk/>
            <pc:sldMk cId="1945467643" sldId="270"/>
            <ac:spMk id="3" creationId="{6772AD2F-E9BC-4A2F-95D8-C45FBA194FA8}"/>
          </ac:spMkLst>
        </pc:spChg>
      </pc:sldChg>
      <pc:sldChg chg="del">
        <pc:chgData name="Athreya, Kadambari" userId="49740c30-fd31-4728-b2d0-2d89da753964" providerId="ADAL" clId="{314C09B6-9C47-40D5-AF98-B90CDA49C723}" dt="2020-12-01T22:23:05.195" v="25" actId="2696"/>
        <pc:sldMkLst>
          <pc:docMk/>
          <pc:sldMk cId="3887209148" sldId="280"/>
        </pc:sldMkLst>
      </pc:sldChg>
      <pc:sldChg chg="del">
        <pc:chgData name="Athreya, Kadambari" userId="49740c30-fd31-4728-b2d0-2d89da753964" providerId="ADAL" clId="{314C09B6-9C47-40D5-AF98-B90CDA49C723}" dt="2020-12-01T22:23:00.867" v="20" actId="2696"/>
        <pc:sldMkLst>
          <pc:docMk/>
          <pc:sldMk cId="323554241" sldId="281"/>
        </pc:sldMkLst>
      </pc:sldChg>
      <pc:sldChg chg="del">
        <pc:chgData name="Athreya, Kadambari" userId="49740c30-fd31-4728-b2d0-2d89da753964" providerId="ADAL" clId="{314C09B6-9C47-40D5-AF98-B90CDA49C723}" dt="2020-12-01T22:23:06.896" v="27" actId="2696"/>
        <pc:sldMkLst>
          <pc:docMk/>
          <pc:sldMk cId="3251751522" sldId="282"/>
        </pc:sldMkLst>
      </pc:sldChg>
      <pc:sldChg chg="del">
        <pc:chgData name="Athreya, Kadambari" userId="49740c30-fd31-4728-b2d0-2d89da753964" providerId="ADAL" clId="{314C09B6-9C47-40D5-AF98-B90CDA49C723}" dt="2020-12-01T22:23:07.747" v="28" actId="2696"/>
        <pc:sldMkLst>
          <pc:docMk/>
          <pc:sldMk cId="1992771106" sldId="285"/>
        </pc:sldMkLst>
      </pc:sldChg>
      <pc:sldChg chg="del">
        <pc:chgData name="Athreya, Kadambari" userId="49740c30-fd31-4728-b2d0-2d89da753964" providerId="ADAL" clId="{314C09B6-9C47-40D5-AF98-B90CDA49C723}" dt="2020-12-01T22:23:08.564" v="29" actId="2696"/>
        <pc:sldMkLst>
          <pc:docMk/>
          <pc:sldMk cId="3961850765" sldId="286"/>
        </pc:sldMkLst>
      </pc:sldChg>
      <pc:sldChg chg="del">
        <pc:chgData name="Athreya, Kadambari" userId="49740c30-fd31-4728-b2d0-2d89da753964" providerId="ADAL" clId="{314C09B6-9C47-40D5-AF98-B90CDA49C723}" dt="2020-12-01T22:23:09.359" v="30" actId="2696"/>
        <pc:sldMkLst>
          <pc:docMk/>
          <pc:sldMk cId="833020516" sldId="287"/>
        </pc:sldMkLst>
      </pc:sldChg>
      <pc:sldChg chg="del">
        <pc:chgData name="Athreya, Kadambari" userId="49740c30-fd31-4728-b2d0-2d89da753964" providerId="ADAL" clId="{314C09B6-9C47-40D5-AF98-B90CDA49C723}" dt="2020-12-01T22:23:01.686" v="21" actId="2696"/>
        <pc:sldMkLst>
          <pc:docMk/>
          <pc:sldMk cId="3261471693" sldId="288"/>
        </pc:sldMkLst>
      </pc:sldChg>
      <pc:sldChg chg="del">
        <pc:chgData name="Athreya, Kadambari" userId="49740c30-fd31-4728-b2d0-2d89da753964" providerId="ADAL" clId="{314C09B6-9C47-40D5-AF98-B90CDA49C723}" dt="2020-12-01T22:23:10.351" v="31" actId="2696"/>
        <pc:sldMkLst>
          <pc:docMk/>
          <pc:sldMk cId="4191923580" sldId="289"/>
        </pc:sldMkLst>
      </pc:sldChg>
      <pc:sldChg chg="del">
        <pc:chgData name="Athreya, Kadambari" userId="49740c30-fd31-4728-b2d0-2d89da753964" providerId="ADAL" clId="{314C09B6-9C47-40D5-AF98-B90CDA49C723}" dt="2020-12-01T22:23:02.574" v="22" actId="2696"/>
        <pc:sldMkLst>
          <pc:docMk/>
          <pc:sldMk cId="650363487" sldId="292"/>
        </pc:sldMkLst>
      </pc:sldChg>
      <pc:sldChg chg="del">
        <pc:chgData name="Athreya, Kadambari" userId="49740c30-fd31-4728-b2d0-2d89da753964" providerId="ADAL" clId="{314C09B6-9C47-40D5-AF98-B90CDA49C723}" dt="2020-12-01T22:23:06.068" v="26" actId="2696"/>
        <pc:sldMkLst>
          <pc:docMk/>
          <pc:sldMk cId="4254371628" sldId="29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C656D-AB7A-41C8-A91B-CC998E011F29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C19BC-0A6D-43F1-A6DD-86A0E636F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8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0A3633A-C108-4D63-B3B0-0D899C2E8C5F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A5FC-185F-4192-9C60-C0913F6357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872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633A-C108-4D63-B3B0-0D899C2E8C5F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A5FC-185F-4192-9C60-C0913F635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01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633A-C108-4D63-B3B0-0D899C2E8C5F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A5FC-185F-4192-9C60-C0913F6357E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576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F3050-711E-44F5-8AA1-9A9401095490}" type="datetime1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5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633A-C108-4D63-B3B0-0D899C2E8C5F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A5FC-185F-4192-9C60-C0913F635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75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633A-C108-4D63-B3B0-0D899C2E8C5F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A5FC-185F-4192-9C60-C0913F6357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54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633A-C108-4D63-B3B0-0D899C2E8C5F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A5FC-185F-4192-9C60-C0913F635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63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633A-C108-4D63-B3B0-0D899C2E8C5F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A5FC-185F-4192-9C60-C0913F635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32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633A-C108-4D63-B3B0-0D899C2E8C5F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A5FC-185F-4192-9C60-C0913F635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04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633A-C108-4D63-B3B0-0D899C2E8C5F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A5FC-185F-4192-9C60-C0913F635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633A-C108-4D63-B3B0-0D899C2E8C5F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A5FC-185F-4192-9C60-C0913F635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633A-C108-4D63-B3B0-0D899C2E8C5F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A5FC-185F-4192-9C60-C0913F6357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847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0A3633A-C108-4D63-B3B0-0D899C2E8C5F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685A5FC-185F-4192-9C60-C0913F6357E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451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ncourse-ci.org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concoursetutorial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31F3C-7FC5-46BE-B0DD-60E439035A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CI/CD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23F6DE-3299-480C-AABF-67B450FDA6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u="sng" dirty="0"/>
              <a:t>Nationwide</a:t>
            </a:r>
          </a:p>
          <a:p>
            <a:r>
              <a:rPr lang="en-US" dirty="0"/>
              <a:t>Kadambari Athreya</a:t>
            </a:r>
          </a:p>
        </p:txBody>
      </p:sp>
    </p:spTree>
    <p:extLst>
      <p:ext uri="{BB962C8B-B14F-4D97-AF65-F5344CB8AC3E}">
        <p14:creationId xmlns:p14="http://schemas.microsoft.com/office/powerpoint/2010/main" val="4200093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16B18-5C7E-4AFC-A03F-84F76280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F53CB-67F2-4223-BAE0-6561F2C6F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Kadambari Athreya</a:t>
            </a:r>
          </a:p>
          <a:p>
            <a:pPr lvl="1"/>
            <a:r>
              <a:rPr lang="en-US" dirty="0"/>
              <a:t>Cloud Success Team – Consulting</a:t>
            </a:r>
          </a:p>
          <a:p>
            <a:pPr lvl="1"/>
            <a:r>
              <a:rPr lang="en-US" dirty="0"/>
              <a:t>14 </a:t>
            </a:r>
            <a:r>
              <a:rPr lang="en-US" dirty="0" err="1"/>
              <a:t>yrs</a:t>
            </a:r>
            <a:r>
              <a:rPr lang="en-US" dirty="0"/>
              <a:t> in IT</a:t>
            </a:r>
          </a:p>
          <a:p>
            <a:pPr lvl="1"/>
            <a:r>
              <a:rPr lang="en-US" dirty="0"/>
              <a:t>Nationwide since 2012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111673-8DDA-42CC-B095-428FB588C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010" y="990443"/>
            <a:ext cx="3582447" cy="238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524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822C3-FCA6-476A-9FA9-279705B8A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96215"/>
          </a:xfrm>
        </p:spPr>
        <p:txBody>
          <a:bodyPr/>
          <a:lstStyle/>
          <a:p>
            <a:r>
              <a:rPr lang="en-US" dirty="0"/>
              <a:t>CI – Continuous Integration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A37A2-9EE2-4885-A6F2-D6DB9DBC5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/>
          </a:p>
        </p:txBody>
      </p:sp>
      <p:pic>
        <p:nvPicPr>
          <p:cNvPr id="11" name="Graphic 10" descr="Arrow Slight curve">
            <a:extLst>
              <a:ext uri="{FF2B5EF4-FFF2-40B4-BE49-F238E27FC236}">
                <a16:creationId xmlns:a16="http://schemas.microsoft.com/office/drawing/2014/main" id="{A352E50B-9CDA-489F-AD25-9A7ACE0C6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4991" y="2971800"/>
            <a:ext cx="914400" cy="914400"/>
          </a:xfrm>
          <a:prstGeom prst="rect">
            <a:avLst/>
          </a:prstGeom>
        </p:spPr>
      </p:pic>
      <p:pic>
        <p:nvPicPr>
          <p:cNvPr id="14" name="Graphic 13" descr="Arrow Slight curve">
            <a:extLst>
              <a:ext uri="{FF2B5EF4-FFF2-40B4-BE49-F238E27FC236}">
                <a16:creationId xmlns:a16="http://schemas.microsoft.com/office/drawing/2014/main" id="{FA88DD74-D2A4-4913-8F8F-F525B6018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038984">
            <a:off x="1678953" y="3916392"/>
            <a:ext cx="914400" cy="914400"/>
          </a:xfrm>
          <a:prstGeom prst="rect">
            <a:avLst/>
          </a:prstGeom>
        </p:spPr>
      </p:pic>
      <p:pic>
        <p:nvPicPr>
          <p:cNvPr id="15" name="Graphic 14" descr="Arrow Slight curve">
            <a:extLst>
              <a:ext uri="{FF2B5EF4-FFF2-40B4-BE49-F238E27FC236}">
                <a16:creationId xmlns:a16="http://schemas.microsoft.com/office/drawing/2014/main" id="{371B029B-BF5C-4948-A724-BC37A69B7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87592">
            <a:off x="1656221" y="2103116"/>
            <a:ext cx="914400" cy="914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A775395-6C5F-4772-A019-3D73CB91B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9391" y="2467051"/>
            <a:ext cx="1954833" cy="1895267"/>
          </a:xfrm>
          <a:prstGeom prst="rect">
            <a:avLst/>
          </a:prstGeom>
        </p:spPr>
      </p:pic>
      <p:pic>
        <p:nvPicPr>
          <p:cNvPr id="21" name="Graphic 20" descr="Arrow Slight curve">
            <a:extLst>
              <a:ext uri="{FF2B5EF4-FFF2-40B4-BE49-F238E27FC236}">
                <a16:creationId xmlns:a16="http://schemas.microsoft.com/office/drawing/2014/main" id="{727F6C8C-FFFC-4663-BF3B-693D856A0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36625" y="2983086"/>
            <a:ext cx="1234408" cy="914400"/>
          </a:xfrm>
          <a:prstGeom prst="rect">
            <a:avLst/>
          </a:prstGeom>
        </p:spPr>
      </p:pic>
      <p:pic>
        <p:nvPicPr>
          <p:cNvPr id="5" name="Graphic 4" descr="Gears">
            <a:extLst>
              <a:ext uri="{FF2B5EF4-FFF2-40B4-BE49-F238E27FC236}">
                <a16:creationId xmlns:a16="http://schemas.microsoft.com/office/drawing/2014/main" id="{594CBD07-6F1B-4F4B-85EF-4B18E0341B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63769" y="2971800"/>
            <a:ext cx="914400" cy="914400"/>
          </a:xfrm>
          <a:prstGeom prst="rect">
            <a:avLst/>
          </a:prstGeom>
        </p:spPr>
      </p:pic>
      <p:pic>
        <p:nvPicPr>
          <p:cNvPr id="16" name="Graphic 15" descr="Programmer">
            <a:extLst>
              <a:ext uri="{FF2B5EF4-FFF2-40B4-BE49-F238E27FC236}">
                <a16:creationId xmlns:a16="http://schemas.microsoft.com/office/drawing/2014/main" id="{7D40BE57-779E-4ED3-8530-B2C1FF17C3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0573" y="1838357"/>
            <a:ext cx="914400" cy="914400"/>
          </a:xfrm>
          <a:prstGeom prst="rect">
            <a:avLst/>
          </a:prstGeom>
        </p:spPr>
      </p:pic>
      <p:pic>
        <p:nvPicPr>
          <p:cNvPr id="17" name="Graphic 16" descr="Programmer">
            <a:extLst>
              <a:ext uri="{FF2B5EF4-FFF2-40B4-BE49-F238E27FC236}">
                <a16:creationId xmlns:a16="http://schemas.microsoft.com/office/drawing/2014/main" id="{0AB4CC4C-E2AE-44D4-AB98-FF279FF8E7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0573" y="3004902"/>
            <a:ext cx="914400" cy="914400"/>
          </a:xfrm>
          <a:prstGeom prst="rect">
            <a:avLst/>
          </a:prstGeom>
        </p:spPr>
      </p:pic>
      <p:pic>
        <p:nvPicPr>
          <p:cNvPr id="18" name="Graphic 17" descr="Programmer">
            <a:extLst>
              <a:ext uri="{FF2B5EF4-FFF2-40B4-BE49-F238E27FC236}">
                <a16:creationId xmlns:a16="http://schemas.microsoft.com/office/drawing/2014/main" id="{C63D3BE8-1450-4AA4-9828-F6BF2D79B1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8305" y="4221981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DEA0F6-8127-4A2A-BE48-DC426E737ACA}"/>
              </a:ext>
            </a:extLst>
          </p:cNvPr>
          <p:cNvSpPr txBox="1"/>
          <p:nvPr/>
        </p:nvSpPr>
        <p:spPr>
          <a:xfrm>
            <a:off x="7250578" y="2018581"/>
            <a:ext cx="4560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Most application project have multiple developers working in the same code-base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EC7EF3-E3F2-45F4-B884-0E229396941F}"/>
              </a:ext>
            </a:extLst>
          </p:cNvPr>
          <p:cNvSpPr txBox="1"/>
          <p:nvPr/>
        </p:nvSpPr>
        <p:spPr>
          <a:xfrm>
            <a:off x="7250578" y="3910080"/>
            <a:ext cx="45604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Commits to the repository will trigger the build and test process to ensure your changes still work with the rest of the app</a:t>
            </a:r>
          </a:p>
        </p:txBody>
      </p:sp>
    </p:spTree>
    <p:extLst>
      <p:ext uri="{BB962C8B-B14F-4D97-AF65-F5344CB8AC3E}">
        <p14:creationId xmlns:p14="http://schemas.microsoft.com/office/powerpoint/2010/main" val="339189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822C3-FCA6-476A-9FA9-279705B8A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96215"/>
          </a:xfrm>
        </p:spPr>
        <p:txBody>
          <a:bodyPr/>
          <a:lstStyle/>
          <a:p>
            <a:r>
              <a:rPr lang="en-US" dirty="0"/>
              <a:t>CI – Continuous Deployment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A37A2-9EE2-4885-A6F2-D6DB9DBC5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/>
          </a:p>
        </p:txBody>
      </p:sp>
      <p:pic>
        <p:nvPicPr>
          <p:cNvPr id="11" name="Graphic 10" descr="Arrow Slight curve">
            <a:extLst>
              <a:ext uri="{FF2B5EF4-FFF2-40B4-BE49-F238E27FC236}">
                <a16:creationId xmlns:a16="http://schemas.microsoft.com/office/drawing/2014/main" id="{A352E50B-9CDA-489F-AD25-9A7ACE0C6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4991" y="2971800"/>
            <a:ext cx="914400" cy="914400"/>
          </a:xfrm>
          <a:prstGeom prst="rect">
            <a:avLst/>
          </a:prstGeom>
        </p:spPr>
      </p:pic>
      <p:pic>
        <p:nvPicPr>
          <p:cNvPr id="14" name="Graphic 13" descr="Arrow Slight curve">
            <a:extLst>
              <a:ext uri="{FF2B5EF4-FFF2-40B4-BE49-F238E27FC236}">
                <a16:creationId xmlns:a16="http://schemas.microsoft.com/office/drawing/2014/main" id="{FA88DD74-D2A4-4913-8F8F-F525B6018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038984">
            <a:off x="1678953" y="3916392"/>
            <a:ext cx="914400" cy="914400"/>
          </a:xfrm>
          <a:prstGeom prst="rect">
            <a:avLst/>
          </a:prstGeom>
        </p:spPr>
      </p:pic>
      <p:pic>
        <p:nvPicPr>
          <p:cNvPr id="15" name="Graphic 14" descr="Arrow Slight curve">
            <a:extLst>
              <a:ext uri="{FF2B5EF4-FFF2-40B4-BE49-F238E27FC236}">
                <a16:creationId xmlns:a16="http://schemas.microsoft.com/office/drawing/2014/main" id="{371B029B-BF5C-4948-A724-BC37A69B7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87592">
            <a:off x="1656221" y="2103116"/>
            <a:ext cx="914400" cy="914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A775395-6C5F-4772-A019-3D73CB91B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9391" y="2467051"/>
            <a:ext cx="1954833" cy="1895267"/>
          </a:xfrm>
          <a:prstGeom prst="rect">
            <a:avLst/>
          </a:prstGeom>
        </p:spPr>
      </p:pic>
      <p:pic>
        <p:nvPicPr>
          <p:cNvPr id="21" name="Graphic 20" descr="Arrow Slight curve">
            <a:extLst>
              <a:ext uri="{FF2B5EF4-FFF2-40B4-BE49-F238E27FC236}">
                <a16:creationId xmlns:a16="http://schemas.microsoft.com/office/drawing/2014/main" id="{727F6C8C-FFFC-4663-BF3B-693D856A0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36625" y="2983086"/>
            <a:ext cx="1234408" cy="914400"/>
          </a:xfrm>
          <a:prstGeom prst="rect">
            <a:avLst/>
          </a:prstGeom>
        </p:spPr>
      </p:pic>
      <p:pic>
        <p:nvPicPr>
          <p:cNvPr id="16" name="Graphic 15" descr="Gears">
            <a:extLst>
              <a:ext uri="{FF2B5EF4-FFF2-40B4-BE49-F238E27FC236}">
                <a16:creationId xmlns:a16="http://schemas.microsoft.com/office/drawing/2014/main" id="{B50F3034-ECFF-4C70-883C-7318C671D2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63769" y="2971800"/>
            <a:ext cx="914400" cy="914400"/>
          </a:xfrm>
          <a:prstGeom prst="rect">
            <a:avLst/>
          </a:prstGeom>
        </p:spPr>
      </p:pic>
      <p:pic>
        <p:nvPicPr>
          <p:cNvPr id="5" name="Graphic 4" descr="Programmer">
            <a:extLst>
              <a:ext uri="{FF2B5EF4-FFF2-40B4-BE49-F238E27FC236}">
                <a16:creationId xmlns:a16="http://schemas.microsoft.com/office/drawing/2014/main" id="{E7FAD66A-D875-423A-8DEE-277582131B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0573" y="1838357"/>
            <a:ext cx="914400" cy="914400"/>
          </a:xfrm>
          <a:prstGeom prst="rect">
            <a:avLst/>
          </a:prstGeom>
        </p:spPr>
      </p:pic>
      <p:pic>
        <p:nvPicPr>
          <p:cNvPr id="17" name="Graphic 16" descr="Programmer">
            <a:extLst>
              <a:ext uri="{FF2B5EF4-FFF2-40B4-BE49-F238E27FC236}">
                <a16:creationId xmlns:a16="http://schemas.microsoft.com/office/drawing/2014/main" id="{64697072-94EC-4EBD-8841-78039309E0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0573" y="3004902"/>
            <a:ext cx="914400" cy="914400"/>
          </a:xfrm>
          <a:prstGeom prst="rect">
            <a:avLst/>
          </a:prstGeom>
        </p:spPr>
      </p:pic>
      <p:pic>
        <p:nvPicPr>
          <p:cNvPr id="18" name="Graphic 17" descr="Programmer">
            <a:extLst>
              <a:ext uri="{FF2B5EF4-FFF2-40B4-BE49-F238E27FC236}">
                <a16:creationId xmlns:a16="http://schemas.microsoft.com/office/drawing/2014/main" id="{AEF7C140-F6CC-435F-A99C-28B098C9D3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8305" y="4221981"/>
            <a:ext cx="914400" cy="914400"/>
          </a:xfrm>
          <a:prstGeom prst="rect">
            <a:avLst/>
          </a:prstGeom>
        </p:spPr>
      </p:pic>
      <p:pic>
        <p:nvPicPr>
          <p:cNvPr id="22" name="Graphic 21" descr="Rocket">
            <a:extLst>
              <a:ext uri="{FF2B5EF4-FFF2-40B4-BE49-F238E27FC236}">
                <a16:creationId xmlns:a16="http://schemas.microsoft.com/office/drawing/2014/main" id="{CB06E219-585C-4128-8118-144CB7E27B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625133" y="3004902"/>
            <a:ext cx="914400" cy="914400"/>
          </a:xfrm>
          <a:prstGeom prst="rect">
            <a:avLst/>
          </a:prstGeom>
        </p:spPr>
      </p:pic>
      <p:pic>
        <p:nvPicPr>
          <p:cNvPr id="23" name="Graphic 22" descr="Arrow Slight curve">
            <a:extLst>
              <a:ext uri="{FF2B5EF4-FFF2-40B4-BE49-F238E27FC236}">
                <a16:creationId xmlns:a16="http://schemas.microsoft.com/office/drawing/2014/main" id="{751ED76A-4F8E-4246-A2AF-31B8D690B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00737" y="3028318"/>
            <a:ext cx="1234408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91D9B07-D40B-456D-BEF4-E2930FFA72A0}"/>
              </a:ext>
            </a:extLst>
          </p:cNvPr>
          <p:cNvSpPr txBox="1"/>
          <p:nvPr/>
        </p:nvSpPr>
        <p:spPr>
          <a:xfrm>
            <a:off x="4281682" y="4725307"/>
            <a:ext cx="62245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Once the integration of the code is successful (Build &amp; Test), the application can be deployed</a:t>
            </a:r>
          </a:p>
        </p:txBody>
      </p:sp>
    </p:spTree>
    <p:extLst>
      <p:ext uri="{BB962C8B-B14F-4D97-AF65-F5344CB8AC3E}">
        <p14:creationId xmlns:p14="http://schemas.microsoft.com/office/powerpoint/2010/main" val="388143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41ADC-F846-4EF2-A3A0-8C36055B2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– The Tools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6BDC65-4F4A-41EB-B39D-3F1C03242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592" y="2367092"/>
            <a:ext cx="5306634" cy="28052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14CE53-3F76-42EF-8BB8-2C4D5A8EC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142" y="1904663"/>
            <a:ext cx="1847619" cy="6666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1FDE8A-D1F9-43EB-B8DA-7301F7AC16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3961" y="3102888"/>
            <a:ext cx="1409524" cy="17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9B7189-635A-474F-A58C-D8144BBDC5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648" y="5023648"/>
            <a:ext cx="4920643" cy="13237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533663-7C96-46A9-9574-48EA8F787E7F}"/>
              </a:ext>
            </a:extLst>
          </p:cNvPr>
          <p:cNvSpPr txBox="1"/>
          <p:nvPr/>
        </p:nvSpPr>
        <p:spPr>
          <a:xfrm>
            <a:off x="1383961" y="2816941"/>
            <a:ext cx="1666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Jenkins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9D83A3-BB26-4DC4-A119-144CA57303A9}"/>
              </a:ext>
            </a:extLst>
          </p:cNvPr>
          <p:cNvSpPr txBox="1"/>
          <p:nvPr/>
        </p:nvSpPr>
        <p:spPr>
          <a:xfrm>
            <a:off x="6624735" y="1727154"/>
            <a:ext cx="4119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CI/CD Pipeline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4964AF-706F-40C6-9908-A83FD3F8C1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4799" y="3328872"/>
            <a:ext cx="1638095" cy="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442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2C88C-90B8-49ED-8F00-34030BD0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ExamplE</a:t>
            </a:r>
            <a:r>
              <a:rPr lang="en-US" dirty="0"/>
              <a:t> - Concourse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40BD3D-0D02-4BF5-BA5E-3855360FB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8028"/>
            <a:ext cx="12192000" cy="182194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952C80-3CBD-4709-8BB1-0CB42C6F8EC7}"/>
              </a:ext>
            </a:extLst>
          </p:cNvPr>
          <p:cNvCxnSpPr/>
          <p:nvPr/>
        </p:nvCxnSpPr>
        <p:spPr>
          <a:xfrm flipV="1">
            <a:off x="681487" y="3519577"/>
            <a:ext cx="0" cy="180292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41AFA36-EAC0-4714-B245-006694B9CB77}"/>
              </a:ext>
            </a:extLst>
          </p:cNvPr>
          <p:cNvSpPr txBox="1"/>
          <p:nvPr/>
        </p:nvSpPr>
        <p:spPr>
          <a:xfrm>
            <a:off x="211347" y="5426015"/>
            <a:ext cx="940280" cy="646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 Repo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24EC2F-8349-40BD-979C-C4DCC6896455}"/>
              </a:ext>
            </a:extLst>
          </p:cNvPr>
          <p:cNvCxnSpPr>
            <a:cxnSpLocks/>
          </p:cNvCxnSpPr>
          <p:nvPr/>
        </p:nvCxnSpPr>
        <p:spPr>
          <a:xfrm flipV="1">
            <a:off x="7674635" y="4051540"/>
            <a:ext cx="0" cy="90002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8E6569C-8203-4C7C-B6E0-EBC4406838F4}"/>
              </a:ext>
            </a:extLst>
          </p:cNvPr>
          <p:cNvSpPr txBox="1"/>
          <p:nvPr/>
        </p:nvSpPr>
        <p:spPr>
          <a:xfrm>
            <a:off x="7204495" y="5102849"/>
            <a:ext cx="940280" cy="646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 creation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57A81E-EC6E-4646-8F74-0F6C7739C2FC}"/>
              </a:ext>
            </a:extLst>
          </p:cNvPr>
          <p:cNvCxnSpPr>
            <a:cxnSpLocks/>
          </p:cNvCxnSpPr>
          <p:nvPr/>
        </p:nvCxnSpPr>
        <p:spPr>
          <a:xfrm flipV="1">
            <a:off x="4681268" y="3813317"/>
            <a:ext cx="0" cy="11382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28B4693-D85B-4316-ACD4-7BD1A01B4717}"/>
              </a:ext>
            </a:extLst>
          </p:cNvPr>
          <p:cNvSpPr txBox="1"/>
          <p:nvPr/>
        </p:nvSpPr>
        <p:spPr>
          <a:xfrm>
            <a:off x="3995469" y="5176290"/>
            <a:ext cx="1371597" cy="646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Package the Application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AA2D26-0398-4928-ACCD-2CE61999AEFB}"/>
              </a:ext>
            </a:extLst>
          </p:cNvPr>
          <p:cNvCxnSpPr>
            <a:cxnSpLocks/>
          </p:cNvCxnSpPr>
          <p:nvPr/>
        </p:nvCxnSpPr>
        <p:spPr>
          <a:xfrm flipV="1">
            <a:off x="11214340" y="4051540"/>
            <a:ext cx="0" cy="90002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EEA1C30-311F-439D-B23B-22516FCD58BB}"/>
              </a:ext>
            </a:extLst>
          </p:cNvPr>
          <p:cNvSpPr txBox="1"/>
          <p:nvPr/>
        </p:nvSpPr>
        <p:spPr>
          <a:xfrm>
            <a:off x="10363202" y="5037790"/>
            <a:ext cx="1702276" cy="92333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Deploy to a Kubernetes environment</a:t>
            </a:r>
          </a:p>
        </p:txBody>
      </p:sp>
    </p:spTree>
    <p:extLst>
      <p:ext uri="{BB962C8B-B14F-4D97-AF65-F5344CB8AC3E}">
        <p14:creationId xmlns:p14="http://schemas.microsoft.com/office/powerpoint/2010/main" val="126139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5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7D6EB-EEE2-48E9-913C-8D7C8A1D8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ExamplE</a:t>
            </a:r>
            <a:r>
              <a:rPr lang="en-US" dirty="0"/>
              <a:t> - CONCOURSE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BB7327-E2DB-431F-8241-5A3DC2795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1811601"/>
            <a:ext cx="9990476" cy="37523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DCD77D-4CA2-46D8-90CB-A0073CCEFF9D}"/>
              </a:ext>
            </a:extLst>
          </p:cNvPr>
          <p:cNvSpPr txBox="1"/>
          <p:nvPr/>
        </p:nvSpPr>
        <p:spPr>
          <a:xfrm>
            <a:off x="1362268" y="5663682"/>
            <a:ext cx="6251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Site: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https://concourse-ci.org/</a:t>
            </a:r>
            <a:endParaRPr lang="en-US" dirty="0"/>
          </a:p>
          <a:p>
            <a:r>
              <a:rPr lang="en-US" u="sng" dirty="0"/>
              <a:t>Tutorial: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https://concoursetutorial.com/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54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3BB65-FE5F-41AC-9FC0-51FA6FBDD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6198" y="2457148"/>
            <a:ext cx="3629334" cy="1499616"/>
          </a:xfrm>
        </p:spPr>
        <p:txBody>
          <a:bodyPr/>
          <a:lstStyle/>
          <a:p>
            <a:r>
              <a:rPr lang="en-US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194546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64CDFB56E89048996B9D42780A3BDE" ma:contentTypeVersion="13" ma:contentTypeDescription="Create a new document." ma:contentTypeScope="" ma:versionID="816bd7f0873fc0ca39d4283a6e88dd45">
  <xsd:schema xmlns:xsd="http://www.w3.org/2001/XMLSchema" xmlns:xs="http://www.w3.org/2001/XMLSchema" xmlns:p="http://schemas.microsoft.com/office/2006/metadata/properties" xmlns:ns3="35360bb6-9540-4669-93c9-f83b5cf64b17" xmlns:ns4="919ba9b7-33ce-4f35-9da8-90aec4a4a8fd" targetNamespace="http://schemas.microsoft.com/office/2006/metadata/properties" ma:root="true" ma:fieldsID="c4248bb3aa6b8aa321e070e7900b35e2" ns3:_="" ns4:_="">
    <xsd:import namespace="35360bb6-9540-4669-93c9-f83b5cf64b17"/>
    <xsd:import namespace="919ba9b7-33ce-4f35-9da8-90aec4a4a8f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360bb6-9540-4669-93c9-f83b5cf64b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9ba9b7-33ce-4f35-9da8-90aec4a4a8f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AE6BA42-FCD2-4048-A715-0BCCC4EB3B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360bb6-9540-4669-93c9-f83b5cf64b17"/>
    <ds:schemaRef ds:uri="919ba9b7-33ce-4f35-9da8-90aec4a4a8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469A568-CE38-40EC-9117-52DE700034F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E4CCE4-77E6-4EA1-A860-D3E94279F4A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129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Tw Cen MT</vt:lpstr>
      <vt:lpstr>Tw Cen MT Condensed</vt:lpstr>
      <vt:lpstr>Wingdings 3</vt:lpstr>
      <vt:lpstr>Integral</vt:lpstr>
      <vt:lpstr>CI/CD</vt:lpstr>
      <vt:lpstr>MY Background</vt:lpstr>
      <vt:lpstr>CI – Continuous Integration</vt:lpstr>
      <vt:lpstr>CI – Continuous Deployment</vt:lpstr>
      <vt:lpstr>How – The Tools</vt:lpstr>
      <vt:lpstr>ExamplE - Concourse</vt:lpstr>
      <vt:lpstr>ExamplE - CONCOURSE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Databases and Infrastructure as Code</dc:title>
  <dc:creator>Pocsatko, Drake</dc:creator>
  <cp:lastModifiedBy>Athreya, Kadambari</cp:lastModifiedBy>
  <cp:revision>1</cp:revision>
  <dcterms:created xsi:type="dcterms:W3CDTF">2020-07-15T19:17:14Z</dcterms:created>
  <dcterms:modified xsi:type="dcterms:W3CDTF">2020-12-02T22:18:39Z</dcterms:modified>
</cp:coreProperties>
</file>