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64" r:id="rId6"/>
    <p:sldId id="258" r:id="rId7"/>
    <p:sldId id="260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502E4-5472-4644-9D1A-FE76439F4E55}" v="25" dt="2020-07-15T19:18:57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csatko, Drake" userId="c62abfee-2030-426a-8bba-f8e8b07812d5" providerId="ADAL" clId="{578502E4-5472-4644-9D1A-FE76439F4E55}"/>
    <pc:docChg chg="undo custSel mod addSld modSld">
      <pc:chgData name="Pocsatko, Drake" userId="c62abfee-2030-426a-8bba-f8e8b07812d5" providerId="ADAL" clId="{578502E4-5472-4644-9D1A-FE76439F4E55}" dt="2020-07-15T19:18:57.376" v="766" actId="931"/>
      <pc:docMkLst>
        <pc:docMk/>
      </pc:docMkLst>
      <pc:sldChg chg="addSp modSp">
        <pc:chgData name="Pocsatko, Drake" userId="c62abfee-2030-426a-8bba-f8e8b07812d5" providerId="ADAL" clId="{578502E4-5472-4644-9D1A-FE76439F4E55}" dt="2020-07-15T19:01:47.163" v="395" actId="1076"/>
        <pc:sldMkLst>
          <pc:docMk/>
          <pc:sldMk cId="3589524111" sldId="257"/>
        </pc:sldMkLst>
        <pc:picChg chg="add mod">
          <ac:chgData name="Pocsatko, Drake" userId="c62abfee-2030-426a-8bba-f8e8b07812d5" providerId="ADAL" clId="{578502E4-5472-4644-9D1A-FE76439F4E55}" dt="2020-07-15T19:00:11.301" v="392" actId="1076"/>
          <ac:picMkLst>
            <pc:docMk/>
            <pc:sldMk cId="3589524111" sldId="257"/>
            <ac:picMk id="5" creationId="{3A39CACA-0D9B-462D-B7E0-4044F8FF256E}"/>
          </ac:picMkLst>
        </pc:picChg>
        <pc:picChg chg="add mod">
          <ac:chgData name="Pocsatko, Drake" userId="c62abfee-2030-426a-8bba-f8e8b07812d5" providerId="ADAL" clId="{578502E4-5472-4644-9D1A-FE76439F4E55}" dt="2020-07-15T19:01:47.163" v="395" actId="1076"/>
          <ac:picMkLst>
            <pc:docMk/>
            <pc:sldMk cId="3589524111" sldId="257"/>
            <ac:picMk id="7" creationId="{C1111673-8DDA-42CC-B095-428FB588CAC3}"/>
          </ac:picMkLst>
        </pc:picChg>
      </pc:sldChg>
      <pc:sldChg chg="addSp delSp modSp mod setBg">
        <pc:chgData name="Pocsatko, Drake" userId="c62abfee-2030-426a-8bba-f8e8b07812d5" providerId="ADAL" clId="{578502E4-5472-4644-9D1A-FE76439F4E55}" dt="2020-07-15T19:14:17.314" v="709" actId="1076"/>
        <pc:sldMkLst>
          <pc:docMk/>
          <pc:sldMk cId="2516312366" sldId="258"/>
        </pc:sldMkLst>
        <pc:spChg chg="mod">
          <ac:chgData name="Pocsatko, Drake" userId="c62abfee-2030-426a-8bba-f8e8b07812d5" providerId="ADAL" clId="{578502E4-5472-4644-9D1A-FE76439F4E55}" dt="2020-07-15T18:57:00.371" v="385" actId="26606"/>
          <ac:spMkLst>
            <pc:docMk/>
            <pc:sldMk cId="2516312366" sldId="258"/>
            <ac:spMk id="2" creationId="{D4C2820B-F967-45ED-8EF2-717AEC3F285C}"/>
          </ac:spMkLst>
        </pc:spChg>
        <pc:spChg chg="mod">
          <ac:chgData name="Pocsatko, Drake" userId="c62abfee-2030-426a-8bba-f8e8b07812d5" providerId="ADAL" clId="{578502E4-5472-4644-9D1A-FE76439F4E55}" dt="2020-07-15T19:12:00.214" v="696" actId="20577"/>
          <ac:spMkLst>
            <pc:docMk/>
            <pc:sldMk cId="2516312366" sldId="258"/>
            <ac:spMk id="3" creationId="{BD55B75F-CAC8-49D7-8E4C-C114B1BCCACF}"/>
          </ac:spMkLst>
        </pc:spChg>
        <pc:spChg chg="add mod">
          <ac:chgData name="Pocsatko, Drake" userId="c62abfee-2030-426a-8bba-f8e8b07812d5" providerId="ADAL" clId="{578502E4-5472-4644-9D1A-FE76439F4E55}" dt="2020-07-15T19:13:56.380" v="705" actId="208"/>
          <ac:spMkLst>
            <pc:docMk/>
            <pc:sldMk cId="2516312366" sldId="258"/>
            <ac:spMk id="16" creationId="{B0AAE026-D8AE-49E6-8893-5693E25891FA}"/>
          </ac:spMkLst>
        </pc:spChg>
        <pc:spChg chg="add">
          <ac:chgData name="Pocsatko, Drake" userId="c62abfee-2030-426a-8bba-f8e8b07812d5" providerId="ADAL" clId="{578502E4-5472-4644-9D1A-FE76439F4E55}" dt="2020-07-15T18:57:00.371" v="385" actId="26606"/>
          <ac:spMkLst>
            <pc:docMk/>
            <pc:sldMk cId="2516312366" sldId="258"/>
            <ac:spMk id="18" creationId="{2F6D48A6-724B-495A-89BB-DC186027CA8A}"/>
          </ac:spMkLst>
        </pc:spChg>
        <pc:spChg chg="add">
          <ac:chgData name="Pocsatko, Drake" userId="c62abfee-2030-426a-8bba-f8e8b07812d5" providerId="ADAL" clId="{578502E4-5472-4644-9D1A-FE76439F4E55}" dt="2020-07-15T18:57:00.371" v="385" actId="26606"/>
          <ac:spMkLst>
            <pc:docMk/>
            <pc:sldMk cId="2516312366" sldId="258"/>
            <ac:spMk id="20" creationId="{A4181C4F-BA33-4970-80F5-1AB90E3B4A39}"/>
          </ac:spMkLst>
        </pc:spChg>
        <pc:spChg chg="add">
          <ac:chgData name="Pocsatko, Drake" userId="c62abfee-2030-426a-8bba-f8e8b07812d5" providerId="ADAL" clId="{578502E4-5472-4644-9D1A-FE76439F4E55}" dt="2020-07-15T18:57:00.371" v="385" actId="26606"/>
          <ac:spMkLst>
            <pc:docMk/>
            <pc:sldMk cId="2516312366" sldId="258"/>
            <ac:spMk id="22" creationId="{ED5684D9-D82E-427C-AFDD-DCB0B0F8FCAA}"/>
          </ac:spMkLst>
        </pc:spChg>
        <pc:spChg chg="add">
          <ac:chgData name="Pocsatko, Drake" userId="c62abfee-2030-426a-8bba-f8e8b07812d5" providerId="ADAL" clId="{578502E4-5472-4644-9D1A-FE76439F4E55}" dt="2020-07-15T18:57:00.371" v="385" actId="26606"/>
          <ac:spMkLst>
            <pc:docMk/>
            <pc:sldMk cId="2516312366" sldId="258"/>
            <ac:spMk id="24" creationId="{02BA58DB-4D3F-4324-9EB3-0C40D0325EA3}"/>
          </ac:spMkLst>
        </pc:spChg>
        <pc:spChg chg="add">
          <ac:chgData name="Pocsatko, Drake" userId="c62abfee-2030-426a-8bba-f8e8b07812d5" providerId="ADAL" clId="{578502E4-5472-4644-9D1A-FE76439F4E55}" dt="2020-07-15T18:57:00.371" v="385" actId="26606"/>
          <ac:spMkLst>
            <pc:docMk/>
            <pc:sldMk cId="2516312366" sldId="258"/>
            <ac:spMk id="26" creationId="{B698BF10-41D1-450D-AFDF-A43B2EB08EF0}"/>
          </ac:spMkLst>
        </pc:spChg>
        <pc:spChg chg="add">
          <ac:chgData name="Pocsatko, Drake" userId="c62abfee-2030-426a-8bba-f8e8b07812d5" providerId="ADAL" clId="{578502E4-5472-4644-9D1A-FE76439F4E55}" dt="2020-07-15T18:57:00.371" v="385" actId="26606"/>
          <ac:spMkLst>
            <pc:docMk/>
            <pc:sldMk cId="2516312366" sldId="258"/>
            <ac:spMk id="28" creationId="{2133BEDA-8F44-4EE1-AB2D-1710BC1354D8}"/>
          </ac:spMkLst>
        </pc:spChg>
        <pc:picChg chg="add mod">
          <ac:chgData name="Pocsatko, Drake" userId="c62abfee-2030-426a-8bba-f8e8b07812d5" providerId="ADAL" clId="{578502E4-5472-4644-9D1A-FE76439F4E55}" dt="2020-07-15T18:57:00.371" v="385" actId="26606"/>
          <ac:picMkLst>
            <pc:docMk/>
            <pc:sldMk cId="2516312366" sldId="258"/>
            <ac:picMk id="5" creationId="{46A92C1B-9BB4-4231-A9AE-03F1194EABA2}"/>
          </ac:picMkLst>
        </pc:picChg>
        <pc:picChg chg="add mod ord">
          <ac:chgData name="Pocsatko, Drake" userId="c62abfee-2030-426a-8bba-f8e8b07812d5" providerId="ADAL" clId="{578502E4-5472-4644-9D1A-FE76439F4E55}" dt="2020-07-15T18:57:00.371" v="385" actId="26606"/>
          <ac:picMkLst>
            <pc:docMk/>
            <pc:sldMk cId="2516312366" sldId="258"/>
            <ac:picMk id="7" creationId="{29D5AAA4-9C2C-43D0-9697-709F22F69A27}"/>
          </ac:picMkLst>
        </pc:picChg>
        <pc:picChg chg="add mod">
          <ac:chgData name="Pocsatko, Drake" userId="c62abfee-2030-426a-8bba-f8e8b07812d5" providerId="ADAL" clId="{578502E4-5472-4644-9D1A-FE76439F4E55}" dt="2020-07-15T18:57:00.371" v="385" actId="26606"/>
          <ac:picMkLst>
            <pc:docMk/>
            <pc:sldMk cId="2516312366" sldId="258"/>
            <ac:picMk id="9" creationId="{9AB43A1B-591C-4828-8914-E646FE45ADDB}"/>
          </ac:picMkLst>
        </pc:picChg>
        <pc:picChg chg="add del mod">
          <ac:chgData name="Pocsatko, Drake" userId="c62abfee-2030-426a-8bba-f8e8b07812d5" providerId="ADAL" clId="{578502E4-5472-4644-9D1A-FE76439F4E55}" dt="2020-07-15T18:52:15.874" v="382" actId="478"/>
          <ac:picMkLst>
            <pc:docMk/>
            <pc:sldMk cId="2516312366" sldId="258"/>
            <ac:picMk id="11" creationId="{8A5693EE-83C1-4F38-9B87-407C3AFEB44D}"/>
          </ac:picMkLst>
        </pc:picChg>
        <pc:picChg chg="add mod">
          <ac:chgData name="Pocsatko, Drake" userId="c62abfee-2030-426a-8bba-f8e8b07812d5" providerId="ADAL" clId="{578502E4-5472-4644-9D1A-FE76439F4E55}" dt="2020-07-15T18:57:00.371" v="385" actId="26606"/>
          <ac:picMkLst>
            <pc:docMk/>
            <pc:sldMk cId="2516312366" sldId="258"/>
            <ac:picMk id="13" creationId="{A4B9C1EF-86C8-430D-A6A2-19EEDE94EC49}"/>
          </ac:picMkLst>
        </pc:picChg>
        <pc:picChg chg="add mod ord">
          <ac:chgData name="Pocsatko, Drake" userId="c62abfee-2030-426a-8bba-f8e8b07812d5" providerId="ADAL" clId="{578502E4-5472-4644-9D1A-FE76439F4E55}" dt="2020-07-15T19:14:17.314" v="709" actId="1076"/>
          <ac:picMkLst>
            <pc:docMk/>
            <pc:sldMk cId="2516312366" sldId="258"/>
            <ac:picMk id="15" creationId="{F56C31DB-7C98-4DDA-90D9-2FAE7BA874CB}"/>
          </ac:picMkLst>
        </pc:picChg>
      </pc:sldChg>
      <pc:sldChg chg="modSp">
        <pc:chgData name="Pocsatko, Drake" userId="c62abfee-2030-426a-8bba-f8e8b07812d5" providerId="ADAL" clId="{578502E4-5472-4644-9D1A-FE76439F4E55}" dt="2020-07-15T19:14:45.455" v="713" actId="14100"/>
        <pc:sldMkLst>
          <pc:docMk/>
          <pc:sldMk cId="3533605642" sldId="259"/>
        </pc:sldMkLst>
        <pc:spChg chg="mod">
          <ac:chgData name="Pocsatko, Drake" userId="c62abfee-2030-426a-8bba-f8e8b07812d5" providerId="ADAL" clId="{578502E4-5472-4644-9D1A-FE76439F4E55}" dt="2020-07-15T19:14:45.455" v="713" actId="14100"/>
          <ac:spMkLst>
            <pc:docMk/>
            <pc:sldMk cId="3533605642" sldId="259"/>
            <ac:spMk id="3" creationId="{435C566B-D99D-498F-A080-B9505EE5C41A}"/>
          </ac:spMkLst>
        </pc:spChg>
      </pc:sldChg>
      <pc:sldChg chg="modSp">
        <pc:chgData name="Pocsatko, Drake" userId="c62abfee-2030-426a-8bba-f8e8b07812d5" providerId="ADAL" clId="{578502E4-5472-4644-9D1A-FE76439F4E55}" dt="2020-07-15T19:14:37.785" v="712" actId="27636"/>
        <pc:sldMkLst>
          <pc:docMk/>
          <pc:sldMk cId="2361874073" sldId="260"/>
        </pc:sldMkLst>
        <pc:spChg chg="mod">
          <ac:chgData name="Pocsatko, Drake" userId="c62abfee-2030-426a-8bba-f8e8b07812d5" providerId="ADAL" clId="{578502E4-5472-4644-9D1A-FE76439F4E55}" dt="2020-07-15T19:14:37.785" v="712" actId="27636"/>
          <ac:spMkLst>
            <pc:docMk/>
            <pc:sldMk cId="2361874073" sldId="260"/>
            <ac:spMk id="3" creationId="{EA9C7F60-5B24-4B56-97C9-A110F8BF5222}"/>
          </ac:spMkLst>
        </pc:spChg>
      </pc:sldChg>
      <pc:sldChg chg="modSp add">
        <pc:chgData name="Pocsatko, Drake" userId="c62abfee-2030-426a-8bba-f8e8b07812d5" providerId="ADAL" clId="{578502E4-5472-4644-9D1A-FE76439F4E55}" dt="2020-07-15T19:10:47.234" v="635" actId="12"/>
        <pc:sldMkLst>
          <pc:docMk/>
          <pc:sldMk cId="373411536" sldId="261"/>
        </pc:sldMkLst>
        <pc:spChg chg="mod">
          <ac:chgData name="Pocsatko, Drake" userId="c62abfee-2030-426a-8bba-f8e8b07812d5" providerId="ADAL" clId="{578502E4-5472-4644-9D1A-FE76439F4E55}" dt="2020-07-15T17:58:02.513" v="32" actId="20577"/>
          <ac:spMkLst>
            <pc:docMk/>
            <pc:sldMk cId="373411536" sldId="261"/>
            <ac:spMk id="2" creationId="{38CFA8F1-9816-4AF9-92FF-98216F1A3582}"/>
          </ac:spMkLst>
        </pc:spChg>
        <pc:spChg chg="mod">
          <ac:chgData name="Pocsatko, Drake" userId="c62abfee-2030-426a-8bba-f8e8b07812d5" providerId="ADAL" clId="{578502E4-5472-4644-9D1A-FE76439F4E55}" dt="2020-07-15T19:10:47.234" v="635" actId="12"/>
          <ac:spMkLst>
            <pc:docMk/>
            <pc:sldMk cId="373411536" sldId="261"/>
            <ac:spMk id="3" creationId="{B303A264-AE4D-4EB9-8519-DBA53E60E643}"/>
          </ac:spMkLst>
        </pc:spChg>
      </pc:sldChg>
      <pc:sldChg chg="addSp delSp modSp add mod setBg">
        <pc:chgData name="Pocsatko, Drake" userId="c62abfee-2030-426a-8bba-f8e8b07812d5" providerId="ADAL" clId="{578502E4-5472-4644-9D1A-FE76439F4E55}" dt="2020-07-15T19:15:49.522" v="714" actId="1076"/>
        <pc:sldMkLst>
          <pc:docMk/>
          <pc:sldMk cId="3068670988" sldId="262"/>
        </pc:sldMkLst>
        <pc:spChg chg="mod">
          <ac:chgData name="Pocsatko, Drake" userId="c62abfee-2030-426a-8bba-f8e8b07812d5" providerId="ADAL" clId="{578502E4-5472-4644-9D1A-FE76439F4E55}" dt="2020-07-15T18:47:00.886" v="364" actId="26606"/>
          <ac:spMkLst>
            <pc:docMk/>
            <pc:sldMk cId="3068670988" sldId="262"/>
            <ac:spMk id="2" creationId="{0E8A5D25-8DEE-4AAF-833D-F7312896FC77}"/>
          </ac:spMkLst>
        </pc:spChg>
        <pc:spChg chg="del mod">
          <ac:chgData name="Pocsatko, Drake" userId="c62abfee-2030-426a-8bba-f8e8b07812d5" providerId="ADAL" clId="{578502E4-5472-4644-9D1A-FE76439F4E55}" dt="2020-07-15T18:46:42.816" v="357" actId="931"/>
          <ac:spMkLst>
            <pc:docMk/>
            <pc:sldMk cId="3068670988" sldId="262"/>
            <ac:spMk id="3" creationId="{B587F268-02DA-4D95-B926-5CCB095BA709}"/>
          </ac:spMkLst>
        </pc:spChg>
        <pc:spChg chg="add del">
          <ac:chgData name="Pocsatko, Drake" userId="c62abfee-2030-426a-8bba-f8e8b07812d5" providerId="ADAL" clId="{578502E4-5472-4644-9D1A-FE76439F4E55}" dt="2020-07-15T18:47:00.886" v="364" actId="26606"/>
          <ac:spMkLst>
            <pc:docMk/>
            <pc:sldMk cId="3068670988" sldId="262"/>
            <ac:spMk id="9" creationId="{908B2444-975F-4DDC-9EFF-491D6B050A41}"/>
          </ac:spMkLst>
        </pc:spChg>
        <pc:spChg chg="add del">
          <ac:chgData name="Pocsatko, Drake" userId="c62abfee-2030-426a-8bba-f8e8b07812d5" providerId="ADAL" clId="{578502E4-5472-4644-9D1A-FE76439F4E55}" dt="2020-07-15T18:47:00.886" v="364" actId="26606"/>
          <ac:spMkLst>
            <pc:docMk/>
            <pc:sldMk cId="3068670988" sldId="262"/>
            <ac:spMk id="12" creationId="{DC6BEC6B-5C77-412D-B45A-5B0F46FEDAC7}"/>
          </ac:spMkLst>
        </pc:spChg>
        <pc:picChg chg="add mod">
          <ac:chgData name="Pocsatko, Drake" userId="c62abfee-2030-426a-8bba-f8e8b07812d5" providerId="ADAL" clId="{578502E4-5472-4644-9D1A-FE76439F4E55}" dt="2020-07-15T19:15:49.522" v="714" actId="1076"/>
          <ac:picMkLst>
            <pc:docMk/>
            <pc:sldMk cId="3068670988" sldId="262"/>
            <ac:picMk id="5" creationId="{95FD4A78-FFC8-4CF7-A1AE-327541AF960A}"/>
          </ac:picMkLst>
        </pc:picChg>
      </pc:sldChg>
      <pc:sldChg chg="addSp delSp modSp add mod setBg">
        <pc:chgData name="Pocsatko, Drake" userId="c62abfee-2030-426a-8bba-f8e8b07812d5" providerId="ADAL" clId="{578502E4-5472-4644-9D1A-FE76439F4E55}" dt="2020-07-15T19:18:57.376" v="766" actId="931"/>
        <pc:sldMkLst>
          <pc:docMk/>
          <pc:sldMk cId="4241097091" sldId="263"/>
        </pc:sldMkLst>
        <pc:spChg chg="mod">
          <ac:chgData name="Pocsatko, Drake" userId="c62abfee-2030-426a-8bba-f8e8b07812d5" providerId="ADAL" clId="{578502E4-5472-4644-9D1A-FE76439F4E55}" dt="2020-07-15T19:17:14.662" v="765" actId="26606"/>
          <ac:spMkLst>
            <pc:docMk/>
            <pc:sldMk cId="4241097091" sldId="263"/>
            <ac:spMk id="2" creationId="{CC1AB154-587C-4AB1-9DB1-69963F0FF991}"/>
          </ac:spMkLst>
        </pc:spChg>
        <pc:spChg chg="del mod">
          <ac:chgData name="Pocsatko, Drake" userId="c62abfee-2030-426a-8bba-f8e8b07812d5" providerId="ADAL" clId="{578502E4-5472-4644-9D1A-FE76439F4E55}" dt="2020-07-15T19:18:57.376" v="766" actId="931"/>
          <ac:spMkLst>
            <pc:docMk/>
            <pc:sldMk cId="4241097091" sldId="263"/>
            <ac:spMk id="3" creationId="{FABFF142-0F1D-4E14-8B8D-D09D85C712D4}"/>
          </ac:spMkLst>
        </pc:spChg>
        <pc:spChg chg="add">
          <ac:chgData name="Pocsatko, Drake" userId="c62abfee-2030-426a-8bba-f8e8b07812d5" providerId="ADAL" clId="{578502E4-5472-4644-9D1A-FE76439F4E55}" dt="2020-07-15T19:17:14.662" v="765" actId="26606"/>
          <ac:spMkLst>
            <pc:docMk/>
            <pc:sldMk cId="4241097091" sldId="263"/>
            <ac:spMk id="8" creationId="{B0890400-BB8B-4A44-AB63-65C7CA223EBA}"/>
          </ac:spMkLst>
        </pc:spChg>
        <pc:picChg chg="add mod">
          <ac:chgData name="Pocsatko, Drake" userId="c62abfee-2030-426a-8bba-f8e8b07812d5" providerId="ADAL" clId="{578502E4-5472-4644-9D1A-FE76439F4E55}" dt="2020-07-15T19:18:57.376" v="766" actId="931"/>
          <ac:picMkLst>
            <pc:docMk/>
            <pc:sldMk cId="4241097091" sldId="263"/>
            <ac:picMk id="5" creationId="{6AB1961A-9237-4E82-B05C-FC94E7E56984}"/>
          </ac:picMkLst>
        </pc:picChg>
        <pc:cxnChg chg="add">
          <ac:chgData name="Pocsatko, Drake" userId="c62abfee-2030-426a-8bba-f8e8b07812d5" providerId="ADAL" clId="{578502E4-5472-4644-9D1A-FE76439F4E55}" dt="2020-07-15T19:17:14.662" v="765" actId="26606"/>
          <ac:cxnSpMkLst>
            <pc:docMk/>
            <pc:sldMk cId="4241097091" sldId="263"/>
            <ac:cxnSpMk id="10" creationId="{4D39B797-CDC6-4529-8A36-9CBFC98163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0A3633A-C108-4D63-B3B0-0D899C2E8C5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7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7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7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3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84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A3633A-C108-4D63-B3B0-0D899C2E8C5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5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1F3C-7FC5-46BE-B0DD-60E439035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Databases and Infrastructure 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3F6DE-3299-480C-AABF-67B450FDA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Drake Pocsatko, </a:t>
            </a:r>
          </a:p>
          <a:p>
            <a:r>
              <a:rPr lang="en-US" dirty="0"/>
              <a:t>Kadambari Athreya</a:t>
            </a:r>
          </a:p>
          <a:p>
            <a:r>
              <a:rPr lang="en-US" dirty="0"/>
              <a:t>Nationwide</a:t>
            </a:r>
          </a:p>
        </p:txBody>
      </p:sp>
    </p:spTree>
    <p:extLst>
      <p:ext uri="{BB962C8B-B14F-4D97-AF65-F5344CB8AC3E}">
        <p14:creationId xmlns:p14="http://schemas.microsoft.com/office/powerpoint/2010/main" val="420009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6B18-5C7E-4AFC-A03F-84F76280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53CB-67F2-4223-BAE0-6561F2C6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47" y="2084832"/>
            <a:ext cx="3855068" cy="4023360"/>
          </a:xfrm>
        </p:spPr>
        <p:txBody>
          <a:bodyPr/>
          <a:lstStyle/>
          <a:p>
            <a:r>
              <a:rPr lang="en-US" dirty="0"/>
              <a:t>Kadambari Athreya</a:t>
            </a:r>
          </a:p>
          <a:p>
            <a:pPr lvl="1"/>
            <a:r>
              <a:rPr lang="en-US" dirty="0"/>
              <a:t>Cloud Success Team – Consulting</a:t>
            </a:r>
          </a:p>
          <a:p>
            <a:pPr lvl="1"/>
            <a:r>
              <a:rPr lang="en-US" dirty="0"/>
              <a:t>14 yrs. in IT</a:t>
            </a:r>
          </a:p>
          <a:p>
            <a:pPr lvl="1"/>
            <a:r>
              <a:rPr lang="en-US" dirty="0"/>
              <a:t>Nationwide since 2012</a:t>
            </a:r>
          </a:p>
          <a:p>
            <a:r>
              <a:rPr lang="en-US" dirty="0"/>
              <a:t>Drake Pocsatko</a:t>
            </a:r>
          </a:p>
          <a:p>
            <a:pPr lvl="1"/>
            <a:r>
              <a:rPr lang="en-US" dirty="0"/>
              <a:t>Pittsburgh, PA born and raised</a:t>
            </a:r>
          </a:p>
          <a:p>
            <a:pPr lvl="1"/>
            <a:r>
              <a:rPr lang="en-US" dirty="0"/>
              <a:t>OSU Grad ‘19</a:t>
            </a:r>
          </a:p>
          <a:p>
            <a:pPr lvl="1"/>
            <a:r>
              <a:rPr lang="en-US" dirty="0"/>
              <a:t>Cloud Infrastructure Engineering Team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9CACA-0D9B-462D-B7E0-4044F8FF2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12" y="4886001"/>
            <a:ext cx="1598460" cy="1573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222C36-86D7-473C-95F3-F338E2BB7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612" y="984276"/>
            <a:ext cx="4149944" cy="5533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5C22C4-A32F-4998-B315-A09961B2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16" y="984275"/>
            <a:ext cx="2556662" cy="55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4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820B-F967-45ED-8EF2-717AEC3F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32244" cy="1499616"/>
          </a:xfrm>
        </p:spPr>
        <p:txBody>
          <a:bodyPr>
            <a:normAutofit/>
          </a:bodyPr>
          <a:lstStyle/>
          <a:p>
            <a:r>
              <a:rPr lang="en-US" sz="4800"/>
              <a:t>Types of Cloud Databases in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B75F-CAC8-49D7-8E4C-C114B1BCC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656236" cy="4023360"/>
          </a:xfrm>
        </p:spPr>
        <p:txBody>
          <a:bodyPr>
            <a:normAutofit/>
          </a:bodyPr>
          <a:lstStyle/>
          <a:p>
            <a:r>
              <a:rPr lang="en-US" sz="2000" dirty="0"/>
              <a:t>AWS RDS</a:t>
            </a:r>
          </a:p>
          <a:p>
            <a:pPr lvl="1"/>
            <a:r>
              <a:rPr lang="en-US" sz="2000" dirty="0"/>
              <a:t>SQL, Oracle, Amazon Aurora, MariaDB</a:t>
            </a:r>
          </a:p>
          <a:p>
            <a:r>
              <a:rPr lang="en-US" sz="2000" dirty="0"/>
              <a:t>DynamoDB</a:t>
            </a:r>
          </a:p>
          <a:p>
            <a:pPr lvl="1"/>
            <a:r>
              <a:rPr lang="en-US" sz="2000" dirty="0"/>
              <a:t>NoSQL (Not Only SQL)</a:t>
            </a:r>
          </a:p>
          <a:p>
            <a:r>
              <a:rPr lang="en-US" sz="2000" dirty="0" err="1"/>
              <a:t>ElastiCache</a:t>
            </a:r>
            <a:endParaRPr lang="en-US" sz="2000" dirty="0"/>
          </a:p>
          <a:p>
            <a:pPr lvl="1"/>
            <a:r>
              <a:rPr lang="en-US" sz="2000" dirty="0"/>
              <a:t>Redis, Memcached</a:t>
            </a:r>
          </a:p>
          <a:p>
            <a:r>
              <a:rPr lang="en-US" sz="2000" dirty="0"/>
              <a:t>Redshift</a:t>
            </a:r>
          </a:p>
          <a:p>
            <a:pPr lvl="1"/>
            <a:r>
              <a:rPr lang="en-US" sz="2000" dirty="0"/>
              <a:t>Data warehousing</a:t>
            </a:r>
          </a:p>
          <a:p>
            <a:r>
              <a:rPr lang="en-US" sz="2000" dirty="0"/>
              <a:t>Database on EC2</a:t>
            </a:r>
          </a:p>
          <a:p>
            <a:pPr lvl="1"/>
            <a:r>
              <a:rPr lang="en-US" sz="1600" dirty="0"/>
              <a:t>Any available database AMI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6D48A6-724B-495A-89BB-DC186027C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3803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181C4F-BA33-4970-80F5-1AB90E3B4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10" y="321731"/>
            <a:ext cx="3278619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92C1B-9BB4-4231-A9AE-03F1194EA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94" y="1228461"/>
            <a:ext cx="2958039" cy="184877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D5684D9-D82E-427C-AFDD-DCB0B0F8F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8513" y="311970"/>
            <a:ext cx="2028821" cy="1180366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BA58DB-4D3F-4324-9EB3-0C40D0325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72" y="1665817"/>
            <a:ext cx="2014462" cy="231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B43A1B-591C-4828-8914-E646FE45A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364" y="1958570"/>
            <a:ext cx="1708795" cy="170879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698BF10-41D1-450D-AFDF-A43B2EB08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2442" cy="23122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B9C1EF-86C8-430D-A6A2-19EEDE94E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94" y="4837207"/>
            <a:ext cx="1789339" cy="9527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133BEDA-8F44-4EE1-AB2D-1710BC13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5AAA4-9C2C-43D0-9697-709F22F69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799" y="4553893"/>
            <a:ext cx="2880360" cy="15193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0AAE026-D8AE-49E6-8893-5693E25891FA}"/>
              </a:ext>
            </a:extLst>
          </p:cNvPr>
          <p:cNvSpPr/>
          <p:nvPr/>
        </p:nvSpPr>
        <p:spPr>
          <a:xfrm>
            <a:off x="9848513" y="311970"/>
            <a:ext cx="2014462" cy="1180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6C31DB-7C98-4DDA-90D9-2FAE7BA87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692" y="326687"/>
            <a:ext cx="2028821" cy="11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5CAD-06C7-4826-B895-3AB85475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vs 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7F60-5B24-4B56-97C9-A110F8BF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1717"/>
            <a:ext cx="9720073" cy="4450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Traditional style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Back-end relational database for any enterprise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Back-end database for web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Source systems for data warehouses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marts and small data warehouses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Dynamo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Back-end database </a:t>
            </a:r>
            <a:r>
              <a:rPr lang="en-US" dirty="0"/>
              <a:t>for modern cloud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Back-end database for web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Store preferences for click-stream data or IOT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Storage for unstructured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7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73C6-9D9B-4A71-8815-BE3B6044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Cloud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C566B-D99D-498F-A080-B9505EE5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418514"/>
          </a:xfrm>
        </p:spPr>
        <p:txBody>
          <a:bodyPr/>
          <a:lstStyle/>
          <a:p>
            <a:r>
              <a:rPr lang="en-US" dirty="0"/>
              <a:t>Easy deployment</a:t>
            </a:r>
          </a:p>
          <a:p>
            <a:r>
              <a:rPr lang="en-US" dirty="0"/>
              <a:t>Cost Optimization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Auto-start up and shut down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Automated patches</a:t>
            </a:r>
          </a:p>
          <a:p>
            <a:pPr lvl="1"/>
            <a:r>
              <a:rPr lang="en-US" dirty="0"/>
              <a:t>Resilient servers</a:t>
            </a:r>
          </a:p>
          <a:p>
            <a:r>
              <a:rPr lang="en-US" dirty="0"/>
              <a:t>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353360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A8F1-9816-4AF9-92FF-98216F1A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A264-AE4D-4EB9-8519-DBA53E60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AWS Cloudformation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JSON, YAML or AWS Cloud Development Kit (CDK)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Allows for immutable infrastructure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Automated deployments using </a:t>
            </a:r>
            <a:r>
              <a:rPr lang="en-US" dirty="0" err="1"/>
              <a:t>Codepipeline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Treat Infrastructure like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5D25-8DEE-4AAF-833D-F7312896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Cloudformation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D4A78-FFC8-4CF7-A1AE-327541AF9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8" y="1833301"/>
            <a:ext cx="5651857" cy="4282273"/>
          </a:xfrm>
        </p:spPr>
      </p:pic>
    </p:spTree>
    <p:extLst>
      <p:ext uri="{BB962C8B-B14F-4D97-AF65-F5344CB8AC3E}">
        <p14:creationId xmlns:p14="http://schemas.microsoft.com/office/powerpoint/2010/main" val="306867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AB154-587C-4AB1-9DB1-69963F0F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4300"/>
              <a:t>Lab: Deploy </a:t>
            </a:r>
            <a:r>
              <a:rPr lang="en-US" sz="4300" err="1"/>
              <a:t>rds</a:t>
            </a:r>
            <a:r>
              <a:rPr lang="en-US" sz="4300"/>
              <a:t> instance using </a:t>
            </a:r>
            <a:r>
              <a:rPr lang="en-US" sz="4300" err="1"/>
              <a:t>cloudformation</a:t>
            </a:r>
            <a:endParaRPr lang="en-US" sz="43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1961A-9237-4E82-B05C-FC94E7E56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38" y="2065618"/>
            <a:ext cx="6257925" cy="2726764"/>
          </a:xfrm>
        </p:spPr>
      </p:pic>
    </p:spTree>
    <p:extLst>
      <p:ext uri="{BB962C8B-B14F-4D97-AF65-F5344CB8AC3E}">
        <p14:creationId xmlns:p14="http://schemas.microsoft.com/office/powerpoint/2010/main" val="4241097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4CDFB56E89048996B9D42780A3BDE" ma:contentTypeVersion="13" ma:contentTypeDescription="Create a new document." ma:contentTypeScope="" ma:versionID="816bd7f0873fc0ca39d4283a6e88dd45">
  <xsd:schema xmlns:xsd="http://www.w3.org/2001/XMLSchema" xmlns:xs="http://www.w3.org/2001/XMLSchema" xmlns:p="http://schemas.microsoft.com/office/2006/metadata/properties" xmlns:ns3="35360bb6-9540-4669-93c9-f83b5cf64b17" xmlns:ns4="919ba9b7-33ce-4f35-9da8-90aec4a4a8fd" targetNamespace="http://schemas.microsoft.com/office/2006/metadata/properties" ma:root="true" ma:fieldsID="c4248bb3aa6b8aa321e070e7900b35e2" ns3:_="" ns4:_="">
    <xsd:import namespace="35360bb6-9540-4669-93c9-f83b5cf64b17"/>
    <xsd:import namespace="919ba9b7-33ce-4f35-9da8-90aec4a4a8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360bb6-9540-4669-93c9-f83b5cf64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ba9b7-33ce-4f35-9da8-90aec4a4a8f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E4CCE4-77E6-4EA1-A860-D3E94279F4A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E6BA42-FCD2-4048-A715-0BCCC4EB3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360bb6-9540-4669-93c9-f83b5cf64b17"/>
    <ds:schemaRef ds:uri="919ba9b7-33ce-4f35-9da8-90aec4a4a8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69A568-CE38-40EC-9117-52DE700034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193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Tw Cen MT</vt:lpstr>
      <vt:lpstr>Tw Cen MT Condensed</vt:lpstr>
      <vt:lpstr>Wingdings</vt:lpstr>
      <vt:lpstr>Wingdings 3</vt:lpstr>
      <vt:lpstr>Integral</vt:lpstr>
      <vt:lpstr>Cloud Databases and Infrastructure as Code</vt:lpstr>
      <vt:lpstr>Instructors</vt:lpstr>
      <vt:lpstr>Types of Cloud Databases in AWS</vt:lpstr>
      <vt:lpstr>RDS vs DynamoDB</vt:lpstr>
      <vt:lpstr>Benefits of Cloud Databases</vt:lpstr>
      <vt:lpstr>Infrastructure as Code</vt:lpstr>
      <vt:lpstr>Cloudformation Example</vt:lpstr>
      <vt:lpstr>Lab: Deploy rds instance using cloudformation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Databases and Infrastructure as Code</dc:title>
  <dc:creator>Pocsatko, Drake</dc:creator>
  <cp:lastModifiedBy>Kumar, Praveen</cp:lastModifiedBy>
  <cp:revision>3</cp:revision>
  <dcterms:created xsi:type="dcterms:W3CDTF">2020-07-15T19:17:14Z</dcterms:created>
  <dcterms:modified xsi:type="dcterms:W3CDTF">2020-11-18T16:15:22Z</dcterms:modified>
</cp:coreProperties>
</file>