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4"/>
  </p:sldMasterIdLst>
  <p:notesMasterIdLst>
    <p:notesMasterId r:id="rId17"/>
  </p:notesMasterIdLst>
  <p:sldIdLst>
    <p:sldId id="256" r:id="rId5"/>
    <p:sldId id="281" r:id="rId6"/>
    <p:sldId id="257" r:id="rId7"/>
    <p:sldId id="287" r:id="rId8"/>
    <p:sldId id="285" r:id="rId9"/>
    <p:sldId id="286" r:id="rId10"/>
    <p:sldId id="269" r:id="rId11"/>
    <p:sldId id="288" r:id="rId12"/>
    <p:sldId id="268" r:id="rId13"/>
    <p:sldId id="282" r:id="rId14"/>
    <p:sldId id="283" r:id="rId15"/>
    <p:sldId id="27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csatko, Drake" initials="PD" lastIdx="1" clrIdx="0">
    <p:extLst>
      <p:ext uri="{19B8F6BF-5375-455C-9EA6-DF929625EA0E}">
        <p15:presenceInfo xmlns:p15="http://schemas.microsoft.com/office/powerpoint/2012/main" userId="S::pocsad2@nationwide.com::c62abfee-2030-426a-8bba-f8e8b07812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95A7C-D4DD-4EF8-9007-AFBFA8EDF80A}" v="662" dt="2020-11-17T19:17:53.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6.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6.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6.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6.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066678D-2F2C-45E4-85A2-202604DBFD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26C1E9-D87A-4712-BFEC-D38FECDEEA17}">
      <dgm:prSet/>
      <dgm:spPr/>
      <dgm:t>
        <a:bodyPr/>
        <a:lstStyle/>
        <a:p>
          <a:pPr>
            <a:lnSpc>
              <a:spcPct val="100000"/>
            </a:lnSpc>
          </a:pPr>
          <a:r>
            <a:rPr lang="en-US"/>
            <a:t>Running code or applications without having to provision and maintain the underlying infrastructure</a:t>
          </a:r>
        </a:p>
      </dgm:t>
    </dgm:pt>
    <dgm:pt modelId="{CFE1E972-1773-42D1-9984-FFF8597A4D91}" type="parTrans" cxnId="{3B8BD914-75E3-4E2C-B5DE-9B3E280E7C47}">
      <dgm:prSet/>
      <dgm:spPr/>
      <dgm:t>
        <a:bodyPr/>
        <a:lstStyle/>
        <a:p>
          <a:endParaRPr lang="en-US"/>
        </a:p>
      </dgm:t>
    </dgm:pt>
    <dgm:pt modelId="{FAEC4946-A03A-4D2E-9C7F-8CCACED12E99}" type="sibTrans" cxnId="{3B8BD914-75E3-4E2C-B5DE-9B3E280E7C47}">
      <dgm:prSet/>
      <dgm:spPr/>
      <dgm:t>
        <a:bodyPr/>
        <a:lstStyle/>
        <a:p>
          <a:endParaRPr lang="en-US"/>
        </a:p>
      </dgm:t>
    </dgm:pt>
    <dgm:pt modelId="{A19D9E89-EE5B-4F48-83AE-BBDDC906B75E}">
      <dgm:prSet/>
      <dgm:spPr/>
      <dgm:t>
        <a:bodyPr/>
        <a:lstStyle/>
        <a:p>
          <a:pPr>
            <a:lnSpc>
              <a:spcPct val="100000"/>
            </a:lnSpc>
          </a:pPr>
          <a:r>
            <a:rPr lang="en-US"/>
            <a:t>Servers and infrastructure still exist, but are obfuscated from the developer</a:t>
          </a:r>
        </a:p>
      </dgm:t>
    </dgm:pt>
    <dgm:pt modelId="{D5F1404A-1D36-4CDD-BF52-267E7C9AF5EE}" type="parTrans" cxnId="{BFBD7C59-EF49-4E5E-845A-31609F4FF090}">
      <dgm:prSet/>
      <dgm:spPr/>
      <dgm:t>
        <a:bodyPr/>
        <a:lstStyle/>
        <a:p>
          <a:endParaRPr lang="en-US"/>
        </a:p>
      </dgm:t>
    </dgm:pt>
    <dgm:pt modelId="{32ED2C04-52EB-4FD4-8CB0-537F8B7A3EF9}" type="sibTrans" cxnId="{BFBD7C59-EF49-4E5E-845A-31609F4FF090}">
      <dgm:prSet/>
      <dgm:spPr/>
      <dgm:t>
        <a:bodyPr/>
        <a:lstStyle/>
        <a:p>
          <a:endParaRPr lang="en-US"/>
        </a:p>
      </dgm:t>
    </dgm:pt>
    <dgm:pt modelId="{E23D2096-B7B5-4245-9738-A5C217687150}">
      <dgm:prSet/>
      <dgm:spPr/>
      <dgm:t>
        <a:bodyPr/>
        <a:lstStyle/>
        <a:p>
          <a:pPr>
            <a:lnSpc>
              <a:spcPct val="100000"/>
            </a:lnSpc>
          </a:pPr>
          <a:r>
            <a:rPr lang="en-US"/>
            <a:t>Examples: AWS Lambda, AWS Step Functions, AWS S3, AWS API Gateway, AWS SQS, AWS DynamoDB, etc. </a:t>
          </a:r>
        </a:p>
      </dgm:t>
    </dgm:pt>
    <dgm:pt modelId="{612B22F5-60F6-4DF8-B1A3-2F957AAE6EE9}" type="parTrans" cxnId="{AD5023B9-EB3A-4B9B-890B-C860DDFBB498}">
      <dgm:prSet/>
      <dgm:spPr/>
      <dgm:t>
        <a:bodyPr/>
        <a:lstStyle/>
        <a:p>
          <a:endParaRPr lang="en-US"/>
        </a:p>
      </dgm:t>
    </dgm:pt>
    <dgm:pt modelId="{D3FCA678-D6FE-4162-A773-2BA841D8A24E}" type="sibTrans" cxnId="{AD5023B9-EB3A-4B9B-890B-C860DDFBB498}">
      <dgm:prSet/>
      <dgm:spPr/>
      <dgm:t>
        <a:bodyPr/>
        <a:lstStyle/>
        <a:p>
          <a:endParaRPr lang="en-US"/>
        </a:p>
      </dgm:t>
    </dgm:pt>
    <dgm:pt modelId="{1DD35DE4-CB1E-411D-B9F2-DBB5A512A16F}" type="pres">
      <dgm:prSet presAssocID="{8066678D-2F2C-45E4-85A2-202604DBFDA7}" presName="root" presStyleCnt="0">
        <dgm:presLayoutVars>
          <dgm:dir/>
          <dgm:resizeHandles val="exact"/>
        </dgm:presLayoutVars>
      </dgm:prSet>
      <dgm:spPr/>
    </dgm:pt>
    <dgm:pt modelId="{7665FB39-8B63-4050-A6B0-B091CB9CD4D3}" type="pres">
      <dgm:prSet presAssocID="{6526C1E9-D87A-4712-BFEC-D38FECDEEA17}" presName="compNode" presStyleCnt="0"/>
      <dgm:spPr/>
    </dgm:pt>
    <dgm:pt modelId="{96F15F61-211B-4159-A32F-9A61E7A7AE8C}" type="pres">
      <dgm:prSet presAssocID="{6526C1E9-D87A-4712-BFEC-D38FECDEEA17}" presName="bgRect" presStyleLbl="bgShp" presStyleIdx="0" presStyleCnt="3"/>
      <dgm:spPr/>
    </dgm:pt>
    <dgm:pt modelId="{459E387C-8B8E-4C8D-8AD2-457D4356FD62}" type="pres">
      <dgm:prSet presAssocID="{6526C1E9-D87A-4712-BFEC-D38FECDEEA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ext>
      </dgm:extLst>
    </dgm:pt>
    <dgm:pt modelId="{650D8F61-B771-4ADD-A4D7-E5BA1465BEBC}" type="pres">
      <dgm:prSet presAssocID="{6526C1E9-D87A-4712-BFEC-D38FECDEEA17}" presName="spaceRect" presStyleCnt="0"/>
      <dgm:spPr/>
    </dgm:pt>
    <dgm:pt modelId="{90882564-A5AF-455E-A492-62E1CD5E5B37}" type="pres">
      <dgm:prSet presAssocID="{6526C1E9-D87A-4712-BFEC-D38FECDEEA17}" presName="parTx" presStyleLbl="revTx" presStyleIdx="0" presStyleCnt="3">
        <dgm:presLayoutVars>
          <dgm:chMax val="0"/>
          <dgm:chPref val="0"/>
        </dgm:presLayoutVars>
      </dgm:prSet>
      <dgm:spPr/>
    </dgm:pt>
    <dgm:pt modelId="{11BB805C-6CB3-49C4-9B0F-6DE2DB1F727B}" type="pres">
      <dgm:prSet presAssocID="{FAEC4946-A03A-4D2E-9C7F-8CCACED12E99}" presName="sibTrans" presStyleCnt="0"/>
      <dgm:spPr/>
    </dgm:pt>
    <dgm:pt modelId="{62EB2D77-B8EF-4A67-A876-D996702BAB7E}" type="pres">
      <dgm:prSet presAssocID="{A19D9E89-EE5B-4F48-83AE-BBDDC906B75E}" presName="compNode" presStyleCnt="0"/>
      <dgm:spPr/>
    </dgm:pt>
    <dgm:pt modelId="{AB35068E-100B-4D0D-9AC2-E2EDC8C03443}" type="pres">
      <dgm:prSet presAssocID="{A19D9E89-EE5B-4F48-83AE-BBDDC906B75E}" presName="bgRect" presStyleLbl="bgShp" presStyleIdx="1" presStyleCnt="3"/>
      <dgm:spPr/>
    </dgm:pt>
    <dgm:pt modelId="{D7148864-B650-437E-8B27-CA09861FF629}" type="pres">
      <dgm:prSet presAssocID="{A19D9E89-EE5B-4F48-83AE-BBDDC906B7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57C103F-F6FB-41F7-919C-A054BDAE6C91}" type="pres">
      <dgm:prSet presAssocID="{A19D9E89-EE5B-4F48-83AE-BBDDC906B75E}" presName="spaceRect" presStyleCnt="0"/>
      <dgm:spPr/>
    </dgm:pt>
    <dgm:pt modelId="{62388F9D-A31F-466C-8E74-00B7BE1548AA}" type="pres">
      <dgm:prSet presAssocID="{A19D9E89-EE5B-4F48-83AE-BBDDC906B75E}" presName="parTx" presStyleLbl="revTx" presStyleIdx="1" presStyleCnt="3">
        <dgm:presLayoutVars>
          <dgm:chMax val="0"/>
          <dgm:chPref val="0"/>
        </dgm:presLayoutVars>
      </dgm:prSet>
      <dgm:spPr/>
    </dgm:pt>
    <dgm:pt modelId="{B1BF7588-8E4A-447F-ADCD-14F32420D353}" type="pres">
      <dgm:prSet presAssocID="{32ED2C04-52EB-4FD4-8CB0-537F8B7A3EF9}" presName="sibTrans" presStyleCnt="0"/>
      <dgm:spPr/>
    </dgm:pt>
    <dgm:pt modelId="{2E305BAC-3998-423B-8EF4-F8BEF73ED992}" type="pres">
      <dgm:prSet presAssocID="{E23D2096-B7B5-4245-9738-A5C217687150}" presName="compNode" presStyleCnt="0"/>
      <dgm:spPr/>
    </dgm:pt>
    <dgm:pt modelId="{8ADC5C87-F046-4FF3-85FE-14F0EA5C039D}" type="pres">
      <dgm:prSet presAssocID="{E23D2096-B7B5-4245-9738-A5C217687150}" presName="bgRect" presStyleLbl="bgShp" presStyleIdx="2" presStyleCnt="3"/>
      <dgm:spPr/>
    </dgm:pt>
    <dgm:pt modelId="{A32F71C9-6A41-4DFC-84F3-DFFFB2A7822A}" type="pres">
      <dgm:prSet presAssocID="{E23D2096-B7B5-4245-9738-A5C217687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0C73EDA7-443B-4B4D-8E30-4F9D1360F4C1}" type="pres">
      <dgm:prSet presAssocID="{E23D2096-B7B5-4245-9738-A5C217687150}" presName="spaceRect" presStyleCnt="0"/>
      <dgm:spPr/>
    </dgm:pt>
    <dgm:pt modelId="{FFF8182E-C7BE-4535-9872-6F8E4E702334}" type="pres">
      <dgm:prSet presAssocID="{E23D2096-B7B5-4245-9738-A5C217687150}" presName="parTx" presStyleLbl="revTx" presStyleIdx="2" presStyleCnt="3">
        <dgm:presLayoutVars>
          <dgm:chMax val="0"/>
          <dgm:chPref val="0"/>
        </dgm:presLayoutVars>
      </dgm:prSet>
      <dgm:spPr/>
    </dgm:pt>
  </dgm:ptLst>
  <dgm:cxnLst>
    <dgm:cxn modelId="{E184340D-BF6B-43DE-9A90-CB18FAD0203E}" type="presOf" srcId="{8066678D-2F2C-45E4-85A2-202604DBFDA7}" destId="{1DD35DE4-CB1E-411D-B9F2-DBB5A512A16F}" srcOrd="0" destOrd="0" presId="urn:microsoft.com/office/officeart/2018/2/layout/IconVerticalSolidList"/>
    <dgm:cxn modelId="{3B8BD914-75E3-4E2C-B5DE-9B3E280E7C47}" srcId="{8066678D-2F2C-45E4-85A2-202604DBFDA7}" destId="{6526C1E9-D87A-4712-BFEC-D38FECDEEA17}" srcOrd="0" destOrd="0" parTransId="{CFE1E972-1773-42D1-9984-FFF8597A4D91}" sibTransId="{FAEC4946-A03A-4D2E-9C7F-8CCACED12E99}"/>
    <dgm:cxn modelId="{63F53961-27E9-429D-AAB9-1F2614EC0B95}" type="presOf" srcId="{E23D2096-B7B5-4245-9738-A5C217687150}" destId="{FFF8182E-C7BE-4535-9872-6F8E4E702334}" srcOrd="0" destOrd="0" presId="urn:microsoft.com/office/officeart/2018/2/layout/IconVerticalSolidList"/>
    <dgm:cxn modelId="{757EFE6B-0CF4-4262-8D10-A45CE99A30F8}" type="presOf" srcId="{A19D9E89-EE5B-4F48-83AE-BBDDC906B75E}" destId="{62388F9D-A31F-466C-8E74-00B7BE1548AA}" srcOrd="0" destOrd="0" presId="urn:microsoft.com/office/officeart/2018/2/layout/IconVerticalSolidList"/>
    <dgm:cxn modelId="{BFBD7C59-EF49-4E5E-845A-31609F4FF090}" srcId="{8066678D-2F2C-45E4-85A2-202604DBFDA7}" destId="{A19D9E89-EE5B-4F48-83AE-BBDDC906B75E}" srcOrd="1" destOrd="0" parTransId="{D5F1404A-1D36-4CDD-BF52-267E7C9AF5EE}" sibTransId="{32ED2C04-52EB-4FD4-8CB0-537F8B7A3EF9}"/>
    <dgm:cxn modelId="{AD5023B9-EB3A-4B9B-890B-C860DDFBB498}" srcId="{8066678D-2F2C-45E4-85A2-202604DBFDA7}" destId="{E23D2096-B7B5-4245-9738-A5C217687150}" srcOrd="2" destOrd="0" parTransId="{612B22F5-60F6-4DF8-B1A3-2F957AAE6EE9}" sibTransId="{D3FCA678-D6FE-4162-A773-2BA841D8A24E}"/>
    <dgm:cxn modelId="{AC217DC2-A2CE-4745-AA1B-1EE1DB0723FC}" type="presOf" srcId="{6526C1E9-D87A-4712-BFEC-D38FECDEEA17}" destId="{90882564-A5AF-455E-A492-62E1CD5E5B37}" srcOrd="0" destOrd="0" presId="urn:microsoft.com/office/officeart/2018/2/layout/IconVerticalSolidList"/>
    <dgm:cxn modelId="{7674BBAE-EAFE-457F-B35A-3B0722D8C820}" type="presParOf" srcId="{1DD35DE4-CB1E-411D-B9F2-DBB5A512A16F}" destId="{7665FB39-8B63-4050-A6B0-B091CB9CD4D3}" srcOrd="0" destOrd="0" presId="urn:microsoft.com/office/officeart/2018/2/layout/IconVerticalSolidList"/>
    <dgm:cxn modelId="{93E6282F-065A-4E98-9393-C8E41E7A1EAB}" type="presParOf" srcId="{7665FB39-8B63-4050-A6B0-B091CB9CD4D3}" destId="{96F15F61-211B-4159-A32F-9A61E7A7AE8C}" srcOrd="0" destOrd="0" presId="urn:microsoft.com/office/officeart/2018/2/layout/IconVerticalSolidList"/>
    <dgm:cxn modelId="{9710D15D-A965-45A1-82BF-D70AC94093A1}" type="presParOf" srcId="{7665FB39-8B63-4050-A6B0-B091CB9CD4D3}" destId="{459E387C-8B8E-4C8D-8AD2-457D4356FD62}" srcOrd="1" destOrd="0" presId="urn:microsoft.com/office/officeart/2018/2/layout/IconVerticalSolidList"/>
    <dgm:cxn modelId="{23022076-3F4D-4C1D-95BA-67E95F05F5CB}" type="presParOf" srcId="{7665FB39-8B63-4050-A6B0-B091CB9CD4D3}" destId="{650D8F61-B771-4ADD-A4D7-E5BA1465BEBC}" srcOrd="2" destOrd="0" presId="urn:microsoft.com/office/officeart/2018/2/layout/IconVerticalSolidList"/>
    <dgm:cxn modelId="{93CBA834-8526-42FA-BC5E-07F0440B47B9}" type="presParOf" srcId="{7665FB39-8B63-4050-A6B0-B091CB9CD4D3}" destId="{90882564-A5AF-455E-A492-62E1CD5E5B37}" srcOrd="3" destOrd="0" presId="urn:microsoft.com/office/officeart/2018/2/layout/IconVerticalSolidList"/>
    <dgm:cxn modelId="{17A2C083-13DE-4F2B-8059-B6B8BD0FD672}" type="presParOf" srcId="{1DD35DE4-CB1E-411D-B9F2-DBB5A512A16F}" destId="{11BB805C-6CB3-49C4-9B0F-6DE2DB1F727B}" srcOrd="1" destOrd="0" presId="urn:microsoft.com/office/officeart/2018/2/layout/IconVerticalSolidList"/>
    <dgm:cxn modelId="{56A037D9-3819-470A-B6BB-2EFBD6735EDB}" type="presParOf" srcId="{1DD35DE4-CB1E-411D-B9F2-DBB5A512A16F}" destId="{62EB2D77-B8EF-4A67-A876-D996702BAB7E}" srcOrd="2" destOrd="0" presId="urn:microsoft.com/office/officeart/2018/2/layout/IconVerticalSolidList"/>
    <dgm:cxn modelId="{ADF8EFF8-2A59-4391-AA1A-73BDABC658D0}" type="presParOf" srcId="{62EB2D77-B8EF-4A67-A876-D996702BAB7E}" destId="{AB35068E-100B-4D0D-9AC2-E2EDC8C03443}" srcOrd="0" destOrd="0" presId="urn:microsoft.com/office/officeart/2018/2/layout/IconVerticalSolidList"/>
    <dgm:cxn modelId="{C4C44C90-F42D-451F-AEF0-7839A83909E6}" type="presParOf" srcId="{62EB2D77-B8EF-4A67-A876-D996702BAB7E}" destId="{D7148864-B650-437E-8B27-CA09861FF629}" srcOrd="1" destOrd="0" presId="urn:microsoft.com/office/officeart/2018/2/layout/IconVerticalSolidList"/>
    <dgm:cxn modelId="{CDF66A7B-E7AF-4EB3-9917-6A42AF1746CD}" type="presParOf" srcId="{62EB2D77-B8EF-4A67-A876-D996702BAB7E}" destId="{757C103F-F6FB-41F7-919C-A054BDAE6C91}" srcOrd="2" destOrd="0" presId="urn:microsoft.com/office/officeart/2018/2/layout/IconVerticalSolidList"/>
    <dgm:cxn modelId="{5026BCB1-D73E-48DC-A362-574F688BC9CC}" type="presParOf" srcId="{62EB2D77-B8EF-4A67-A876-D996702BAB7E}" destId="{62388F9D-A31F-466C-8E74-00B7BE1548AA}" srcOrd="3" destOrd="0" presId="urn:microsoft.com/office/officeart/2018/2/layout/IconVerticalSolidList"/>
    <dgm:cxn modelId="{7F0DBD7F-08AC-4964-8FD6-264686544DC2}" type="presParOf" srcId="{1DD35DE4-CB1E-411D-B9F2-DBB5A512A16F}" destId="{B1BF7588-8E4A-447F-ADCD-14F32420D353}" srcOrd="3" destOrd="0" presId="urn:microsoft.com/office/officeart/2018/2/layout/IconVerticalSolidList"/>
    <dgm:cxn modelId="{2DB279C1-F732-4166-AC5B-5E3D5BEC13E4}" type="presParOf" srcId="{1DD35DE4-CB1E-411D-B9F2-DBB5A512A16F}" destId="{2E305BAC-3998-423B-8EF4-F8BEF73ED992}" srcOrd="4" destOrd="0" presId="urn:microsoft.com/office/officeart/2018/2/layout/IconVerticalSolidList"/>
    <dgm:cxn modelId="{52FCFF05-0640-4548-93A5-69C225A5733E}" type="presParOf" srcId="{2E305BAC-3998-423B-8EF4-F8BEF73ED992}" destId="{8ADC5C87-F046-4FF3-85FE-14F0EA5C039D}" srcOrd="0" destOrd="0" presId="urn:microsoft.com/office/officeart/2018/2/layout/IconVerticalSolidList"/>
    <dgm:cxn modelId="{70C9BF10-84BD-44AC-A74A-D785FEAB80EB}" type="presParOf" srcId="{2E305BAC-3998-423B-8EF4-F8BEF73ED992}" destId="{A32F71C9-6A41-4DFC-84F3-DFFFB2A7822A}" srcOrd="1" destOrd="0" presId="urn:microsoft.com/office/officeart/2018/2/layout/IconVerticalSolidList"/>
    <dgm:cxn modelId="{FDF3E54D-3784-427E-9EE8-6D619AFDC061}" type="presParOf" srcId="{2E305BAC-3998-423B-8EF4-F8BEF73ED992}" destId="{0C73EDA7-443B-4B4D-8E30-4F9D1360F4C1}" srcOrd="2" destOrd="0" presId="urn:microsoft.com/office/officeart/2018/2/layout/IconVerticalSolidList"/>
    <dgm:cxn modelId="{F010BBFE-0A54-4687-8805-5C6BA5410BC5}" type="presParOf" srcId="{2E305BAC-3998-423B-8EF4-F8BEF73ED992}" destId="{FFF8182E-C7BE-4535-9872-6F8E4E70233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6678D-2F2C-45E4-85A2-202604DBFD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26C1E9-D87A-4712-BFEC-D38FECDEEA17}">
      <dgm:prSet/>
      <dgm:spPr/>
      <dgm:t>
        <a:bodyPr/>
        <a:lstStyle/>
        <a:p>
          <a:r>
            <a:rPr lang="en-US"/>
            <a:t>Function as a Service (FaaS)</a:t>
          </a:r>
        </a:p>
      </dgm:t>
    </dgm:pt>
    <dgm:pt modelId="{CFE1E972-1773-42D1-9984-FFF8597A4D91}" type="parTrans" cxnId="{3B8BD914-75E3-4E2C-B5DE-9B3E280E7C47}">
      <dgm:prSet/>
      <dgm:spPr/>
      <dgm:t>
        <a:bodyPr/>
        <a:lstStyle/>
        <a:p>
          <a:endParaRPr lang="en-US"/>
        </a:p>
      </dgm:t>
    </dgm:pt>
    <dgm:pt modelId="{FAEC4946-A03A-4D2E-9C7F-8CCACED12E99}" type="sibTrans" cxnId="{3B8BD914-75E3-4E2C-B5DE-9B3E280E7C47}">
      <dgm:prSet/>
      <dgm:spPr/>
      <dgm:t>
        <a:bodyPr/>
        <a:lstStyle/>
        <a:p>
          <a:endParaRPr lang="en-US"/>
        </a:p>
      </dgm:t>
    </dgm:pt>
    <dgm:pt modelId="{A19D9E89-EE5B-4F48-83AE-BBDDC906B75E}">
      <dgm:prSet/>
      <dgm:spPr/>
      <dgm:t>
        <a:bodyPr/>
        <a:lstStyle/>
        <a:p>
          <a:r>
            <a:rPr lang="en-US" dirty="0"/>
            <a:t>Runtime environment handled by cloud provider. Developer only needs to write the code they need to run.</a:t>
          </a:r>
        </a:p>
      </dgm:t>
    </dgm:pt>
    <dgm:pt modelId="{D5F1404A-1D36-4CDD-BF52-267E7C9AF5EE}" type="parTrans" cxnId="{BFBD7C59-EF49-4E5E-845A-31609F4FF090}">
      <dgm:prSet/>
      <dgm:spPr/>
      <dgm:t>
        <a:bodyPr/>
        <a:lstStyle/>
        <a:p>
          <a:endParaRPr lang="en-US"/>
        </a:p>
      </dgm:t>
    </dgm:pt>
    <dgm:pt modelId="{32ED2C04-52EB-4FD4-8CB0-537F8B7A3EF9}" type="sibTrans" cxnId="{BFBD7C59-EF49-4E5E-845A-31609F4FF090}">
      <dgm:prSet/>
      <dgm:spPr/>
      <dgm:t>
        <a:bodyPr/>
        <a:lstStyle/>
        <a:p>
          <a:endParaRPr lang="en-US"/>
        </a:p>
      </dgm:t>
    </dgm:pt>
    <dgm:pt modelId="{E23D2096-B7B5-4245-9738-A5C217687150}">
      <dgm:prSet/>
      <dgm:spPr/>
      <dgm:t>
        <a:bodyPr/>
        <a:lstStyle/>
        <a:p>
          <a:r>
            <a:rPr lang="en-US" dirty="0"/>
            <a:t>AWS Lambda, Azure Functions, GCP Cloud Functions</a:t>
          </a:r>
        </a:p>
      </dgm:t>
    </dgm:pt>
    <dgm:pt modelId="{612B22F5-60F6-4DF8-B1A3-2F957AAE6EE9}" type="parTrans" cxnId="{AD5023B9-EB3A-4B9B-890B-C860DDFBB498}">
      <dgm:prSet/>
      <dgm:spPr/>
      <dgm:t>
        <a:bodyPr/>
        <a:lstStyle/>
        <a:p>
          <a:endParaRPr lang="en-US"/>
        </a:p>
      </dgm:t>
    </dgm:pt>
    <dgm:pt modelId="{D3FCA678-D6FE-4162-A773-2BA841D8A24E}" type="sibTrans" cxnId="{AD5023B9-EB3A-4B9B-890B-C860DDFBB498}">
      <dgm:prSet/>
      <dgm:spPr/>
      <dgm:t>
        <a:bodyPr/>
        <a:lstStyle/>
        <a:p>
          <a:endParaRPr lang="en-US"/>
        </a:p>
      </dgm:t>
    </dgm:pt>
    <dgm:pt modelId="{1DD35DE4-CB1E-411D-B9F2-DBB5A512A16F}" type="pres">
      <dgm:prSet presAssocID="{8066678D-2F2C-45E4-85A2-202604DBFDA7}" presName="root" presStyleCnt="0">
        <dgm:presLayoutVars>
          <dgm:dir/>
          <dgm:resizeHandles val="exact"/>
        </dgm:presLayoutVars>
      </dgm:prSet>
      <dgm:spPr/>
    </dgm:pt>
    <dgm:pt modelId="{7665FB39-8B63-4050-A6B0-B091CB9CD4D3}" type="pres">
      <dgm:prSet presAssocID="{6526C1E9-D87A-4712-BFEC-D38FECDEEA17}" presName="compNode" presStyleCnt="0"/>
      <dgm:spPr/>
    </dgm:pt>
    <dgm:pt modelId="{96F15F61-211B-4159-A32F-9A61E7A7AE8C}" type="pres">
      <dgm:prSet presAssocID="{6526C1E9-D87A-4712-BFEC-D38FECDEEA17}" presName="bgRect" presStyleLbl="bgShp" presStyleIdx="0" presStyleCnt="3"/>
      <dgm:spPr/>
    </dgm:pt>
    <dgm:pt modelId="{459E387C-8B8E-4C8D-8AD2-457D4356FD62}" type="pres">
      <dgm:prSet presAssocID="{6526C1E9-D87A-4712-BFEC-D38FECDEEA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ext>
      </dgm:extLst>
    </dgm:pt>
    <dgm:pt modelId="{650D8F61-B771-4ADD-A4D7-E5BA1465BEBC}" type="pres">
      <dgm:prSet presAssocID="{6526C1E9-D87A-4712-BFEC-D38FECDEEA17}" presName="spaceRect" presStyleCnt="0"/>
      <dgm:spPr/>
    </dgm:pt>
    <dgm:pt modelId="{90882564-A5AF-455E-A492-62E1CD5E5B37}" type="pres">
      <dgm:prSet presAssocID="{6526C1E9-D87A-4712-BFEC-D38FECDEEA17}" presName="parTx" presStyleLbl="revTx" presStyleIdx="0" presStyleCnt="3">
        <dgm:presLayoutVars>
          <dgm:chMax val="0"/>
          <dgm:chPref val="0"/>
        </dgm:presLayoutVars>
      </dgm:prSet>
      <dgm:spPr/>
    </dgm:pt>
    <dgm:pt modelId="{11BB805C-6CB3-49C4-9B0F-6DE2DB1F727B}" type="pres">
      <dgm:prSet presAssocID="{FAEC4946-A03A-4D2E-9C7F-8CCACED12E99}" presName="sibTrans" presStyleCnt="0"/>
      <dgm:spPr/>
    </dgm:pt>
    <dgm:pt modelId="{62EB2D77-B8EF-4A67-A876-D996702BAB7E}" type="pres">
      <dgm:prSet presAssocID="{A19D9E89-EE5B-4F48-83AE-BBDDC906B75E}" presName="compNode" presStyleCnt="0"/>
      <dgm:spPr/>
    </dgm:pt>
    <dgm:pt modelId="{AB35068E-100B-4D0D-9AC2-E2EDC8C03443}" type="pres">
      <dgm:prSet presAssocID="{A19D9E89-EE5B-4F48-83AE-BBDDC906B75E}" presName="bgRect" presStyleLbl="bgShp" presStyleIdx="1" presStyleCnt="3"/>
      <dgm:spPr/>
    </dgm:pt>
    <dgm:pt modelId="{D7148864-B650-437E-8B27-CA09861FF629}" type="pres">
      <dgm:prSet presAssocID="{A19D9E89-EE5B-4F48-83AE-BBDDC906B7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57C103F-F6FB-41F7-919C-A054BDAE6C91}" type="pres">
      <dgm:prSet presAssocID="{A19D9E89-EE5B-4F48-83AE-BBDDC906B75E}" presName="spaceRect" presStyleCnt="0"/>
      <dgm:spPr/>
    </dgm:pt>
    <dgm:pt modelId="{62388F9D-A31F-466C-8E74-00B7BE1548AA}" type="pres">
      <dgm:prSet presAssocID="{A19D9E89-EE5B-4F48-83AE-BBDDC906B75E}" presName="parTx" presStyleLbl="revTx" presStyleIdx="1" presStyleCnt="3">
        <dgm:presLayoutVars>
          <dgm:chMax val="0"/>
          <dgm:chPref val="0"/>
        </dgm:presLayoutVars>
      </dgm:prSet>
      <dgm:spPr/>
    </dgm:pt>
    <dgm:pt modelId="{B1BF7588-8E4A-447F-ADCD-14F32420D353}" type="pres">
      <dgm:prSet presAssocID="{32ED2C04-52EB-4FD4-8CB0-537F8B7A3EF9}" presName="sibTrans" presStyleCnt="0"/>
      <dgm:spPr/>
    </dgm:pt>
    <dgm:pt modelId="{2E305BAC-3998-423B-8EF4-F8BEF73ED992}" type="pres">
      <dgm:prSet presAssocID="{E23D2096-B7B5-4245-9738-A5C217687150}" presName="compNode" presStyleCnt="0"/>
      <dgm:spPr/>
    </dgm:pt>
    <dgm:pt modelId="{8ADC5C87-F046-4FF3-85FE-14F0EA5C039D}" type="pres">
      <dgm:prSet presAssocID="{E23D2096-B7B5-4245-9738-A5C217687150}" presName="bgRect" presStyleLbl="bgShp" presStyleIdx="2" presStyleCnt="3"/>
      <dgm:spPr/>
    </dgm:pt>
    <dgm:pt modelId="{A32F71C9-6A41-4DFC-84F3-DFFFB2A7822A}" type="pres">
      <dgm:prSet presAssocID="{E23D2096-B7B5-4245-9738-A5C217687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0C73EDA7-443B-4B4D-8E30-4F9D1360F4C1}" type="pres">
      <dgm:prSet presAssocID="{E23D2096-B7B5-4245-9738-A5C217687150}" presName="spaceRect" presStyleCnt="0"/>
      <dgm:spPr/>
    </dgm:pt>
    <dgm:pt modelId="{FFF8182E-C7BE-4535-9872-6F8E4E702334}" type="pres">
      <dgm:prSet presAssocID="{E23D2096-B7B5-4245-9738-A5C217687150}" presName="parTx" presStyleLbl="revTx" presStyleIdx="2" presStyleCnt="3">
        <dgm:presLayoutVars>
          <dgm:chMax val="0"/>
          <dgm:chPref val="0"/>
        </dgm:presLayoutVars>
      </dgm:prSet>
      <dgm:spPr/>
    </dgm:pt>
  </dgm:ptLst>
  <dgm:cxnLst>
    <dgm:cxn modelId="{E184340D-BF6B-43DE-9A90-CB18FAD0203E}" type="presOf" srcId="{8066678D-2F2C-45E4-85A2-202604DBFDA7}" destId="{1DD35DE4-CB1E-411D-B9F2-DBB5A512A16F}" srcOrd="0" destOrd="0" presId="urn:microsoft.com/office/officeart/2018/2/layout/IconVerticalSolidList"/>
    <dgm:cxn modelId="{3B8BD914-75E3-4E2C-B5DE-9B3E280E7C47}" srcId="{8066678D-2F2C-45E4-85A2-202604DBFDA7}" destId="{6526C1E9-D87A-4712-BFEC-D38FECDEEA17}" srcOrd="0" destOrd="0" parTransId="{CFE1E972-1773-42D1-9984-FFF8597A4D91}" sibTransId="{FAEC4946-A03A-4D2E-9C7F-8CCACED12E99}"/>
    <dgm:cxn modelId="{63F53961-27E9-429D-AAB9-1F2614EC0B95}" type="presOf" srcId="{E23D2096-B7B5-4245-9738-A5C217687150}" destId="{FFF8182E-C7BE-4535-9872-6F8E4E702334}" srcOrd="0" destOrd="0" presId="urn:microsoft.com/office/officeart/2018/2/layout/IconVerticalSolidList"/>
    <dgm:cxn modelId="{757EFE6B-0CF4-4262-8D10-A45CE99A30F8}" type="presOf" srcId="{A19D9E89-EE5B-4F48-83AE-BBDDC906B75E}" destId="{62388F9D-A31F-466C-8E74-00B7BE1548AA}" srcOrd="0" destOrd="0" presId="urn:microsoft.com/office/officeart/2018/2/layout/IconVerticalSolidList"/>
    <dgm:cxn modelId="{BFBD7C59-EF49-4E5E-845A-31609F4FF090}" srcId="{8066678D-2F2C-45E4-85A2-202604DBFDA7}" destId="{A19D9E89-EE5B-4F48-83AE-BBDDC906B75E}" srcOrd="1" destOrd="0" parTransId="{D5F1404A-1D36-4CDD-BF52-267E7C9AF5EE}" sibTransId="{32ED2C04-52EB-4FD4-8CB0-537F8B7A3EF9}"/>
    <dgm:cxn modelId="{AD5023B9-EB3A-4B9B-890B-C860DDFBB498}" srcId="{8066678D-2F2C-45E4-85A2-202604DBFDA7}" destId="{E23D2096-B7B5-4245-9738-A5C217687150}" srcOrd="2" destOrd="0" parTransId="{612B22F5-60F6-4DF8-B1A3-2F957AAE6EE9}" sibTransId="{D3FCA678-D6FE-4162-A773-2BA841D8A24E}"/>
    <dgm:cxn modelId="{AC217DC2-A2CE-4745-AA1B-1EE1DB0723FC}" type="presOf" srcId="{6526C1E9-D87A-4712-BFEC-D38FECDEEA17}" destId="{90882564-A5AF-455E-A492-62E1CD5E5B37}" srcOrd="0" destOrd="0" presId="urn:microsoft.com/office/officeart/2018/2/layout/IconVerticalSolidList"/>
    <dgm:cxn modelId="{7674BBAE-EAFE-457F-B35A-3B0722D8C820}" type="presParOf" srcId="{1DD35DE4-CB1E-411D-B9F2-DBB5A512A16F}" destId="{7665FB39-8B63-4050-A6B0-B091CB9CD4D3}" srcOrd="0" destOrd="0" presId="urn:microsoft.com/office/officeart/2018/2/layout/IconVerticalSolidList"/>
    <dgm:cxn modelId="{93E6282F-065A-4E98-9393-C8E41E7A1EAB}" type="presParOf" srcId="{7665FB39-8B63-4050-A6B0-B091CB9CD4D3}" destId="{96F15F61-211B-4159-A32F-9A61E7A7AE8C}" srcOrd="0" destOrd="0" presId="urn:microsoft.com/office/officeart/2018/2/layout/IconVerticalSolidList"/>
    <dgm:cxn modelId="{9710D15D-A965-45A1-82BF-D70AC94093A1}" type="presParOf" srcId="{7665FB39-8B63-4050-A6B0-B091CB9CD4D3}" destId="{459E387C-8B8E-4C8D-8AD2-457D4356FD62}" srcOrd="1" destOrd="0" presId="urn:microsoft.com/office/officeart/2018/2/layout/IconVerticalSolidList"/>
    <dgm:cxn modelId="{23022076-3F4D-4C1D-95BA-67E95F05F5CB}" type="presParOf" srcId="{7665FB39-8B63-4050-A6B0-B091CB9CD4D3}" destId="{650D8F61-B771-4ADD-A4D7-E5BA1465BEBC}" srcOrd="2" destOrd="0" presId="urn:microsoft.com/office/officeart/2018/2/layout/IconVerticalSolidList"/>
    <dgm:cxn modelId="{93CBA834-8526-42FA-BC5E-07F0440B47B9}" type="presParOf" srcId="{7665FB39-8B63-4050-A6B0-B091CB9CD4D3}" destId="{90882564-A5AF-455E-A492-62E1CD5E5B37}" srcOrd="3" destOrd="0" presId="urn:microsoft.com/office/officeart/2018/2/layout/IconVerticalSolidList"/>
    <dgm:cxn modelId="{17A2C083-13DE-4F2B-8059-B6B8BD0FD672}" type="presParOf" srcId="{1DD35DE4-CB1E-411D-B9F2-DBB5A512A16F}" destId="{11BB805C-6CB3-49C4-9B0F-6DE2DB1F727B}" srcOrd="1" destOrd="0" presId="urn:microsoft.com/office/officeart/2018/2/layout/IconVerticalSolidList"/>
    <dgm:cxn modelId="{56A037D9-3819-470A-B6BB-2EFBD6735EDB}" type="presParOf" srcId="{1DD35DE4-CB1E-411D-B9F2-DBB5A512A16F}" destId="{62EB2D77-B8EF-4A67-A876-D996702BAB7E}" srcOrd="2" destOrd="0" presId="urn:microsoft.com/office/officeart/2018/2/layout/IconVerticalSolidList"/>
    <dgm:cxn modelId="{ADF8EFF8-2A59-4391-AA1A-73BDABC658D0}" type="presParOf" srcId="{62EB2D77-B8EF-4A67-A876-D996702BAB7E}" destId="{AB35068E-100B-4D0D-9AC2-E2EDC8C03443}" srcOrd="0" destOrd="0" presId="urn:microsoft.com/office/officeart/2018/2/layout/IconVerticalSolidList"/>
    <dgm:cxn modelId="{C4C44C90-F42D-451F-AEF0-7839A83909E6}" type="presParOf" srcId="{62EB2D77-B8EF-4A67-A876-D996702BAB7E}" destId="{D7148864-B650-437E-8B27-CA09861FF629}" srcOrd="1" destOrd="0" presId="urn:microsoft.com/office/officeart/2018/2/layout/IconVerticalSolidList"/>
    <dgm:cxn modelId="{CDF66A7B-E7AF-4EB3-9917-6A42AF1746CD}" type="presParOf" srcId="{62EB2D77-B8EF-4A67-A876-D996702BAB7E}" destId="{757C103F-F6FB-41F7-919C-A054BDAE6C91}" srcOrd="2" destOrd="0" presId="urn:microsoft.com/office/officeart/2018/2/layout/IconVerticalSolidList"/>
    <dgm:cxn modelId="{5026BCB1-D73E-48DC-A362-574F688BC9CC}" type="presParOf" srcId="{62EB2D77-B8EF-4A67-A876-D996702BAB7E}" destId="{62388F9D-A31F-466C-8E74-00B7BE1548AA}" srcOrd="3" destOrd="0" presId="urn:microsoft.com/office/officeart/2018/2/layout/IconVerticalSolidList"/>
    <dgm:cxn modelId="{7F0DBD7F-08AC-4964-8FD6-264686544DC2}" type="presParOf" srcId="{1DD35DE4-CB1E-411D-B9F2-DBB5A512A16F}" destId="{B1BF7588-8E4A-447F-ADCD-14F32420D353}" srcOrd="3" destOrd="0" presId="urn:microsoft.com/office/officeart/2018/2/layout/IconVerticalSolidList"/>
    <dgm:cxn modelId="{2DB279C1-F732-4166-AC5B-5E3D5BEC13E4}" type="presParOf" srcId="{1DD35DE4-CB1E-411D-B9F2-DBB5A512A16F}" destId="{2E305BAC-3998-423B-8EF4-F8BEF73ED992}" srcOrd="4" destOrd="0" presId="urn:microsoft.com/office/officeart/2018/2/layout/IconVerticalSolidList"/>
    <dgm:cxn modelId="{52FCFF05-0640-4548-93A5-69C225A5733E}" type="presParOf" srcId="{2E305BAC-3998-423B-8EF4-F8BEF73ED992}" destId="{8ADC5C87-F046-4FF3-85FE-14F0EA5C039D}" srcOrd="0" destOrd="0" presId="urn:microsoft.com/office/officeart/2018/2/layout/IconVerticalSolidList"/>
    <dgm:cxn modelId="{70C9BF10-84BD-44AC-A74A-D785FEAB80EB}" type="presParOf" srcId="{2E305BAC-3998-423B-8EF4-F8BEF73ED992}" destId="{A32F71C9-6A41-4DFC-84F3-DFFFB2A7822A}" srcOrd="1" destOrd="0" presId="urn:microsoft.com/office/officeart/2018/2/layout/IconVerticalSolidList"/>
    <dgm:cxn modelId="{FDF3E54D-3784-427E-9EE8-6D619AFDC061}" type="presParOf" srcId="{2E305BAC-3998-423B-8EF4-F8BEF73ED992}" destId="{0C73EDA7-443B-4B4D-8E30-4F9D1360F4C1}" srcOrd="2" destOrd="0" presId="urn:microsoft.com/office/officeart/2018/2/layout/IconVerticalSolidList"/>
    <dgm:cxn modelId="{F010BBFE-0A54-4687-8805-5C6BA5410BC5}" type="presParOf" srcId="{2E305BAC-3998-423B-8EF4-F8BEF73ED992}" destId="{FFF8182E-C7BE-4535-9872-6F8E4E7023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66678D-2F2C-45E4-85A2-202604DBFDA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26C1E9-D87A-4712-BFEC-D38FECDEEA17}">
      <dgm:prSet/>
      <dgm:spPr/>
      <dgm:t>
        <a:bodyPr/>
        <a:lstStyle/>
        <a:p>
          <a:r>
            <a:rPr lang="en-US" dirty="0"/>
            <a:t>Serverless Container Platforms</a:t>
          </a:r>
        </a:p>
      </dgm:t>
    </dgm:pt>
    <dgm:pt modelId="{CFE1E972-1773-42D1-9984-FFF8597A4D91}" type="parTrans" cxnId="{3B8BD914-75E3-4E2C-B5DE-9B3E280E7C47}">
      <dgm:prSet/>
      <dgm:spPr/>
      <dgm:t>
        <a:bodyPr/>
        <a:lstStyle/>
        <a:p>
          <a:endParaRPr lang="en-US"/>
        </a:p>
      </dgm:t>
    </dgm:pt>
    <dgm:pt modelId="{FAEC4946-A03A-4D2E-9C7F-8CCACED12E99}" type="sibTrans" cxnId="{3B8BD914-75E3-4E2C-B5DE-9B3E280E7C47}">
      <dgm:prSet/>
      <dgm:spPr/>
      <dgm:t>
        <a:bodyPr/>
        <a:lstStyle/>
        <a:p>
          <a:endParaRPr lang="en-US"/>
        </a:p>
      </dgm:t>
    </dgm:pt>
    <dgm:pt modelId="{A19D9E89-EE5B-4F48-83AE-BBDDC906B75E}">
      <dgm:prSet/>
      <dgm:spPr/>
      <dgm:t>
        <a:bodyPr/>
        <a:lstStyle/>
        <a:p>
          <a:r>
            <a:rPr lang="en-US" dirty="0"/>
            <a:t>Deploy containers without worrying about provisioning servers for them to run on.</a:t>
          </a:r>
        </a:p>
      </dgm:t>
    </dgm:pt>
    <dgm:pt modelId="{D5F1404A-1D36-4CDD-BF52-267E7C9AF5EE}" type="parTrans" cxnId="{BFBD7C59-EF49-4E5E-845A-31609F4FF090}">
      <dgm:prSet/>
      <dgm:spPr/>
      <dgm:t>
        <a:bodyPr/>
        <a:lstStyle/>
        <a:p>
          <a:endParaRPr lang="en-US"/>
        </a:p>
      </dgm:t>
    </dgm:pt>
    <dgm:pt modelId="{32ED2C04-52EB-4FD4-8CB0-537F8B7A3EF9}" type="sibTrans" cxnId="{BFBD7C59-EF49-4E5E-845A-31609F4FF090}">
      <dgm:prSet/>
      <dgm:spPr/>
      <dgm:t>
        <a:bodyPr/>
        <a:lstStyle/>
        <a:p>
          <a:endParaRPr lang="en-US"/>
        </a:p>
      </dgm:t>
    </dgm:pt>
    <dgm:pt modelId="{E23D2096-B7B5-4245-9738-A5C217687150}">
      <dgm:prSet/>
      <dgm:spPr/>
      <dgm:t>
        <a:bodyPr/>
        <a:lstStyle/>
        <a:p>
          <a:r>
            <a:rPr lang="en-US" dirty="0"/>
            <a:t>AWS </a:t>
          </a:r>
          <a:r>
            <a:rPr lang="en-US" dirty="0" err="1"/>
            <a:t>Fargate</a:t>
          </a:r>
          <a:r>
            <a:rPr lang="en-US" dirty="0"/>
            <a:t>, Azure Container Instance, GCP Cloud Run</a:t>
          </a:r>
        </a:p>
      </dgm:t>
    </dgm:pt>
    <dgm:pt modelId="{612B22F5-60F6-4DF8-B1A3-2F957AAE6EE9}" type="parTrans" cxnId="{AD5023B9-EB3A-4B9B-890B-C860DDFBB498}">
      <dgm:prSet/>
      <dgm:spPr/>
      <dgm:t>
        <a:bodyPr/>
        <a:lstStyle/>
        <a:p>
          <a:endParaRPr lang="en-US"/>
        </a:p>
      </dgm:t>
    </dgm:pt>
    <dgm:pt modelId="{D3FCA678-D6FE-4162-A773-2BA841D8A24E}" type="sibTrans" cxnId="{AD5023B9-EB3A-4B9B-890B-C860DDFBB498}">
      <dgm:prSet/>
      <dgm:spPr/>
      <dgm:t>
        <a:bodyPr/>
        <a:lstStyle/>
        <a:p>
          <a:endParaRPr lang="en-US"/>
        </a:p>
      </dgm:t>
    </dgm:pt>
    <dgm:pt modelId="{1DD35DE4-CB1E-411D-B9F2-DBB5A512A16F}" type="pres">
      <dgm:prSet presAssocID="{8066678D-2F2C-45E4-85A2-202604DBFDA7}" presName="root" presStyleCnt="0">
        <dgm:presLayoutVars>
          <dgm:dir/>
          <dgm:resizeHandles val="exact"/>
        </dgm:presLayoutVars>
      </dgm:prSet>
      <dgm:spPr/>
    </dgm:pt>
    <dgm:pt modelId="{7665FB39-8B63-4050-A6B0-B091CB9CD4D3}" type="pres">
      <dgm:prSet presAssocID="{6526C1E9-D87A-4712-BFEC-D38FECDEEA17}" presName="compNode" presStyleCnt="0"/>
      <dgm:spPr/>
    </dgm:pt>
    <dgm:pt modelId="{96F15F61-211B-4159-A32F-9A61E7A7AE8C}" type="pres">
      <dgm:prSet presAssocID="{6526C1E9-D87A-4712-BFEC-D38FECDEEA17}" presName="bgRect" presStyleLbl="bgShp" presStyleIdx="0" presStyleCnt="3"/>
      <dgm:spPr/>
    </dgm:pt>
    <dgm:pt modelId="{459E387C-8B8E-4C8D-8AD2-457D4356FD62}" type="pres">
      <dgm:prSet presAssocID="{6526C1E9-D87A-4712-BFEC-D38FECDEEA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ext>
      </dgm:extLst>
    </dgm:pt>
    <dgm:pt modelId="{650D8F61-B771-4ADD-A4D7-E5BA1465BEBC}" type="pres">
      <dgm:prSet presAssocID="{6526C1E9-D87A-4712-BFEC-D38FECDEEA17}" presName="spaceRect" presStyleCnt="0"/>
      <dgm:spPr/>
    </dgm:pt>
    <dgm:pt modelId="{90882564-A5AF-455E-A492-62E1CD5E5B37}" type="pres">
      <dgm:prSet presAssocID="{6526C1E9-D87A-4712-BFEC-D38FECDEEA17}" presName="parTx" presStyleLbl="revTx" presStyleIdx="0" presStyleCnt="3">
        <dgm:presLayoutVars>
          <dgm:chMax val="0"/>
          <dgm:chPref val="0"/>
        </dgm:presLayoutVars>
      </dgm:prSet>
      <dgm:spPr/>
    </dgm:pt>
    <dgm:pt modelId="{11BB805C-6CB3-49C4-9B0F-6DE2DB1F727B}" type="pres">
      <dgm:prSet presAssocID="{FAEC4946-A03A-4D2E-9C7F-8CCACED12E99}" presName="sibTrans" presStyleCnt="0"/>
      <dgm:spPr/>
    </dgm:pt>
    <dgm:pt modelId="{62EB2D77-B8EF-4A67-A876-D996702BAB7E}" type="pres">
      <dgm:prSet presAssocID="{A19D9E89-EE5B-4F48-83AE-BBDDC906B75E}" presName="compNode" presStyleCnt="0"/>
      <dgm:spPr/>
    </dgm:pt>
    <dgm:pt modelId="{AB35068E-100B-4D0D-9AC2-E2EDC8C03443}" type="pres">
      <dgm:prSet presAssocID="{A19D9E89-EE5B-4F48-83AE-BBDDC906B75E}" presName="bgRect" presStyleLbl="bgShp" presStyleIdx="1" presStyleCnt="3"/>
      <dgm:spPr/>
    </dgm:pt>
    <dgm:pt modelId="{D7148864-B650-437E-8B27-CA09861FF629}" type="pres">
      <dgm:prSet presAssocID="{A19D9E89-EE5B-4F48-83AE-BBDDC906B7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57C103F-F6FB-41F7-919C-A054BDAE6C91}" type="pres">
      <dgm:prSet presAssocID="{A19D9E89-EE5B-4F48-83AE-BBDDC906B75E}" presName="spaceRect" presStyleCnt="0"/>
      <dgm:spPr/>
    </dgm:pt>
    <dgm:pt modelId="{62388F9D-A31F-466C-8E74-00B7BE1548AA}" type="pres">
      <dgm:prSet presAssocID="{A19D9E89-EE5B-4F48-83AE-BBDDC906B75E}" presName="parTx" presStyleLbl="revTx" presStyleIdx="1" presStyleCnt="3">
        <dgm:presLayoutVars>
          <dgm:chMax val="0"/>
          <dgm:chPref val="0"/>
        </dgm:presLayoutVars>
      </dgm:prSet>
      <dgm:spPr/>
    </dgm:pt>
    <dgm:pt modelId="{B1BF7588-8E4A-447F-ADCD-14F32420D353}" type="pres">
      <dgm:prSet presAssocID="{32ED2C04-52EB-4FD4-8CB0-537F8B7A3EF9}" presName="sibTrans" presStyleCnt="0"/>
      <dgm:spPr/>
    </dgm:pt>
    <dgm:pt modelId="{2E305BAC-3998-423B-8EF4-F8BEF73ED992}" type="pres">
      <dgm:prSet presAssocID="{E23D2096-B7B5-4245-9738-A5C217687150}" presName="compNode" presStyleCnt="0"/>
      <dgm:spPr/>
    </dgm:pt>
    <dgm:pt modelId="{8ADC5C87-F046-4FF3-85FE-14F0EA5C039D}" type="pres">
      <dgm:prSet presAssocID="{E23D2096-B7B5-4245-9738-A5C217687150}" presName="bgRect" presStyleLbl="bgShp" presStyleIdx="2" presStyleCnt="3"/>
      <dgm:spPr/>
    </dgm:pt>
    <dgm:pt modelId="{A32F71C9-6A41-4DFC-84F3-DFFFB2A7822A}" type="pres">
      <dgm:prSet presAssocID="{E23D2096-B7B5-4245-9738-A5C217687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0C73EDA7-443B-4B4D-8E30-4F9D1360F4C1}" type="pres">
      <dgm:prSet presAssocID="{E23D2096-B7B5-4245-9738-A5C217687150}" presName="spaceRect" presStyleCnt="0"/>
      <dgm:spPr/>
    </dgm:pt>
    <dgm:pt modelId="{FFF8182E-C7BE-4535-9872-6F8E4E702334}" type="pres">
      <dgm:prSet presAssocID="{E23D2096-B7B5-4245-9738-A5C217687150}" presName="parTx" presStyleLbl="revTx" presStyleIdx="2" presStyleCnt="3">
        <dgm:presLayoutVars>
          <dgm:chMax val="0"/>
          <dgm:chPref val="0"/>
        </dgm:presLayoutVars>
      </dgm:prSet>
      <dgm:spPr/>
    </dgm:pt>
  </dgm:ptLst>
  <dgm:cxnLst>
    <dgm:cxn modelId="{E184340D-BF6B-43DE-9A90-CB18FAD0203E}" type="presOf" srcId="{8066678D-2F2C-45E4-85A2-202604DBFDA7}" destId="{1DD35DE4-CB1E-411D-B9F2-DBB5A512A16F}" srcOrd="0" destOrd="0" presId="urn:microsoft.com/office/officeart/2018/2/layout/IconVerticalSolidList"/>
    <dgm:cxn modelId="{3B8BD914-75E3-4E2C-B5DE-9B3E280E7C47}" srcId="{8066678D-2F2C-45E4-85A2-202604DBFDA7}" destId="{6526C1E9-D87A-4712-BFEC-D38FECDEEA17}" srcOrd="0" destOrd="0" parTransId="{CFE1E972-1773-42D1-9984-FFF8597A4D91}" sibTransId="{FAEC4946-A03A-4D2E-9C7F-8CCACED12E99}"/>
    <dgm:cxn modelId="{63F53961-27E9-429D-AAB9-1F2614EC0B95}" type="presOf" srcId="{E23D2096-B7B5-4245-9738-A5C217687150}" destId="{FFF8182E-C7BE-4535-9872-6F8E4E702334}" srcOrd="0" destOrd="0" presId="urn:microsoft.com/office/officeart/2018/2/layout/IconVerticalSolidList"/>
    <dgm:cxn modelId="{757EFE6B-0CF4-4262-8D10-A45CE99A30F8}" type="presOf" srcId="{A19D9E89-EE5B-4F48-83AE-BBDDC906B75E}" destId="{62388F9D-A31F-466C-8E74-00B7BE1548AA}" srcOrd="0" destOrd="0" presId="urn:microsoft.com/office/officeart/2018/2/layout/IconVerticalSolidList"/>
    <dgm:cxn modelId="{BFBD7C59-EF49-4E5E-845A-31609F4FF090}" srcId="{8066678D-2F2C-45E4-85A2-202604DBFDA7}" destId="{A19D9E89-EE5B-4F48-83AE-BBDDC906B75E}" srcOrd="1" destOrd="0" parTransId="{D5F1404A-1D36-4CDD-BF52-267E7C9AF5EE}" sibTransId="{32ED2C04-52EB-4FD4-8CB0-537F8B7A3EF9}"/>
    <dgm:cxn modelId="{AD5023B9-EB3A-4B9B-890B-C860DDFBB498}" srcId="{8066678D-2F2C-45E4-85A2-202604DBFDA7}" destId="{E23D2096-B7B5-4245-9738-A5C217687150}" srcOrd="2" destOrd="0" parTransId="{612B22F5-60F6-4DF8-B1A3-2F957AAE6EE9}" sibTransId="{D3FCA678-D6FE-4162-A773-2BA841D8A24E}"/>
    <dgm:cxn modelId="{AC217DC2-A2CE-4745-AA1B-1EE1DB0723FC}" type="presOf" srcId="{6526C1E9-D87A-4712-BFEC-D38FECDEEA17}" destId="{90882564-A5AF-455E-A492-62E1CD5E5B37}" srcOrd="0" destOrd="0" presId="urn:microsoft.com/office/officeart/2018/2/layout/IconVerticalSolidList"/>
    <dgm:cxn modelId="{7674BBAE-EAFE-457F-B35A-3B0722D8C820}" type="presParOf" srcId="{1DD35DE4-CB1E-411D-B9F2-DBB5A512A16F}" destId="{7665FB39-8B63-4050-A6B0-B091CB9CD4D3}" srcOrd="0" destOrd="0" presId="urn:microsoft.com/office/officeart/2018/2/layout/IconVerticalSolidList"/>
    <dgm:cxn modelId="{93E6282F-065A-4E98-9393-C8E41E7A1EAB}" type="presParOf" srcId="{7665FB39-8B63-4050-A6B0-B091CB9CD4D3}" destId="{96F15F61-211B-4159-A32F-9A61E7A7AE8C}" srcOrd="0" destOrd="0" presId="urn:microsoft.com/office/officeart/2018/2/layout/IconVerticalSolidList"/>
    <dgm:cxn modelId="{9710D15D-A965-45A1-82BF-D70AC94093A1}" type="presParOf" srcId="{7665FB39-8B63-4050-A6B0-B091CB9CD4D3}" destId="{459E387C-8B8E-4C8D-8AD2-457D4356FD62}" srcOrd="1" destOrd="0" presId="urn:microsoft.com/office/officeart/2018/2/layout/IconVerticalSolidList"/>
    <dgm:cxn modelId="{23022076-3F4D-4C1D-95BA-67E95F05F5CB}" type="presParOf" srcId="{7665FB39-8B63-4050-A6B0-B091CB9CD4D3}" destId="{650D8F61-B771-4ADD-A4D7-E5BA1465BEBC}" srcOrd="2" destOrd="0" presId="urn:microsoft.com/office/officeart/2018/2/layout/IconVerticalSolidList"/>
    <dgm:cxn modelId="{93CBA834-8526-42FA-BC5E-07F0440B47B9}" type="presParOf" srcId="{7665FB39-8B63-4050-A6B0-B091CB9CD4D3}" destId="{90882564-A5AF-455E-A492-62E1CD5E5B37}" srcOrd="3" destOrd="0" presId="urn:microsoft.com/office/officeart/2018/2/layout/IconVerticalSolidList"/>
    <dgm:cxn modelId="{17A2C083-13DE-4F2B-8059-B6B8BD0FD672}" type="presParOf" srcId="{1DD35DE4-CB1E-411D-B9F2-DBB5A512A16F}" destId="{11BB805C-6CB3-49C4-9B0F-6DE2DB1F727B}" srcOrd="1" destOrd="0" presId="urn:microsoft.com/office/officeart/2018/2/layout/IconVerticalSolidList"/>
    <dgm:cxn modelId="{56A037D9-3819-470A-B6BB-2EFBD6735EDB}" type="presParOf" srcId="{1DD35DE4-CB1E-411D-B9F2-DBB5A512A16F}" destId="{62EB2D77-B8EF-4A67-A876-D996702BAB7E}" srcOrd="2" destOrd="0" presId="urn:microsoft.com/office/officeart/2018/2/layout/IconVerticalSolidList"/>
    <dgm:cxn modelId="{ADF8EFF8-2A59-4391-AA1A-73BDABC658D0}" type="presParOf" srcId="{62EB2D77-B8EF-4A67-A876-D996702BAB7E}" destId="{AB35068E-100B-4D0D-9AC2-E2EDC8C03443}" srcOrd="0" destOrd="0" presId="urn:microsoft.com/office/officeart/2018/2/layout/IconVerticalSolidList"/>
    <dgm:cxn modelId="{C4C44C90-F42D-451F-AEF0-7839A83909E6}" type="presParOf" srcId="{62EB2D77-B8EF-4A67-A876-D996702BAB7E}" destId="{D7148864-B650-437E-8B27-CA09861FF629}" srcOrd="1" destOrd="0" presId="urn:microsoft.com/office/officeart/2018/2/layout/IconVerticalSolidList"/>
    <dgm:cxn modelId="{CDF66A7B-E7AF-4EB3-9917-6A42AF1746CD}" type="presParOf" srcId="{62EB2D77-B8EF-4A67-A876-D996702BAB7E}" destId="{757C103F-F6FB-41F7-919C-A054BDAE6C91}" srcOrd="2" destOrd="0" presId="urn:microsoft.com/office/officeart/2018/2/layout/IconVerticalSolidList"/>
    <dgm:cxn modelId="{5026BCB1-D73E-48DC-A362-574F688BC9CC}" type="presParOf" srcId="{62EB2D77-B8EF-4A67-A876-D996702BAB7E}" destId="{62388F9D-A31F-466C-8E74-00B7BE1548AA}" srcOrd="3" destOrd="0" presId="urn:microsoft.com/office/officeart/2018/2/layout/IconVerticalSolidList"/>
    <dgm:cxn modelId="{7F0DBD7F-08AC-4964-8FD6-264686544DC2}" type="presParOf" srcId="{1DD35DE4-CB1E-411D-B9F2-DBB5A512A16F}" destId="{B1BF7588-8E4A-447F-ADCD-14F32420D353}" srcOrd="3" destOrd="0" presId="urn:microsoft.com/office/officeart/2018/2/layout/IconVerticalSolidList"/>
    <dgm:cxn modelId="{2DB279C1-F732-4166-AC5B-5E3D5BEC13E4}" type="presParOf" srcId="{1DD35DE4-CB1E-411D-B9F2-DBB5A512A16F}" destId="{2E305BAC-3998-423B-8EF4-F8BEF73ED992}" srcOrd="4" destOrd="0" presId="urn:microsoft.com/office/officeart/2018/2/layout/IconVerticalSolidList"/>
    <dgm:cxn modelId="{52FCFF05-0640-4548-93A5-69C225A5733E}" type="presParOf" srcId="{2E305BAC-3998-423B-8EF4-F8BEF73ED992}" destId="{8ADC5C87-F046-4FF3-85FE-14F0EA5C039D}" srcOrd="0" destOrd="0" presId="urn:microsoft.com/office/officeart/2018/2/layout/IconVerticalSolidList"/>
    <dgm:cxn modelId="{70C9BF10-84BD-44AC-A74A-D785FEAB80EB}" type="presParOf" srcId="{2E305BAC-3998-423B-8EF4-F8BEF73ED992}" destId="{A32F71C9-6A41-4DFC-84F3-DFFFB2A7822A}" srcOrd="1" destOrd="0" presId="urn:microsoft.com/office/officeart/2018/2/layout/IconVerticalSolidList"/>
    <dgm:cxn modelId="{FDF3E54D-3784-427E-9EE8-6D619AFDC061}" type="presParOf" srcId="{2E305BAC-3998-423B-8EF4-F8BEF73ED992}" destId="{0C73EDA7-443B-4B4D-8E30-4F9D1360F4C1}" srcOrd="2" destOrd="0" presId="urn:microsoft.com/office/officeart/2018/2/layout/IconVerticalSolidList"/>
    <dgm:cxn modelId="{F010BBFE-0A54-4687-8805-5C6BA5410BC5}" type="presParOf" srcId="{2E305BAC-3998-423B-8EF4-F8BEF73ED992}" destId="{FFF8182E-C7BE-4535-9872-6F8E4E7023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7C3F89-7E6A-4AE7-A5CF-49342A560E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D25FA7-FEC2-484E-A669-0F80248DD887}">
      <dgm:prSet/>
      <dgm:spPr/>
      <dgm:t>
        <a:bodyPr/>
        <a:lstStyle/>
        <a:p>
          <a:pPr>
            <a:lnSpc>
              <a:spcPct val="100000"/>
            </a:lnSpc>
          </a:pPr>
          <a:r>
            <a:rPr lang="en-US" dirty="0"/>
            <a:t>Storage and Database solutions</a:t>
          </a:r>
        </a:p>
      </dgm:t>
    </dgm:pt>
    <dgm:pt modelId="{8C98A27C-EDE0-4BE6-A36A-CABD81EF6FAC}" type="parTrans" cxnId="{7A8BF1C0-76ED-45E9-9988-937D725B6AFB}">
      <dgm:prSet/>
      <dgm:spPr/>
      <dgm:t>
        <a:bodyPr/>
        <a:lstStyle/>
        <a:p>
          <a:endParaRPr lang="en-US"/>
        </a:p>
      </dgm:t>
    </dgm:pt>
    <dgm:pt modelId="{B48D2184-9274-42B7-B03C-B2D4D43E533D}" type="sibTrans" cxnId="{7A8BF1C0-76ED-45E9-9988-937D725B6AFB}">
      <dgm:prSet/>
      <dgm:spPr/>
      <dgm:t>
        <a:bodyPr/>
        <a:lstStyle/>
        <a:p>
          <a:endParaRPr lang="en-US"/>
        </a:p>
      </dgm:t>
    </dgm:pt>
    <dgm:pt modelId="{F07CCCA9-5366-4019-9F91-78F3E74C27EC}">
      <dgm:prSet/>
      <dgm:spPr/>
      <dgm:t>
        <a:bodyPr/>
        <a:lstStyle/>
        <a:p>
          <a:pPr>
            <a:lnSpc>
              <a:spcPct val="100000"/>
            </a:lnSpc>
          </a:pPr>
          <a:r>
            <a:rPr lang="en-US" dirty="0"/>
            <a:t>Object based storage: AWS S3, Azure Blob, GCP Cloud Storage</a:t>
          </a:r>
        </a:p>
      </dgm:t>
    </dgm:pt>
    <dgm:pt modelId="{C89EB1B3-6A18-41FF-9566-0BB5B24A2175}" type="parTrans" cxnId="{5B356444-79BB-4BB8-8410-226D682749FA}">
      <dgm:prSet/>
      <dgm:spPr/>
      <dgm:t>
        <a:bodyPr/>
        <a:lstStyle/>
        <a:p>
          <a:endParaRPr lang="en-US"/>
        </a:p>
      </dgm:t>
    </dgm:pt>
    <dgm:pt modelId="{676EE713-3EDA-4EDD-9A1A-74CF404CD281}" type="sibTrans" cxnId="{5B356444-79BB-4BB8-8410-226D682749FA}">
      <dgm:prSet/>
      <dgm:spPr/>
      <dgm:t>
        <a:bodyPr/>
        <a:lstStyle/>
        <a:p>
          <a:endParaRPr lang="en-US"/>
        </a:p>
      </dgm:t>
    </dgm:pt>
    <dgm:pt modelId="{6137F34D-888C-4066-BCA3-EA7E91130C38}">
      <dgm:prSet/>
      <dgm:spPr/>
      <dgm:t>
        <a:bodyPr/>
        <a:lstStyle/>
        <a:p>
          <a:pPr>
            <a:lnSpc>
              <a:spcPct val="100000"/>
            </a:lnSpc>
          </a:pPr>
          <a:r>
            <a:rPr lang="en-US" dirty="0"/>
            <a:t>Database: AWS DynamoDB, AWS Aurora, Azure Cosmos DB, GCP </a:t>
          </a:r>
          <a:r>
            <a:rPr lang="en-US" dirty="0" err="1"/>
            <a:t>Firestore</a:t>
          </a:r>
          <a:r>
            <a:rPr lang="en-US" dirty="0"/>
            <a:t>, GCP Firebase Realtime</a:t>
          </a:r>
        </a:p>
      </dgm:t>
    </dgm:pt>
    <dgm:pt modelId="{9339040F-E105-4F97-9D29-3C56DBE26A72}" type="parTrans" cxnId="{BC96E28D-DC94-4B05-B106-287A391FCF22}">
      <dgm:prSet/>
      <dgm:spPr/>
      <dgm:t>
        <a:bodyPr/>
        <a:lstStyle/>
        <a:p>
          <a:endParaRPr lang="en-US"/>
        </a:p>
      </dgm:t>
    </dgm:pt>
    <dgm:pt modelId="{920B0C41-671A-4AA3-B8FF-4219593E433A}" type="sibTrans" cxnId="{BC96E28D-DC94-4B05-B106-287A391FCF22}">
      <dgm:prSet/>
      <dgm:spPr/>
      <dgm:t>
        <a:bodyPr/>
        <a:lstStyle/>
        <a:p>
          <a:endParaRPr lang="en-US"/>
        </a:p>
      </dgm:t>
    </dgm:pt>
    <dgm:pt modelId="{B8C86560-4928-4270-A1D5-54748724C279}" type="pres">
      <dgm:prSet presAssocID="{DD7C3F89-7E6A-4AE7-A5CF-49342A560E17}" presName="root" presStyleCnt="0">
        <dgm:presLayoutVars>
          <dgm:dir/>
          <dgm:resizeHandles val="exact"/>
        </dgm:presLayoutVars>
      </dgm:prSet>
      <dgm:spPr/>
    </dgm:pt>
    <dgm:pt modelId="{43F881D2-F72F-43CE-875B-886C75A15687}" type="pres">
      <dgm:prSet presAssocID="{55D25FA7-FEC2-484E-A669-0F80248DD887}" presName="compNode" presStyleCnt="0"/>
      <dgm:spPr/>
    </dgm:pt>
    <dgm:pt modelId="{4CB53FE2-1BEA-4274-B4C2-9096040411C5}" type="pres">
      <dgm:prSet presAssocID="{55D25FA7-FEC2-484E-A669-0F80248DD887}" presName="bgRect" presStyleLbl="bgShp" presStyleIdx="0" presStyleCnt="3"/>
      <dgm:spPr/>
    </dgm:pt>
    <dgm:pt modelId="{8584ACAA-810F-412C-8438-BAB4F9CEFBE5}" type="pres">
      <dgm:prSet presAssocID="{55D25FA7-FEC2-484E-A669-0F80248DD8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ud Computing"/>
        </a:ext>
      </dgm:extLst>
    </dgm:pt>
    <dgm:pt modelId="{4098A7AF-9471-498D-9BA4-8B20F9CE7AA6}" type="pres">
      <dgm:prSet presAssocID="{55D25FA7-FEC2-484E-A669-0F80248DD887}" presName="spaceRect" presStyleCnt="0"/>
      <dgm:spPr/>
    </dgm:pt>
    <dgm:pt modelId="{994CF6A1-4E65-4E0F-8CF5-E7B204473892}" type="pres">
      <dgm:prSet presAssocID="{55D25FA7-FEC2-484E-A669-0F80248DD887}" presName="parTx" presStyleLbl="revTx" presStyleIdx="0" presStyleCnt="3">
        <dgm:presLayoutVars>
          <dgm:chMax val="0"/>
          <dgm:chPref val="0"/>
        </dgm:presLayoutVars>
      </dgm:prSet>
      <dgm:spPr/>
    </dgm:pt>
    <dgm:pt modelId="{32AD6AFA-595A-41A0-A851-2CEA1CB34482}" type="pres">
      <dgm:prSet presAssocID="{B48D2184-9274-42B7-B03C-B2D4D43E533D}" presName="sibTrans" presStyleCnt="0"/>
      <dgm:spPr/>
    </dgm:pt>
    <dgm:pt modelId="{7B1DD59E-3138-49CB-9769-06E2DA68909B}" type="pres">
      <dgm:prSet presAssocID="{F07CCCA9-5366-4019-9F91-78F3E74C27EC}" presName="compNode" presStyleCnt="0"/>
      <dgm:spPr/>
    </dgm:pt>
    <dgm:pt modelId="{479DE279-4EA7-4EAC-904B-CFB3E746E3E6}" type="pres">
      <dgm:prSet presAssocID="{F07CCCA9-5366-4019-9F91-78F3E74C27EC}" presName="bgRect" presStyleLbl="bgShp" presStyleIdx="1" presStyleCnt="3"/>
      <dgm:spPr/>
    </dgm:pt>
    <dgm:pt modelId="{99A35DA7-DD15-45F0-9F62-53F4D64E90C7}" type="pres">
      <dgm:prSet presAssocID="{F07CCCA9-5366-4019-9F91-78F3E74C27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Open folder"/>
        </a:ext>
      </dgm:extLst>
    </dgm:pt>
    <dgm:pt modelId="{E1429773-47B6-4064-9F0C-B74C547DCF26}" type="pres">
      <dgm:prSet presAssocID="{F07CCCA9-5366-4019-9F91-78F3E74C27EC}" presName="spaceRect" presStyleCnt="0"/>
      <dgm:spPr/>
    </dgm:pt>
    <dgm:pt modelId="{D5EFBB76-1086-45D8-9E5B-3B8BDD752F30}" type="pres">
      <dgm:prSet presAssocID="{F07CCCA9-5366-4019-9F91-78F3E74C27EC}" presName="parTx" presStyleLbl="revTx" presStyleIdx="1" presStyleCnt="3">
        <dgm:presLayoutVars>
          <dgm:chMax val="0"/>
          <dgm:chPref val="0"/>
        </dgm:presLayoutVars>
      </dgm:prSet>
      <dgm:spPr/>
    </dgm:pt>
    <dgm:pt modelId="{8936BBE5-5C07-47AC-A004-7CA83E8A71A4}" type="pres">
      <dgm:prSet presAssocID="{676EE713-3EDA-4EDD-9A1A-74CF404CD281}" presName="sibTrans" presStyleCnt="0"/>
      <dgm:spPr/>
    </dgm:pt>
    <dgm:pt modelId="{EBC507DB-EB60-4AEB-8D62-CB99F28C082D}" type="pres">
      <dgm:prSet presAssocID="{6137F34D-888C-4066-BCA3-EA7E91130C38}" presName="compNode" presStyleCnt="0"/>
      <dgm:spPr/>
    </dgm:pt>
    <dgm:pt modelId="{6AF0D9CA-6D51-47DF-B541-D31A2A17C146}" type="pres">
      <dgm:prSet presAssocID="{6137F34D-888C-4066-BCA3-EA7E91130C38}" presName="bgRect" presStyleLbl="bgShp" presStyleIdx="2" presStyleCnt="3"/>
      <dgm:spPr/>
    </dgm:pt>
    <dgm:pt modelId="{2F190D71-39A0-4EAB-AFE8-0C46EE70319D}" type="pres">
      <dgm:prSet presAssocID="{6137F34D-888C-4066-BCA3-EA7E91130C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a:ext>
      </dgm:extLst>
    </dgm:pt>
    <dgm:pt modelId="{2DCA76BD-1CEE-4D92-BFF8-22A6DC25D506}" type="pres">
      <dgm:prSet presAssocID="{6137F34D-888C-4066-BCA3-EA7E91130C38}" presName="spaceRect" presStyleCnt="0"/>
      <dgm:spPr/>
    </dgm:pt>
    <dgm:pt modelId="{D7832836-925B-47E6-AE12-903F58479975}" type="pres">
      <dgm:prSet presAssocID="{6137F34D-888C-4066-BCA3-EA7E91130C38}" presName="parTx" presStyleLbl="revTx" presStyleIdx="2" presStyleCnt="3">
        <dgm:presLayoutVars>
          <dgm:chMax val="0"/>
          <dgm:chPref val="0"/>
        </dgm:presLayoutVars>
      </dgm:prSet>
      <dgm:spPr/>
    </dgm:pt>
  </dgm:ptLst>
  <dgm:cxnLst>
    <dgm:cxn modelId="{5AE37429-DF0F-49C8-BD56-68BE7750E8BB}" type="presOf" srcId="{DD7C3F89-7E6A-4AE7-A5CF-49342A560E17}" destId="{B8C86560-4928-4270-A1D5-54748724C279}" srcOrd="0" destOrd="0" presId="urn:microsoft.com/office/officeart/2018/2/layout/IconVerticalSolidList"/>
    <dgm:cxn modelId="{5B356444-79BB-4BB8-8410-226D682749FA}" srcId="{DD7C3F89-7E6A-4AE7-A5CF-49342A560E17}" destId="{F07CCCA9-5366-4019-9F91-78F3E74C27EC}" srcOrd="1" destOrd="0" parTransId="{C89EB1B3-6A18-41FF-9566-0BB5B24A2175}" sibTransId="{676EE713-3EDA-4EDD-9A1A-74CF404CD281}"/>
    <dgm:cxn modelId="{16E3447C-8DDE-4D53-A45D-7B99B2D85262}" type="presOf" srcId="{6137F34D-888C-4066-BCA3-EA7E91130C38}" destId="{D7832836-925B-47E6-AE12-903F58479975}" srcOrd="0" destOrd="0" presId="urn:microsoft.com/office/officeart/2018/2/layout/IconVerticalSolidList"/>
    <dgm:cxn modelId="{BC96E28D-DC94-4B05-B106-287A391FCF22}" srcId="{DD7C3F89-7E6A-4AE7-A5CF-49342A560E17}" destId="{6137F34D-888C-4066-BCA3-EA7E91130C38}" srcOrd="2" destOrd="0" parTransId="{9339040F-E105-4F97-9D29-3C56DBE26A72}" sibTransId="{920B0C41-671A-4AA3-B8FF-4219593E433A}"/>
    <dgm:cxn modelId="{E7165092-8A5D-43C0-AC6A-F7E2CDD47ACB}" type="presOf" srcId="{55D25FA7-FEC2-484E-A669-0F80248DD887}" destId="{994CF6A1-4E65-4E0F-8CF5-E7B204473892}" srcOrd="0" destOrd="0" presId="urn:microsoft.com/office/officeart/2018/2/layout/IconVerticalSolidList"/>
    <dgm:cxn modelId="{15F9D2A3-02D7-482A-AA00-D9AF0809EABC}" type="presOf" srcId="{F07CCCA9-5366-4019-9F91-78F3E74C27EC}" destId="{D5EFBB76-1086-45D8-9E5B-3B8BDD752F30}" srcOrd="0" destOrd="0" presId="urn:microsoft.com/office/officeart/2018/2/layout/IconVerticalSolidList"/>
    <dgm:cxn modelId="{7A8BF1C0-76ED-45E9-9988-937D725B6AFB}" srcId="{DD7C3F89-7E6A-4AE7-A5CF-49342A560E17}" destId="{55D25FA7-FEC2-484E-A669-0F80248DD887}" srcOrd="0" destOrd="0" parTransId="{8C98A27C-EDE0-4BE6-A36A-CABD81EF6FAC}" sibTransId="{B48D2184-9274-42B7-B03C-B2D4D43E533D}"/>
    <dgm:cxn modelId="{8EA165ED-71F1-4054-ABA6-750FC75FF149}" type="presParOf" srcId="{B8C86560-4928-4270-A1D5-54748724C279}" destId="{43F881D2-F72F-43CE-875B-886C75A15687}" srcOrd="0" destOrd="0" presId="urn:microsoft.com/office/officeart/2018/2/layout/IconVerticalSolidList"/>
    <dgm:cxn modelId="{7503CA84-5DE9-47E2-A77B-B774C2B2508E}" type="presParOf" srcId="{43F881D2-F72F-43CE-875B-886C75A15687}" destId="{4CB53FE2-1BEA-4274-B4C2-9096040411C5}" srcOrd="0" destOrd="0" presId="urn:microsoft.com/office/officeart/2018/2/layout/IconVerticalSolidList"/>
    <dgm:cxn modelId="{D15169B8-EB16-43C3-91C8-9819B1DC149E}" type="presParOf" srcId="{43F881D2-F72F-43CE-875B-886C75A15687}" destId="{8584ACAA-810F-412C-8438-BAB4F9CEFBE5}" srcOrd="1" destOrd="0" presId="urn:microsoft.com/office/officeart/2018/2/layout/IconVerticalSolidList"/>
    <dgm:cxn modelId="{B35B039C-0FFA-4B68-B66E-3036969F5520}" type="presParOf" srcId="{43F881D2-F72F-43CE-875B-886C75A15687}" destId="{4098A7AF-9471-498D-9BA4-8B20F9CE7AA6}" srcOrd="2" destOrd="0" presId="urn:microsoft.com/office/officeart/2018/2/layout/IconVerticalSolidList"/>
    <dgm:cxn modelId="{D35B81CA-57D8-4F6A-9F47-B2A612F26948}" type="presParOf" srcId="{43F881D2-F72F-43CE-875B-886C75A15687}" destId="{994CF6A1-4E65-4E0F-8CF5-E7B204473892}" srcOrd="3" destOrd="0" presId="urn:microsoft.com/office/officeart/2018/2/layout/IconVerticalSolidList"/>
    <dgm:cxn modelId="{FB3ADC44-9863-4275-88BF-77C25D46874E}" type="presParOf" srcId="{B8C86560-4928-4270-A1D5-54748724C279}" destId="{32AD6AFA-595A-41A0-A851-2CEA1CB34482}" srcOrd="1" destOrd="0" presId="urn:microsoft.com/office/officeart/2018/2/layout/IconVerticalSolidList"/>
    <dgm:cxn modelId="{D644D043-8C5F-4B8E-A8DF-09DB07F9B880}" type="presParOf" srcId="{B8C86560-4928-4270-A1D5-54748724C279}" destId="{7B1DD59E-3138-49CB-9769-06E2DA68909B}" srcOrd="2" destOrd="0" presId="urn:microsoft.com/office/officeart/2018/2/layout/IconVerticalSolidList"/>
    <dgm:cxn modelId="{86DC32E6-BD76-4CA5-92C9-51CC9A1E961B}" type="presParOf" srcId="{7B1DD59E-3138-49CB-9769-06E2DA68909B}" destId="{479DE279-4EA7-4EAC-904B-CFB3E746E3E6}" srcOrd="0" destOrd="0" presId="urn:microsoft.com/office/officeart/2018/2/layout/IconVerticalSolidList"/>
    <dgm:cxn modelId="{97681676-E7C7-4D53-9CC7-84E176F6A9CC}" type="presParOf" srcId="{7B1DD59E-3138-49CB-9769-06E2DA68909B}" destId="{99A35DA7-DD15-45F0-9F62-53F4D64E90C7}" srcOrd="1" destOrd="0" presId="urn:microsoft.com/office/officeart/2018/2/layout/IconVerticalSolidList"/>
    <dgm:cxn modelId="{BE2CC55B-F39C-49F4-B7E6-99B23ED4D6B3}" type="presParOf" srcId="{7B1DD59E-3138-49CB-9769-06E2DA68909B}" destId="{E1429773-47B6-4064-9F0C-B74C547DCF26}" srcOrd="2" destOrd="0" presId="urn:microsoft.com/office/officeart/2018/2/layout/IconVerticalSolidList"/>
    <dgm:cxn modelId="{9AD1F71A-5B3B-441C-B85C-328A76D9432D}" type="presParOf" srcId="{7B1DD59E-3138-49CB-9769-06E2DA68909B}" destId="{D5EFBB76-1086-45D8-9E5B-3B8BDD752F30}" srcOrd="3" destOrd="0" presId="urn:microsoft.com/office/officeart/2018/2/layout/IconVerticalSolidList"/>
    <dgm:cxn modelId="{E6DFF997-20D5-4482-87BD-1890B9A12E82}" type="presParOf" srcId="{B8C86560-4928-4270-A1D5-54748724C279}" destId="{8936BBE5-5C07-47AC-A004-7CA83E8A71A4}" srcOrd="3" destOrd="0" presId="urn:microsoft.com/office/officeart/2018/2/layout/IconVerticalSolidList"/>
    <dgm:cxn modelId="{0DD25FB9-4091-48B0-9D52-726CBD6CBAAD}" type="presParOf" srcId="{B8C86560-4928-4270-A1D5-54748724C279}" destId="{EBC507DB-EB60-4AEB-8D62-CB99F28C082D}" srcOrd="4" destOrd="0" presId="urn:microsoft.com/office/officeart/2018/2/layout/IconVerticalSolidList"/>
    <dgm:cxn modelId="{6AD09D97-6364-4C84-9521-DEB981231489}" type="presParOf" srcId="{EBC507DB-EB60-4AEB-8D62-CB99F28C082D}" destId="{6AF0D9CA-6D51-47DF-B541-D31A2A17C146}" srcOrd="0" destOrd="0" presId="urn:microsoft.com/office/officeart/2018/2/layout/IconVerticalSolidList"/>
    <dgm:cxn modelId="{04F46E8B-D6FD-4EF4-B624-2DE57254AA32}" type="presParOf" srcId="{EBC507DB-EB60-4AEB-8D62-CB99F28C082D}" destId="{2F190D71-39A0-4EAB-AFE8-0C46EE70319D}" srcOrd="1" destOrd="0" presId="urn:microsoft.com/office/officeart/2018/2/layout/IconVerticalSolidList"/>
    <dgm:cxn modelId="{00AE24A6-60D9-45FE-956B-6360FE049174}" type="presParOf" srcId="{EBC507DB-EB60-4AEB-8D62-CB99F28C082D}" destId="{2DCA76BD-1CEE-4D92-BFF8-22A6DC25D506}" srcOrd="2" destOrd="0" presId="urn:microsoft.com/office/officeart/2018/2/layout/IconVerticalSolidList"/>
    <dgm:cxn modelId="{C23DCBD2-7C0F-441E-BF4A-AFAC220440B9}" type="presParOf" srcId="{EBC507DB-EB60-4AEB-8D62-CB99F28C082D}" destId="{D7832836-925B-47E6-AE12-903F5847997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15F61-211B-4159-A32F-9A61E7A7AE8C}">
      <dsp:nvSpPr>
        <dsp:cNvPr id="0" name=""/>
        <dsp:cNvSpPr/>
      </dsp:nvSpPr>
      <dsp:spPr>
        <a:xfrm>
          <a:off x="0" y="598"/>
          <a:ext cx="5728344" cy="14005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E387C-8B8E-4C8D-8AD2-457D4356FD62}">
      <dsp:nvSpPr>
        <dsp:cNvPr id="0" name=""/>
        <dsp:cNvSpPr/>
      </dsp:nvSpPr>
      <dsp:spPr>
        <a:xfrm>
          <a:off x="423654" y="315713"/>
          <a:ext cx="770281" cy="770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882564-A5AF-455E-A492-62E1CD5E5B37}">
      <dsp:nvSpPr>
        <dsp:cNvPr id="0" name=""/>
        <dsp:cNvSpPr/>
      </dsp:nvSpPr>
      <dsp:spPr>
        <a:xfrm>
          <a:off x="1617591" y="59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755650">
            <a:lnSpc>
              <a:spcPct val="100000"/>
            </a:lnSpc>
            <a:spcBef>
              <a:spcPct val="0"/>
            </a:spcBef>
            <a:spcAft>
              <a:spcPct val="35000"/>
            </a:spcAft>
            <a:buNone/>
          </a:pPr>
          <a:r>
            <a:rPr lang="en-US" sz="1700" kern="1200"/>
            <a:t>Running code or applications without having to provision and maintain the underlying infrastructure</a:t>
          </a:r>
        </a:p>
      </dsp:txBody>
      <dsp:txXfrm>
        <a:off x="1617591" y="598"/>
        <a:ext cx="4110752" cy="1400512"/>
      </dsp:txXfrm>
    </dsp:sp>
    <dsp:sp modelId="{AB35068E-100B-4D0D-9AC2-E2EDC8C03443}">
      <dsp:nvSpPr>
        <dsp:cNvPr id="0" name=""/>
        <dsp:cNvSpPr/>
      </dsp:nvSpPr>
      <dsp:spPr>
        <a:xfrm>
          <a:off x="0" y="1751238"/>
          <a:ext cx="5728344" cy="14005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48864-B650-437E-8B27-CA09861FF629}">
      <dsp:nvSpPr>
        <dsp:cNvPr id="0" name=""/>
        <dsp:cNvSpPr/>
      </dsp:nvSpPr>
      <dsp:spPr>
        <a:xfrm>
          <a:off x="423654" y="2066354"/>
          <a:ext cx="770281" cy="770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88F9D-A31F-466C-8E74-00B7BE1548AA}">
      <dsp:nvSpPr>
        <dsp:cNvPr id="0" name=""/>
        <dsp:cNvSpPr/>
      </dsp:nvSpPr>
      <dsp:spPr>
        <a:xfrm>
          <a:off x="1617591" y="175123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755650">
            <a:lnSpc>
              <a:spcPct val="100000"/>
            </a:lnSpc>
            <a:spcBef>
              <a:spcPct val="0"/>
            </a:spcBef>
            <a:spcAft>
              <a:spcPct val="35000"/>
            </a:spcAft>
            <a:buNone/>
          </a:pPr>
          <a:r>
            <a:rPr lang="en-US" sz="1700" kern="1200"/>
            <a:t>Servers and infrastructure still exist, but are obfuscated from the developer</a:t>
          </a:r>
        </a:p>
      </dsp:txBody>
      <dsp:txXfrm>
        <a:off x="1617591" y="1751238"/>
        <a:ext cx="4110752" cy="1400512"/>
      </dsp:txXfrm>
    </dsp:sp>
    <dsp:sp modelId="{8ADC5C87-F046-4FF3-85FE-14F0EA5C039D}">
      <dsp:nvSpPr>
        <dsp:cNvPr id="0" name=""/>
        <dsp:cNvSpPr/>
      </dsp:nvSpPr>
      <dsp:spPr>
        <a:xfrm>
          <a:off x="0" y="3501879"/>
          <a:ext cx="5728344" cy="14005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F71C9-6A41-4DFC-84F3-DFFFB2A7822A}">
      <dsp:nvSpPr>
        <dsp:cNvPr id="0" name=""/>
        <dsp:cNvSpPr/>
      </dsp:nvSpPr>
      <dsp:spPr>
        <a:xfrm>
          <a:off x="423654" y="3816994"/>
          <a:ext cx="770281" cy="770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F8182E-C7BE-4535-9872-6F8E4E702334}">
      <dsp:nvSpPr>
        <dsp:cNvPr id="0" name=""/>
        <dsp:cNvSpPr/>
      </dsp:nvSpPr>
      <dsp:spPr>
        <a:xfrm>
          <a:off x="1617591" y="3501879"/>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755650">
            <a:lnSpc>
              <a:spcPct val="100000"/>
            </a:lnSpc>
            <a:spcBef>
              <a:spcPct val="0"/>
            </a:spcBef>
            <a:spcAft>
              <a:spcPct val="35000"/>
            </a:spcAft>
            <a:buNone/>
          </a:pPr>
          <a:r>
            <a:rPr lang="en-US" sz="1700" kern="1200"/>
            <a:t>Examples: AWS Lambda, AWS Step Functions, AWS S3, AWS API Gateway, AWS SQS, AWS DynamoDB, etc. </a:t>
          </a:r>
        </a:p>
      </dsp:txBody>
      <dsp:txXfrm>
        <a:off x="1617591" y="3501879"/>
        <a:ext cx="4110752" cy="1400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15F61-211B-4159-A32F-9A61E7A7AE8C}">
      <dsp:nvSpPr>
        <dsp:cNvPr id="0" name=""/>
        <dsp:cNvSpPr/>
      </dsp:nvSpPr>
      <dsp:spPr>
        <a:xfrm>
          <a:off x="0" y="404"/>
          <a:ext cx="10553700" cy="9457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E387C-8B8E-4C8D-8AD2-457D4356FD62}">
      <dsp:nvSpPr>
        <dsp:cNvPr id="0" name=""/>
        <dsp:cNvSpPr/>
      </dsp:nvSpPr>
      <dsp:spPr>
        <a:xfrm>
          <a:off x="286079" y="213190"/>
          <a:ext cx="520144" cy="520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882564-A5AF-455E-A492-62E1CD5E5B37}">
      <dsp:nvSpPr>
        <dsp:cNvPr id="0" name=""/>
        <dsp:cNvSpPr/>
      </dsp:nvSpPr>
      <dsp:spPr>
        <a:xfrm>
          <a:off x="1092302" y="404"/>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a:t>Function as a Service (FaaS)</a:t>
          </a:r>
        </a:p>
      </dsp:txBody>
      <dsp:txXfrm>
        <a:off x="1092302" y="404"/>
        <a:ext cx="9461397" cy="945716"/>
      </dsp:txXfrm>
    </dsp:sp>
    <dsp:sp modelId="{AB35068E-100B-4D0D-9AC2-E2EDC8C03443}">
      <dsp:nvSpPr>
        <dsp:cNvPr id="0" name=""/>
        <dsp:cNvSpPr/>
      </dsp:nvSpPr>
      <dsp:spPr>
        <a:xfrm>
          <a:off x="0" y="1182549"/>
          <a:ext cx="10553700" cy="9457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48864-B650-437E-8B27-CA09861FF629}">
      <dsp:nvSpPr>
        <dsp:cNvPr id="0" name=""/>
        <dsp:cNvSpPr/>
      </dsp:nvSpPr>
      <dsp:spPr>
        <a:xfrm>
          <a:off x="286079" y="1395335"/>
          <a:ext cx="520144" cy="520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88F9D-A31F-466C-8E74-00B7BE1548AA}">
      <dsp:nvSpPr>
        <dsp:cNvPr id="0" name=""/>
        <dsp:cNvSpPr/>
      </dsp:nvSpPr>
      <dsp:spPr>
        <a:xfrm>
          <a:off x="1092302" y="1182549"/>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dirty="0"/>
            <a:t>Runtime environment handled by cloud provider. Developer only needs to write the code they need to run.</a:t>
          </a:r>
        </a:p>
      </dsp:txBody>
      <dsp:txXfrm>
        <a:off x="1092302" y="1182549"/>
        <a:ext cx="9461397" cy="945716"/>
      </dsp:txXfrm>
    </dsp:sp>
    <dsp:sp modelId="{8ADC5C87-F046-4FF3-85FE-14F0EA5C039D}">
      <dsp:nvSpPr>
        <dsp:cNvPr id="0" name=""/>
        <dsp:cNvSpPr/>
      </dsp:nvSpPr>
      <dsp:spPr>
        <a:xfrm>
          <a:off x="0" y="2364695"/>
          <a:ext cx="10553700" cy="9457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F71C9-6A41-4DFC-84F3-DFFFB2A7822A}">
      <dsp:nvSpPr>
        <dsp:cNvPr id="0" name=""/>
        <dsp:cNvSpPr/>
      </dsp:nvSpPr>
      <dsp:spPr>
        <a:xfrm>
          <a:off x="286079" y="2577481"/>
          <a:ext cx="520144" cy="520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F8182E-C7BE-4535-9872-6F8E4E702334}">
      <dsp:nvSpPr>
        <dsp:cNvPr id="0" name=""/>
        <dsp:cNvSpPr/>
      </dsp:nvSpPr>
      <dsp:spPr>
        <a:xfrm>
          <a:off x="1092302" y="2364695"/>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dirty="0"/>
            <a:t>AWS Lambda, Azure Functions, GCP Cloud Functions</a:t>
          </a:r>
        </a:p>
      </dsp:txBody>
      <dsp:txXfrm>
        <a:off x="1092302" y="2364695"/>
        <a:ext cx="9461397" cy="945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15F61-211B-4159-A32F-9A61E7A7AE8C}">
      <dsp:nvSpPr>
        <dsp:cNvPr id="0" name=""/>
        <dsp:cNvSpPr/>
      </dsp:nvSpPr>
      <dsp:spPr>
        <a:xfrm>
          <a:off x="0" y="404"/>
          <a:ext cx="10553700" cy="9457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E387C-8B8E-4C8D-8AD2-457D4356FD62}">
      <dsp:nvSpPr>
        <dsp:cNvPr id="0" name=""/>
        <dsp:cNvSpPr/>
      </dsp:nvSpPr>
      <dsp:spPr>
        <a:xfrm>
          <a:off x="286079" y="213190"/>
          <a:ext cx="520144" cy="520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882564-A5AF-455E-A492-62E1CD5E5B37}">
      <dsp:nvSpPr>
        <dsp:cNvPr id="0" name=""/>
        <dsp:cNvSpPr/>
      </dsp:nvSpPr>
      <dsp:spPr>
        <a:xfrm>
          <a:off x="1092302" y="404"/>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dirty="0"/>
            <a:t>Serverless Container Platforms</a:t>
          </a:r>
        </a:p>
      </dsp:txBody>
      <dsp:txXfrm>
        <a:off x="1092302" y="404"/>
        <a:ext cx="9461397" cy="945716"/>
      </dsp:txXfrm>
    </dsp:sp>
    <dsp:sp modelId="{AB35068E-100B-4D0D-9AC2-E2EDC8C03443}">
      <dsp:nvSpPr>
        <dsp:cNvPr id="0" name=""/>
        <dsp:cNvSpPr/>
      </dsp:nvSpPr>
      <dsp:spPr>
        <a:xfrm>
          <a:off x="0" y="1182549"/>
          <a:ext cx="10553700" cy="94571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48864-B650-437E-8B27-CA09861FF629}">
      <dsp:nvSpPr>
        <dsp:cNvPr id="0" name=""/>
        <dsp:cNvSpPr/>
      </dsp:nvSpPr>
      <dsp:spPr>
        <a:xfrm>
          <a:off x="286079" y="1395335"/>
          <a:ext cx="520144" cy="520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88F9D-A31F-466C-8E74-00B7BE1548AA}">
      <dsp:nvSpPr>
        <dsp:cNvPr id="0" name=""/>
        <dsp:cNvSpPr/>
      </dsp:nvSpPr>
      <dsp:spPr>
        <a:xfrm>
          <a:off x="1092302" y="1182549"/>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dirty="0"/>
            <a:t>Deploy containers without worrying about provisioning servers for them to run on.</a:t>
          </a:r>
        </a:p>
      </dsp:txBody>
      <dsp:txXfrm>
        <a:off x="1092302" y="1182549"/>
        <a:ext cx="9461397" cy="945716"/>
      </dsp:txXfrm>
    </dsp:sp>
    <dsp:sp modelId="{8ADC5C87-F046-4FF3-85FE-14F0EA5C039D}">
      <dsp:nvSpPr>
        <dsp:cNvPr id="0" name=""/>
        <dsp:cNvSpPr/>
      </dsp:nvSpPr>
      <dsp:spPr>
        <a:xfrm>
          <a:off x="0" y="2364695"/>
          <a:ext cx="10553700" cy="9457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F71C9-6A41-4DFC-84F3-DFFFB2A7822A}">
      <dsp:nvSpPr>
        <dsp:cNvPr id="0" name=""/>
        <dsp:cNvSpPr/>
      </dsp:nvSpPr>
      <dsp:spPr>
        <a:xfrm>
          <a:off x="286079" y="2577481"/>
          <a:ext cx="520144" cy="520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F8182E-C7BE-4535-9872-6F8E4E702334}">
      <dsp:nvSpPr>
        <dsp:cNvPr id="0" name=""/>
        <dsp:cNvSpPr/>
      </dsp:nvSpPr>
      <dsp:spPr>
        <a:xfrm>
          <a:off x="1092302" y="2364695"/>
          <a:ext cx="9461397" cy="945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088" tIns="100088" rIns="100088" bIns="100088" numCol="1" spcCol="1270" anchor="ctr" anchorCtr="0">
          <a:noAutofit/>
        </a:bodyPr>
        <a:lstStyle/>
        <a:p>
          <a:pPr marL="0" lvl="0" indent="0" algn="l" defTabSz="1111250">
            <a:lnSpc>
              <a:spcPct val="90000"/>
            </a:lnSpc>
            <a:spcBef>
              <a:spcPct val="0"/>
            </a:spcBef>
            <a:spcAft>
              <a:spcPct val="35000"/>
            </a:spcAft>
            <a:buNone/>
          </a:pPr>
          <a:r>
            <a:rPr lang="en-US" sz="2500" kern="1200" dirty="0"/>
            <a:t>AWS </a:t>
          </a:r>
          <a:r>
            <a:rPr lang="en-US" sz="2500" kern="1200" dirty="0" err="1"/>
            <a:t>Fargate</a:t>
          </a:r>
          <a:r>
            <a:rPr lang="en-US" sz="2500" kern="1200" dirty="0"/>
            <a:t>, Azure Container Instance, GCP Cloud Run</a:t>
          </a:r>
        </a:p>
      </dsp:txBody>
      <dsp:txXfrm>
        <a:off x="1092302" y="2364695"/>
        <a:ext cx="9461397" cy="945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53FE2-1BEA-4274-B4C2-9096040411C5}">
      <dsp:nvSpPr>
        <dsp:cNvPr id="0" name=""/>
        <dsp:cNvSpPr/>
      </dsp:nvSpPr>
      <dsp:spPr>
        <a:xfrm>
          <a:off x="0" y="598"/>
          <a:ext cx="5728344" cy="14005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4ACAA-810F-412C-8438-BAB4F9CEFBE5}">
      <dsp:nvSpPr>
        <dsp:cNvPr id="0" name=""/>
        <dsp:cNvSpPr/>
      </dsp:nvSpPr>
      <dsp:spPr>
        <a:xfrm>
          <a:off x="423654" y="315713"/>
          <a:ext cx="770281" cy="770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4CF6A1-4E65-4E0F-8CF5-E7B204473892}">
      <dsp:nvSpPr>
        <dsp:cNvPr id="0" name=""/>
        <dsp:cNvSpPr/>
      </dsp:nvSpPr>
      <dsp:spPr>
        <a:xfrm>
          <a:off x="1617591" y="59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800100">
            <a:lnSpc>
              <a:spcPct val="100000"/>
            </a:lnSpc>
            <a:spcBef>
              <a:spcPct val="0"/>
            </a:spcBef>
            <a:spcAft>
              <a:spcPct val="35000"/>
            </a:spcAft>
            <a:buNone/>
          </a:pPr>
          <a:r>
            <a:rPr lang="en-US" sz="1800" kern="1200" dirty="0"/>
            <a:t>Storage and Database solutions</a:t>
          </a:r>
        </a:p>
      </dsp:txBody>
      <dsp:txXfrm>
        <a:off x="1617591" y="598"/>
        <a:ext cx="4110752" cy="1400512"/>
      </dsp:txXfrm>
    </dsp:sp>
    <dsp:sp modelId="{479DE279-4EA7-4EAC-904B-CFB3E746E3E6}">
      <dsp:nvSpPr>
        <dsp:cNvPr id="0" name=""/>
        <dsp:cNvSpPr/>
      </dsp:nvSpPr>
      <dsp:spPr>
        <a:xfrm>
          <a:off x="0" y="1751238"/>
          <a:ext cx="5728344" cy="14005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35DA7-DD15-45F0-9F62-53F4D64E90C7}">
      <dsp:nvSpPr>
        <dsp:cNvPr id="0" name=""/>
        <dsp:cNvSpPr/>
      </dsp:nvSpPr>
      <dsp:spPr>
        <a:xfrm>
          <a:off x="423654" y="2066354"/>
          <a:ext cx="770281" cy="770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EFBB76-1086-45D8-9E5B-3B8BDD752F30}">
      <dsp:nvSpPr>
        <dsp:cNvPr id="0" name=""/>
        <dsp:cNvSpPr/>
      </dsp:nvSpPr>
      <dsp:spPr>
        <a:xfrm>
          <a:off x="1617591" y="1751238"/>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800100">
            <a:lnSpc>
              <a:spcPct val="100000"/>
            </a:lnSpc>
            <a:spcBef>
              <a:spcPct val="0"/>
            </a:spcBef>
            <a:spcAft>
              <a:spcPct val="35000"/>
            </a:spcAft>
            <a:buNone/>
          </a:pPr>
          <a:r>
            <a:rPr lang="en-US" sz="1800" kern="1200" dirty="0"/>
            <a:t>Object based storage: AWS S3, Azure Blob, GCP Cloud Storage</a:t>
          </a:r>
        </a:p>
      </dsp:txBody>
      <dsp:txXfrm>
        <a:off x="1617591" y="1751238"/>
        <a:ext cx="4110752" cy="1400512"/>
      </dsp:txXfrm>
    </dsp:sp>
    <dsp:sp modelId="{6AF0D9CA-6D51-47DF-B541-D31A2A17C146}">
      <dsp:nvSpPr>
        <dsp:cNvPr id="0" name=""/>
        <dsp:cNvSpPr/>
      </dsp:nvSpPr>
      <dsp:spPr>
        <a:xfrm>
          <a:off x="0" y="3501879"/>
          <a:ext cx="5728344" cy="14005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90D71-39A0-4EAB-AFE8-0C46EE70319D}">
      <dsp:nvSpPr>
        <dsp:cNvPr id="0" name=""/>
        <dsp:cNvSpPr/>
      </dsp:nvSpPr>
      <dsp:spPr>
        <a:xfrm>
          <a:off x="423654" y="3816994"/>
          <a:ext cx="770281" cy="770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32836-925B-47E6-AE12-903F58479975}">
      <dsp:nvSpPr>
        <dsp:cNvPr id="0" name=""/>
        <dsp:cNvSpPr/>
      </dsp:nvSpPr>
      <dsp:spPr>
        <a:xfrm>
          <a:off x="1617591" y="3501879"/>
          <a:ext cx="4110752" cy="1400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221" tIns="148221" rIns="148221" bIns="148221" numCol="1" spcCol="1270" anchor="ctr" anchorCtr="0">
          <a:noAutofit/>
        </a:bodyPr>
        <a:lstStyle/>
        <a:p>
          <a:pPr marL="0" lvl="0" indent="0" algn="l" defTabSz="800100">
            <a:lnSpc>
              <a:spcPct val="100000"/>
            </a:lnSpc>
            <a:spcBef>
              <a:spcPct val="0"/>
            </a:spcBef>
            <a:spcAft>
              <a:spcPct val="35000"/>
            </a:spcAft>
            <a:buNone/>
          </a:pPr>
          <a:r>
            <a:rPr lang="en-US" sz="1800" kern="1200" dirty="0"/>
            <a:t>Database: AWS DynamoDB, AWS Aurora, Azure Cosmos DB, GCP </a:t>
          </a:r>
          <a:r>
            <a:rPr lang="en-US" sz="1800" kern="1200" dirty="0" err="1"/>
            <a:t>Firestore</a:t>
          </a:r>
          <a:r>
            <a:rPr lang="en-US" sz="1800" kern="1200" dirty="0"/>
            <a:t>, GCP Firebase Realtime</a:t>
          </a:r>
        </a:p>
      </dsp:txBody>
      <dsp:txXfrm>
        <a:off x="1617591" y="3501879"/>
        <a:ext cx="4110752" cy="14005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3F388-434C-4A28-8B70-D7FE546D9A7E}" type="datetimeFigureOut">
              <a:rPr lang="en-US" smtClean="0"/>
              <a:t>11/23/2020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E2338-B1D5-48A9-9245-B9D290569446}" type="slidenum">
              <a:rPr lang="en-US" smtClean="0"/>
              <a:t>‹#›</a:t>
            </a:fld>
            <a:endParaRPr lang="en-US"/>
          </a:p>
        </p:txBody>
      </p:sp>
    </p:spTree>
    <p:extLst>
      <p:ext uri="{BB962C8B-B14F-4D97-AF65-F5344CB8AC3E}">
        <p14:creationId xmlns:p14="http://schemas.microsoft.com/office/powerpoint/2010/main" val="298219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can’t escape servers, but you can pretend they don’t exist.</a:t>
            </a:r>
          </a:p>
        </p:txBody>
      </p:sp>
      <p:sp>
        <p:nvSpPr>
          <p:cNvPr id="4" name="Slide Number Placeholder 3"/>
          <p:cNvSpPr>
            <a:spLocks noGrp="1"/>
          </p:cNvSpPr>
          <p:nvPr>
            <p:ph type="sldNum" sz="quarter" idx="5"/>
          </p:nvPr>
        </p:nvSpPr>
        <p:spPr/>
        <p:txBody>
          <a:bodyPr/>
          <a:lstStyle/>
          <a:p>
            <a:fld id="{CC5E2338-B1D5-48A9-9245-B9D290569446}" type="slidenum">
              <a:rPr lang="en-US" smtClean="0"/>
              <a:t>3</a:t>
            </a:fld>
            <a:endParaRPr lang="en-US"/>
          </a:p>
        </p:txBody>
      </p:sp>
    </p:spTree>
    <p:extLst>
      <p:ext uri="{BB962C8B-B14F-4D97-AF65-F5344CB8AC3E}">
        <p14:creationId xmlns:p14="http://schemas.microsoft.com/office/powerpoint/2010/main" val="220036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https://aws.amazon.com/serverless/</a:t>
            </a:r>
          </a:p>
        </p:txBody>
      </p:sp>
      <p:sp>
        <p:nvSpPr>
          <p:cNvPr id="4" name="Slide Number Placeholder 3"/>
          <p:cNvSpPr>
            <a:spLocks noGrp="1"/>
          </p:cNvSpPr>
          <p:nvPr>
            <p:ph type="sldNum" sz="quarter" idx="5"/>
          </p:nvPr>
        </p:nvSpPr>
        <p:spPr/>
        <p:txBody>
          <a:bodyPr/>
          <a:lstStyle/>
          <a:p>
            <a:fld id="{CC5E2338-B1D5-48A9-9245-B9D290569446}" type="slidenum">
              <a:rPr lang="en-US" smtClean="0"/>
              <a:t>4</a:t>
            </a:fld>
            <a:endParaRPr lang="en-US"/>
          </a:p>
        </p:txBody>
      </p:sp>
    </p:spTree>
    <p:extLst>
      <p:ext uri="{BB962C8B-B14F-4D97-AF65-F5344CB8AC3E}">
        <p14:creationId xmlns:p14="http://schemas.microsoft.com/office/powerpoint/2010/main" val="3753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Poll audience for how many have used serverless before</a:t>
            </a:r>
          </a:p>
        </p:txBody>
      </p:sp>
      <p:sp>
        <p:nvSpPr>
          <p:cNvPr id="4" name="Slide Number Placeholder 3"/>
          <p:cNvSpPr>
            <a:spLocks noGrp="1"/>
          </p:cNvSpPr>
          <p:nvPr>
            <p:ph type="sldNum" sz="quarter" idx="5"/>
          </p:nvPr>
        </p:nvSpPr>
        <p:spPr/>
        <p:txBody>
          <a:bodyPr/>
          <a:lstStyle/>
          <a:p>
            <a:fld id="{CC5E2338-B1D5-48A9-9245-B9D290569446}" type="slidenum">
              <a:rPr lang="en-US" smtClean="0"/>
              <a:t>5</a:t>
            </a:fld>
            <a:endParaRPr lang="en-US"/>
          </a:p>
        </p:txBody>
      </p:sp>
    </p:spTree>
    <p:extLst>
      <p:ext uri="{BB962C8B-B14F-4D97-AF65-F5344CB8AC3E}">
        <p14:creationId xmlns:p14="http://schemas.microsoft.com/office/powerpoint/2010/main" val="321714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audience for how many have used serverless before</a:t>
            </a:r>
          </a:p>
        </p:txBody>
      </p:sp>
      <p:sp>
        <p:nvSpPr>
          <p:cNvPr id="4" name="Slide Number Placeholder 3"/>
          <p:cNvSpPr>
            <a:spLocks noGrp="1"/>
          </p:cNvSpPr>
          <p:nvPr>
            <p:ph type="sldNum" sz="quarter" idx="5"/>
          </p:nvPr>
        </p:nvSpPr>
        <p:spPr/>
        <p:txBody>
          <a:bodyPr/>
          <a:lstStyle/>
          <a:p>
            <a:fld id="{CC5E2338-B1D5-48A9-9245-B9D290569446}" type="slidenum">
              <a:rPr lang="en-US" smtClean="0"/>
              <a:t>6</a:t>
            </a:fld>
            <a:endParaRPr lang="en-US"/>
          </a:p>
        </p:txBody>
      </p:sp>
    </p:spTree>
    <p:extLst>
      <p:ext uri="{BB962C8B-B14F-4D97-AF65-F5344CB8AC3E}">
        <p14:creationId xmlns:p14="http://schemas.microsoft.com/office/powerpoint/2010/main" val="109962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Dynamo table to the serverless file. </a:t>
            </a:r>
          </a:p>
        </p:txBody>
      </p:sp>
      <p:sp>
        <p:nvSpPr>
          <p:cNvPr id="4" name="Slide Number Placeholder 3"/>
          <p:cNvSpPr>
            <a:spLocks noGrp="1"/>
          </p:cNvSpPr>
          <p:nvPr>
            <p:ph type="sldNum" sz="quarter" idx="5"/>
          </p:nvPr>
        </p:nvSpPr>
        <p:spPr/>
        <p:txBody>
          <a:bodyPr/>
          <a:lstStyle/>
          <a:p>
            <a:fld id="{CC5E2338-B1D5-48A9-9245-B9D290569446}" type="slidenum">
              <a:rPr lang="en-US" smtClean="0"/>
              <a:t>7</a:t>
            </a:fld>
            <a:endParaRPr lang="en-US"/>
          </a:p>
        </p:txBody>
      </p:sp>
    </p:spTree>
    <p:extLst>
      <p:ext uri="{BB962C8B-B14F-4D97-AF65-F5344CB8AC3E}">
        <p14:creationId xmlns:p14="http://schemas.microsoft.com/office/powerpoint/2010/main" val="3859806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basic step function to serverless file.</a:t>
            </a:r>
          </a:p>
        </p:txBody>
      </p:sp>
      <p:sp>
        <p:nvSpPr>
          <p:cNvPr id="4" name="Slide Number Placeholder 3"/>
          <p:cNvSpPr>
            <a:spLocks noGrp="1"/>
          </p:cNvSpPr>
          <p:nvPr>
            <p:ph type="sldNum" sz="quarter" idx="5"/>
          </p:nvPr>
        </p:nvSpPr>
        <p:spPr/>
        <p:txBody>
          <a:bodyPr/>
          <a:lstStyle/>
          <a:p>
            <a:fld id="{CC5E2338-B1D5-48A9-9245-B9D290569446}" type="slidenum">
              <a:rPr lang="en-US" smtClean="0"/>
              <a:t>9</a:t>
            </a:fld>
            <a:endParaRPr lang="en-US"/>
          </a:p>
        </p:txBody>
      </p:sp>
    </p:spTree>
    <p:extLst>
      <p:ext uri="{BB962C8B-B14F-4D97-AF65-F5344CB8AC3E}">
        <p14:creationId xmlns:p14="http://schemas.microsoft.com/office/powerpoint/2010/main" val="418476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139198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FA078-7A6A-400A-AFCF-29A403BC648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74709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76080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C4FA078-7A6A-400A-AFCF-29A403BC6487}"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3581237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428750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246466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387017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FA078-7A6A-400A-AFCF-29A403BC6487}"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39520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4FA078-7A6A-400A-AFCF-29A403BC648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29859937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4FA078-7A6A-400A-AFCF-29A403BC6487}"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15277802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4FA078-7A6A-400A-AFCF-29A403BC6487}"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3252677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FA078-7A6A-400A-AFCF-29A403BC6487}"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401802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FA078-7A6A-400A-AFCF-29A403BC6487}"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25406522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C4FA078-7A6A-400A-AFCF-29A403BC6487}" type="datetimeFigureOut">
              <a:rPr lang="en-US" smtClean="0"/>
              <a:t>11/23/2020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25D04E0-17DA-4887-A7EE-68E35FB369EF}" type="slidenum">
              <a:rPr lang="en-US" smtClean="0"/>
              <a:t>‹#›</a:t>
            </a:fld>
            <a:endParaRPr lang="en-US"/>
          </a:p>
        </p:txBody>
      </p:sp>
    </p:spTree>
    <p:extLst>
      <p:ext uri="{BB962C8B-B14F-4D97-AF65-F5344CB8AC3E}">
        <p14:creationId xmlns:p14="http://schemas.microsoft.com/office/powerpoint/2010/main" val="282247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C4FA078-7A6A-400A-AFCF-29A403BC6487}" type="datetimeFigureOut">
              <a:rPr lang="en-US" smtClean="0"/>
              <a:t>11/23/2020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25D04E0-17DA-4887-A7EE-68E35FB369EF}" type="slidenum">
              <a:rPr lang="en-US" smtClean="0"/>
              <a:t>‹#›</a:t>
            </a:fld>
            <a:endParaRPr lang="en-US"/>
          </a:p>
        </p:txBody>
      </p:sp>
    </p:spTree>
    <p:extLst>
      <p:ext uri="{BB962C8B-B14F-4D97-AF65-F5344CB8AC3E}">
        <p14:creationId xmlns:p14="http://schemas.microsoft.com/office/powerpoint/2010/main" val="98466977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aws.amazon.com/step-functions/latest/dg/welcom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8CFAC9-25F1-45D2-B3AF-0FD5FC6A3BA9}"/>
              </a:ext>
            </a:extLst>
          </p:cNvPr>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Serverless Architecture</a:t>
            </a:r>
          </a:p>
        </p:txBody>
      </p:sp>
      <p:sp>
        <p:nvSpPr>
          <p:cNvPr id="3" name="Subtitle 2">
            <a:extLst>
              <a:ext uri="{FF2B5EF4-FFF2-40B4-BE49-F238E27FC236}">
                <a16:creationId xmlns:a16="http://schemas.microsoft.com/office/drawing/2014/main" id="{C62983F7-CF76-43E1-889E-25184C3F2D86}"/>
              </a:ext>
            </a:extLst>
          </p:cNvPr>
          <p:cNvSpPr>
            <a:spLocks noGrp="1"/>
          </p:cNvSpPr>
          <p:nvPr>
            <p:ph type="subTitle" idx="1"/>
          </p:nvPr>
        </p:nvSpPr>
        <p:spPr>
          <a:xfrm>
            <a:off x="1280559" y="4116179"/>
            <a:ext cx="9638153" cy="1599642"/>
          </a:xfrm>
          <a:effectLst/>
        </p:spPr>
        <p:txBody>
          <a:bodyPr>
            <a:normAutofit/>
          </a:bodyPr>
          <a:lstStyle/>
          <a:p>
            <a:pPr algn="ctr"/>
            <a:r>
              <a:rPr lang="en-US" dirty="0"/>
              <a:t>Drake Pocsatko ‘19</a:t>
            </a:r>
          </a:p>
        </p:txBody>
      </p:sp>
    </p:spTree>
    <p:extLst>
      <p:ext uri="{BB962C8B-B14F-4D97-AF65-F5344CB8AC3E}">
        <p14:creationId xmlns:p14="http://schemas.microsoft.com/office/powerpoint/2010/main" val="55649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3F5EA-E05A-4978-A9D4-96AA581CE663}"/>
              </a:ext>
            </a:extLst>
          </p:cNvPr>
          <p:cNvSpPr>
            <a:spLocks noGrp="1"/>
          </p:cNvSpPr>
          <p:nvPr>
            <p:ph type="title"/>
          </p:nvPr>
        </p:nvSpPr>
        <p:spPr>
          <a:xfrm>
            <a:off x="711388" y="186407"/>
            <a:ext cx="10571998" cy="970450"/>
          </a:xfrm>
          <a:effectLst/>
        </p:spPr>
        <p:txBody>
          <a:bodyPr anchor="ctr">
            <a:normAutofit/>
          </a:bodyPr>
          <a:lstStyle/>
          <a:p>
            <a:r>
              <a:rPr lang="en-US" sz="2800">
                <a:solidFill>
                  <a:schemeClr val="tx1"/>
                </a:solidFill>
              </a:rPr>
              <a:t>Other Serverless Architectures: Event Driven Back-End</a:t>
            </a:r>
          </a:p>
        </p:txBody>
      </p:sp>
      <p:pic>
        <p:nvPicPr>
          <p:cNvPr id="4" name="Picture 4" descr="A screenshot of a cell phone&#10;&#10;Description generated with very high confidence">
            <a:extLst>
              <a:ext uri="{FF2B5EF4-FFF2-40B4-BE49-F238E27FC236}">
                <a16:creationId xmlns:a16="http://schemas.microsoft.com/office/drawing/2014/main" id="{FF801D41-EDFE-41B4-8FB1-1A350DA0B585}"/>
              </a:ext>
            </a:extLst>
          </p:cNvPr>
          <p:cNvPicPr>
            <a:picLocks noGrp="1" noChangeAspect="1"/>
          </p:cNvPicPr>
          <p:nvPr>
            <p:ph idx="1"/>
          </p:nvPr>
        </p:nvPicPr>
        <p:blipFill>
          <a:blip r:embed="rId2"/>
          <a:stretch>
            <a:fillRect/>
          </a:stretch>
        </p:blipFill>
        <p:spPr>
          <a:xfrm>
            <a:off x="455951" y="1268468"/>
            <a:ext cx="5665248" cy="4808931"/>
          </a:xfrm>
          <a:effectLst/>
        </p:spPr>
      </p:pic>
      <p:sp>
        <p:nvSpPr>
          <p:cNvPr id="3" name="TextBox 2">
            <a:extLst>
              <a:ext uri="{FF2B5EF4-FFF2-40B4-BE49-F238E27FC236}">
                <a16:creationId xmlns:a16="http://schemas.microsoft.com/office/drawing/2014/main" id="{83F79CA8-F119-421B-9375-C3C54FDFA88C}"/>
              </a:ext>
            </a:extLst>
          </p:cNvPr>
          <p:cNvSpPr txBox="1"/>
          <p:nvPr/>
        </p:nvSpPr>
        <p:spPr>
          <a:xfrm>
            <a:off x="6844145" y="1597891"/>
            <a:ext cx="3546764" cy="2585323"/>
          </a:xfrm>
          <a:prstGeom prst="rect">
            <a:avLst/>
          </a:prstGeom>
          <a:noFill/>
        </p:spPr>
        <p:txBody>
          <a:bodyPr wrap="square" rtlCol="0">
            <a:spAutoFit/>
          </a:bodyPr>
          <a:lstStyle/>
          <a:p>
            <a:r>
              <a:rPr lang="en-US"/>
              <a:t>An event driven architecture allows for asynchronous processing of orders for better scalability and stability. Using serverless managed services allows the developer to only need to write code that implements the business logic.</a:t>
            </a:r>
          </a:p>
        </p:txBody>
      </p:sp>
    </p:spTree>
    <p:extLst>
      <p:ext uri="{BB962C8B-B14F-4D97-AF65-F5344CB8AC3E}">
        <p14:creationId xmlns:p14="http://schemas.microsoft.com/office/powerpoint/2010/main" val="217284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3F5EA-E05A-4978-A9D4-96AA581CE663}"/>
              </a:ext>
            </a:extLst>
          </p:cNvPr>
          <p:cNvSpPr>
            <a:spLocks noGrp="1"/>
          </p:cNvSpPr>
          <p:nvPr>
            <p:ph type="title"/>
          </p:nvPr>
        </p:nvSpPr>
        <p:spPr>
          <a:xfrm>
            <a:off x="711388" y="186407"/>
            <a:ext cx="10571998" cy="970450"/>
          </a:xfrm>
          <a:effectLst/>
        </p:spPr>
        <p:txBody>
          <a:bodyPr anchor="ctr">
            <a:normAutofit/>
          </a:bodyPr>
          <a:lstStyle/>
          <a:p>
            <a:r>
              <a:rPr lang="en-US" sz="2800">
                <a:solidFill>
                  <a:schemeClr val="tx1"/>
                </a:solidFill>
              </a:rPr>
              <a:t>Other Serverless Architectures: Event Driven Back-End</a:t>
            </a:r>
          </a:p>
        </p:txBody>
      </p:sp>
      <p:sp>
        <p:nvSpPr>
          <p:cNvPr id="3" name="TextBox 2">
            <a:extLst>
              <a:ext uri="{FF2B5EF4-FFF2-40B4-BE49-F238E27FC236}">
                <a16:creationId xmlns:a16="http://schemas.microsoft.com/office/drawing/2014/main" id="{83F79CA8-F119-421B-9375-C3C54FDFA88C}"/>
              </a:ext>
            </a:extLst>
          </p:cNvPr>
          <p:cNvSpPr txBox="1"/>
          <p:nvPr/>
        </p:nvSpPr>
        <p:spPr>
          <a:xfrm>
            <a:off x="7933848" y="1552736"/>
            <a:ext cx="3546764" cy="1754326"/>
          </a:xfrm>
          <a:prstGeom prst="rect">
            <a:avLst/>
          </a:prstGeom>
          <a:noFill/>
        </p:spPr>
        <p:txBody>
          <a:bodyPr wrap="square" rtlCol="0">
            <a:spAutoFit/>
          </a:bodyPr>
          <a:lstStyle/>
          <a:p>
            <a:r>
              <a:rPr lang="en-US"/>
              <a:t>Adding SQS Queues to the architecture allows for buffering between services that run at different rates with minimal code changes needed.​</a:t>
            </a:r>
          </a:p>
        </p:txBody>
      </p:sp>
      <p:pic>
        <p:nvPicPr>
          <p:cNvPr id="1026" name="Picture 2">
            <a:extLst>
              <a:ext uri="{FF2B5EF4-FFF2-40B4-BE49-F238E27FC236}">
                <a16:creationId xmlns:a16="http://schemas.microsoft.com/office/drawing/2014/main" id="{6A3C69AB-0C3E-4FF6-B38C-8EB86BF69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388" y="1156857"/>
            <a:ext cx="6511072" cy="533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46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5838F8-BE13-477F-BD90-E2E15325DA4D}"/>
              </a:ext>
            </a:extLst>
          </p:cNvPr>
          <p:cNvSpPr>
            <a:spLocks noGrp="1"/>
          </p:cNvSpPr>
          <p:nvPr>
            <p:ph type="title"/>
          </p:nvPr>
        </p:nvSpPr>
        <p:spPr>
          <a:xfrm>
            <a:off x="1280559" y="1286935"/>
            <a:ext cx="9638153" cy="2668377"/>
          </a:xfrm>
          <a:effectLst/>
        </p:spPr>
        <p:txBody>
          <a:bodyPr vert="horz" lIns="91440" tIns="45720" rIns="91440" bIns="45720" rtlCol="0" anchor="b">
            <a:normAutofit/>
          </a:bodyPr>
          <a:lstStyle/>
          <a:p>
            <a:pPr algn="ctr"/>
            <a:r>
              <a:rPr lang="en-US" sz="5400" b="1" kern="1200">
                <a:solidFill>
                  <a:schemeClr val="tx1"/>
                </a:solidFill>
                <a:latin typeface="+mj-lt"/>
                <a:ea typeface="+mj-ea"/>
                <a:cs typeface="+mj-cs"/>
              </a:rPr>
              <a:t>Questions?</a:t>
            </a:r>
          </a:p>
        </p:txBody>
      </p:sp>
    </p:spTree>
    <p:extLst>
      <p:ext uri="{BB962C8B-B14F-4D97-AF65-F5344CB8AC3E}">
        <p14:creationId xmlns:p14="http://schemas.microsoft.com/office/powerpoint/2010/main" val="186895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63B8-FCC4-42CC-9E9A-017211DA8F05}"/>
              </a:ext>
            </a:extLst>
          </p:cNvPr>
          <p:cNvSpPr>
            <a:spLocks noGrp="1"/>
          </p:cNvSpPr>
          <p:nvPr>
            <p:ph type="title"/>
          </p:nvPr>
        </p:nvSpPr>
        <p:spPr>
          <a:xfrm>
            <a:off x="922703" y="1211608"/>
            <a:ext cx="5893840" cy="2645912"/>
          </a:xfrm>
        </p:spPr>
        <p:txBody>
          <a:bodyPr/>
          <a:lstStyle/>
          <a:p>
            <a:r>
              <a:rPr lang="en-US"/>
              <a:t>"</a:t>
            </a:r>
            <a:r>
              <a:rPr lang="en-US" b="0">
                <a:ea typeface="+mj-lt"/>
                <a:cs typeface="+mj-lt"/>
              </a:rPr>
              <a:t>The Bulk of Software Engineering in 2018 is Just Plumbing"</a:t>
            </a:r>
            <a:endParaRPr lang="en-US"/>
          </a:p>
        </p:txBody>
      </p:sp>
      <p:sp>
        <p:nvSpPr>
          <p:cNvPr id="3" name="Text Placeholder 2">
            <a:extLst>
              <a:ext uri="{FF2B5EF4-FFF2-40B4-BE49-F238E27FC236}">
                <a16:creationId xmlns:a16="http://schemas.microsoft.com/office/drawing/2014/main" id="{6AAAC49B-4AE0-4087-9441-55D427AF4C56}"/>
              </a:ext>
            </a:extLst>
          </p:cNvPr>
          <p:cNvSpPr>
            <a:spLocks noGrp="1"/>
          </p:cNvSpPr>
          <p:nvPr>
            <p:ph type="body" idx="1"/>
          </p:nvPr>
        </p:nvSpPr>
        <p:spPr/>
        <p:txBody>
          <a:bodyPr/>
          <a:lstStyle/>
          <a:p>
            <a:r>
              <a:rPr lang="en-US"/>
              <a:t>Karl Hughes</a:t>
            </a:r>
          </a:p>
        </p:txBody>
      </p:sp>
      <p:sp>
        <p:nvSpPr>
          <p:cNvPr id="4" name="Text Placeholder 3">
            <a:extLst>
              <a:ext uri="{FF2B5EF4-FFF2-40B4-BE49-F238E27FC236}">
                <a16:creationId xmlns:a16="http://schemas.microsoft.com/office/drawing/2014/main" id="{5A855B5C-4A89-4BFA-8636-2CC6428B46C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17017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9B2DC1-20B2-4B38-87A0-152C3E1D3B50}"/>
              </a:ext>
            </a:extLst>
          </p:cNvPr>
          <p:cNvSpPr>
            <a:spLocks noGrp="1"/>
          </p:cNvSpPr>
          <p:nvPr>
            <p:ph type="title"/>
          </p:nvPr>
        </p:nvSpPr>
        <p:spPr>
          <a:xfrm>
            <a:off x="641754" y="1687286"/>
            <a:ext cx="3269463" cy="3978017"/>
          </a:xfrm>
        </p:spPr>
        <p:txBody>
          <a:bodyPr anchor="t">
            <a:normAutofit/>
          </a:bodyPr>
          <a:lstStyle/>
          <a:p>
            <a:r>
              <a:rPr lang="en-US" sz="4400"/>
              <a:t>What is Serverless?</a:t>
            </a:r>
          </a:p>
        </p:txBody>
      </p:sp>
      <p:graphicFrame>
        <p:nvGraphicFramePr>
          <p:cNvPr id="12" name="Content Placeholder 2">
            <a:extLst>
              <a:ext uri="{FF2B5EF4-FFF2-40B4-BE49-F238E27FC236}">
                <a16:creationId xmlns:a16="http://schemas.microsoft.com/office/drawing/2014/main" id="{4AD5C325-75B6-4FCD-935A-671ECDFDC12E}"/>
              </a:ext>
            </a:extLst>
          </p:cNvPr>
          <p:cNvGraphicFramePr>
            <a:graphicFrameLocks noGrp="1"/>
          </p:cNvGraphicFramePr>
          <p:nvPr>
            <p:ph idx="1"/>
            <p:extLst>
              <p:ext uri="{D42A27DB-BD31-4B8C-83A1-F6EECF244321}">
                <p14:modId xmlns:p14="http://schemas.microsoft.com/office/powerpoint/2010/main" val="3171062166"/>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91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C44DBB-AD7C-4682-B258-6367305D2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061E5-C744-46F4-BDB3-86F3D4731572}"/>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Why Serverless?</a:t>
            </a:r>
          </a:p>
        </p:txBody>
      </p:sp>
      <p:cxnSp>
        <p:nvCxnSpPr>
          <p:cNvPr id="10" name="Straight Connector 9">
            <a:extLst>
              <a:ext uri="{FF2B5EF4-FFF2-40B4-BE49-F238E27FC236}">
                <a16:creationId xmlns:a16="http://schemas.microsoft.com/office/drawing/2014/main" id="{A1CED323-FAF0-4E0B-8717-FC1F468A28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7E8C37-D5ED-453F-904A-B7BA6B0380E4}"/>
              </a:ext>
            </a:extLst>
          </p:cNvPr>
          <p:cNvSpPr>
            <a:spLocks noGrp="1"/>
          </p:cNvSpPr>
          <p:nvPr>
            <p:ph idx="1"/>
          </p:nvPr>
        </p:nvSpPr>
        <p:spPr>
          <a:xfrm>
            <a:off x="5146751" y="1218475"/>
            <a:ext cx="6080050" cy="4421051"/>
          </a:xfrm>
          <a:effectLst/>
        </p:spPr>
        <p:txBody>
          <a:bodyPr>
            <a:normAutofit/>
          </a:bodyPr>
          <a:lstStyle/>
          <a:p>
            <a:r>
              <a:rPr lang="en-US" dirty="0"/>
              <a:t>Move from idea to market, faster</a:t>
            </a:r>
          </a:p>
          <a:p>
            <a:r>
              <a:rPr lang="en-US" dirty="0"/>
              <a:t>Lower your costs</a:t>
            </a:r>
          </a:p>
          <a:p>
            <a:r>
              <a:rPr lang="en-US" dirty="0"/>
              <a:t>Adapt at scale</a:t>
            </a:r>
          </a:p>
          <a:p>
            <a:r>
              <a:rPr lang="en-US" dirty="0"/>
              <a:t>Build better applications, easier</a:t>
            </a:r>
            <a:endParaRPr lang="en-US" sz="1600" dirty="0"/>
          </a:p>
        </p:txBody>
      </p:sp>
    </p:spTree>
    <p:extLst>
      <p:ext uri="{BB962C8B-B14F-4D97-AF65-F5344CB8AC3E}">
        <p14:creationId xmlns:p14="http://schemas.microsoft.com/office/powerpoint/2010/main" val="62125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2DC1-20B2-4B38-87A0-152C3E1D3B50}"/>
              </a:ext>
            </a:extLst>
          </p:cNvPr>
          <p:cNvSpPr>
            <a:spLocks noGrp="1"/>
          </p:cNvSpPr>
          <p:nvPr>
            <p:ph type="title"/>
          </p:nvPr>
        </p:nvSpPr>
        <p:spPr>
          <a:xfrm>
            <a:off x="810000" y="447188"/>
            <a:ext cx="10571998" cy="970450"/>
          </a:xfrm>
        </p:spPr>
        <p:txBody>
          <a:bodyPr>
            <a:normAutofit/>
          </a:bodyPr>
          <a:lstStyle/>
          <a:p>
            <a:r>
              <a:rPr lang="en-US"/>
              <a:t>Serverless Compute</a:t>
            </a:r>
          </a:p>
        </p:txBody>
      </p:sp>
      <p:graphicFrame>
        <p:nvGraphicFramePr>
          <p:cNvPr id="12" name="Content Placeholder 2">
            <a:extLst>
              <a:ext uri="{FF2B5EF4-FFF2-40B4-BE49-F238E27FC236}">
                <a16:creationId xmlns:a16="http://schemas.microsoft.com/office/drawing/2014/main" id="{4AD5C325-75B6-4FCD-935A-671ECDFDC12E}"/>
              </a:ext>
            </a:extLst>
          </p:cNvPr>
          <p:cNvGraphicFramePr>
            <a:graphicFrameLocks noGrp="1"/>
          </p:cNvGraphicFramePr>
          <p:nvPr>
            <p:ph idx="1"/>
            <p:extLst>
              <p:ext uri="{D42A27DB-BD31-4B8C-83A1-F6EECF244321}">
                <p14:modId xmlns:p14="http://schemas.microsoft.com/office/powerpoint/2010/main" val="3622425291"/>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637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2DC1-20B2-4B38-87A0-152C3E1D3B50}"/>
              </a:ext>
            </a:extLst>
          </p:cNvPr>
          <p:cNvSpPr>
            <a:spLocks noGrp="1"/>
          </p:cNvSpPr>
          <p:nvPr>
            <p:ph type="title"/>
          </p:nvPr>
        </p:nvSpPr>
        <p:spPr>
          <a:xfrm>
            <a:off x="810000" y="447188"/>
            <a:ext cx="10571998" cy="970450"/>
          </a:xfrm>
        </p:spPr>
        <p:txBody>
          <a:bodyPr>
            <a:normAutofit/>
          </a:bodyPr>
          <a:lstStyle/>
          <a:p>
            <a:r>
              <a:rPr lang="en-US" dirty="0"/>
              <a:t>Serverless Compute (cont.)</a:t>
            </a:r>
          </a:p>
        </p:txBody>
      </p:sp>
      <p:graphicFrame>
        <p:nvGraphicFramePr>
          <p:cNvPr id="12" name="Content Placeholder 2">
            <a:extLst>
              <a:ext uri="{FF2B5EF4-FFF2-40B4-BE49-F238E27FC236}">
                <a16:creationId xmlns:a16="http://schemas.microsoft.com/office/drawing/2014/main" id="{4AD5C325-75B6-4FCD-935A-671ECDFDC12E}"/>
              </a:ext>
            </a:extLst>
          </p:cNvPr>
          <p:cNvGraphicFramePr>
            <a:graphicFrameLocks noGrp="1"/>
          </p:cNvGraphicFramePr>
          <p:nvPr>
            <p:ph idx="1"/>
            <p:extLst>
              <p:ext uri="{D42A27DB-BD31-4B8C-83A1-F6EECF244321}">
                <p14:modId xmlns:p14="http://schemas.microsoft.com/office/powerpoint/2010/main" val="1988021031"/>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387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B82547-2424-4E7A-A98B-75206EE73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5109BC2F-9616-4D7D-9E98-57898009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73B01B-0768-4005-AE43-9DD8FA9F5BEE}"/>
              </a:ext>
            </a:extLst>
          </p:cNvPr>
          <p:cNvSpPr>
            <a:spLocks noGrp="1"/>
          </p:cNvSpPr>
          <p:nvPr>
            <p:ph type="title"/>
          </p:nvPr>
        </p:nvSpPr>
        <p:spPr>
          <a:xfrm>
            <a:off x="641754" y="1687286"/>
            <a:ext cx="3269463" cy="3978017"/>
          </a:xfrm>
        </p:spPr>
        <p:txBody>
          <a:bodyPr anchor="t">
            <a:normAutofit/>
          </a:bodyPr>
          <a:lstStyle/>
          <a:p>
            <a:r>
              <a:rPr lang="en-US" sz="4400" dirty="0"/>
              <a:t>Serverless Data</a:t>
            </a:r>
          </a:p>
        </p:txBody>
      </p:sp>
      <p:graphicFrame>
        <p:nvGraphicFramePr>
          <p:cNvPr id="5" name="Content Placeholder 2">
            <a:extLst>
              <a:ext uri="{FF2B5EF4-FFF2-40B4-BE49-F238E27FC236}">
                <a16:creationId xmlns:a16="http://schemas.microsoft.com/office/drawing/2014/main" id="{6530504A-6F89-4061-AC72-E80987F45607}"/>
              </a:ext>
            </a:extLst>
          </p:cNvPr>
          <p:cNvGraphicFramePr>
            <a:graphicFrameLocks noGrp="1"/>
          </p:cNvGraphicFramePr>
          <p:nvPr>
            <p:ph idx="1"/>
            <p:extLst>
              <p:ext uri="{D42A27DB-BD31-4B8C-83A1-F6EECF244321}">
                <p14:modId xmlns:p14="http://schemas.microsoft.com/office/powerpoint/2010/main" val="79095692"/>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80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92BB3-48C7-4FF3-B512-F87236DBF9DB}"/>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Serverless Application Integration</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08E387-6C38-42E6-A74F-A93CF0129D48}"/>
              </a:ext>
            </a:extLst>
          </p:cNvPr>
          <p:cNvSpPr>
            <a:spLocks noGrp="1"/>
          </p:cNvSpPr>
          <p:nvPr>
            <p:ph idx="1"/>
          </p:nvPr>
        </p:nvSpPr>
        <p:spPr>
          <a:xfrm>
            <a:off x="1115732" y="2222287"/>
            <a:ext cx="9966953" cy="3636511"/>
          </a:xfrm>
          <a:effectLst/>
        </p:spPr>
        <p:txBody>
          <a:bodyPr>
            <a:normAutofit/>
          </a:bodyPr>
          <a:lstStyle/>
          <a:p>
            <a:r>
              <a:rPr lang="en-US" dirty="0"/>
              <a:t>Services that tie your application together</a:t>
            </a:r>
          </a:p>
          <a:p>
            <a:r>
              <a:rPr lang="en-US" dirty="0"/>
              <a:t>Orchestration – AWS Step Functions</a:t>
            </a:r>
          </a:p>
          <a:p>
            <a:r>
              <a:rPr lang="en-US" dirty="0"/>
              <a:t>Event Driven Architecture – AWS Event Bridge</a:t>
            </a:r>
          </a:p>
          <a:p>
            <a:r>
              <a:rPr lang="en-US" dirty="0"/>
              <a:t>Notifications – AWS Simple Notification Service (SNS)</a:t>
            </a:r>
          </a:p>
          <a:p>
            <a:r>
              <a:rPr lang="en-US" dirty="0"/>
              <a:t>Queuing – AWS Simple Queuing Service (SQS)</a:t>
            </a:r>
          </a:p>
          <a:p>
            <a:r>
              <a:rPr lang="en-US" dirty="0"/>
              <a:t>Many More</a:t>
            </a:r>
          </a:p>
        </p:txBody>
      </p:sp>
    </p:spTree>
    <p:extLst>
      <p:ext uri="{BB962C8B-B14F-4D97-AF65-F5344CB8AC3E}">
        <p14:creationId xmlns:p14="http://schemas.microsoft.com/office/powerpoint/2010/main" val="418228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5841-FBF5-41C7-86D9-4898E17E12FF}"/>
              </a:ext>
            </a:extLst>
          </p:cNvPr>
          <p:cNvSpPr>
            <a:spLocks noGrp="1"/>
          </p:cNvSpPr>
          <p:nvPr>
            <p:ph type="title"/>
          </p:nvPr>
        </p:nvSpPr>
        <p:spPr>
          <a:xfrm>
            <a:off x="810000" y="447188"/>
            <a:ext cx="10571998" cy="970450"/>
          </a:xfrm>
        </p:spPr>
        <p:txBody>
          <a:bodyPr>
            <a:normAutofit/>
          </a:bodyPr>
          <a:lstStyle/>
          <a:p>
            <a:r>
              <a:rPr lang="en-US" sz="4000"/>
              <a:t>AWS Step Functions</a:t>
            </a:r>
          </a:p>
        </p:txBody>
      </p:sp>
      <p:sp>
        <p:nvSpPr>
          <p:cNvPr id="3" name="Content Placeholder 2">
            <a:extLst>
              <a:ext uri="{FF2B5EF4-FFF2-40B4-BE49-F238E27FC236}">
                <a16:creationId xmlns:a16="http://schemas.microsoft.com/office/drawing/2014/main" id="{67D5BFED-F5D8-4EE6-9A5C-0C65B9888DE1}"/>
              </a:ext>
            </a:extLst>
          </p:cNvPr>
          <p:cNvSpPr>
            <a:spLocks noGrp="1"/>
          </p:cNvSpPr>
          <p:nvPr>
            <p:ph idx="1"/>
          </p:nvPr>
        </p:nvSpPr>
        <p:spPr>
          <a:xfrm>
            <a:off x="818713" y="2413000"/>
            <a:ext cx="7199220" cy="3632200"/>
          </a:xfrm>
        </p:spPr>
        <p:txBody>
          <a:bodyPr>
            <a:normAutofit/>
          </a:bodyPr>
          <a:lstStyle/>
          <a:p>
            <a:r>
              <a:rPr lang="en-US" sz="1800"/>
              <a:t>Step Functions provide a way to orchestrate operations in the cloud including Lambda, SQS, SNS, DynamoDB, AWS Batch and more.</a:t>
            </a:r>
          </a:p>
          <a:p>
            <a:r>
              <a:rPr lang="en-US" sz="1800"/>
              <a:t>Written in Amazon States Language</a:t>
            </a:r>
          </a:p>
          <a:p>
            <a:r>
              <a:rPr lang="en-US" sz="1800"/>
              <a:t>Documentation: </a:t>
            </a:r>
            <a:r>
              <a:rPr lang="en-US" sz="1800">
                <a:hlinkClick r:id="rId3"/>
              </a:rPr>
              <a:t>https://docs.aws.amazon.com/step-functions/latest/dg/welcome.html</a:t>
            </a:r>
            <a:endParaRPr lang="en-US" sz="1800"/>
          </a:p>
        </p:txBody>
      </p:sp>
      <p:pic>
        <p:nvPicPr>
          <p:cNvPr id="9" name="Picture 8">
            <a:extLst>
              <a:ext uri="{FF2B5EF4-FFF2-40B4-BE49-F238E27FC236}">
                <a16:creationId xmlns:a16="http://schemas.microsoft.com/office/drawing/2014/main" id="{43ED88DB-844A-4EA8-BA13-822B111BD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840" y="2413000"/>
            <a:ext cx="1819657"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876055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64CDFB56E89048996B9D42780A3BDE" ma:contentTypeVersion="10" ma:contentTypeDescription="Create a new document." ma:contentTypeScope="" ma:versionID="a4d3eb612ec32d311b666ab8025df2e2">
  <xsd:schema xmlns:xsd="http://www.w3.org/2001/XMLSchema" xmlns:xs="http://www.w3.org/2001/XMLSchema" xmlns:p="http://schemas.microsoft.com/office/2006/metadata/properties" xmlns:ns3="35360bb6-9540-4669-93c9-f83b5cf64b17" targetNamespace="http://schemas.microsoft.com/office/2006/metadata/properties" ma:root="true" ma:fieldsID="3b5b3896b21bf056a86c199d4bd5ce45" ns3:_="">
    <xsd:import namespace="35360bb6-9540-4669-93c9-f83b5cf64b1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360bb6-9540-4669-93c9-f83b5cf64b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39E412-D9E2-4DEF-8511-A97BC41A887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8D503B-BC35-49F6-B095-8D943971DC4B}">
  <ds:schemaRefs>
    <ds:schemaRef ds:uri="http://schemas.microsoft.com/sharepoint/v3/contenttype/forms"/>
  </ds:schemaRefs>
</ds:datastoreItem>
</file>

<file path=customXml/itemProps3.xml><?xml version="1.0" encoding="utf-8"?>
<ds:datastoreItem xmlns:ds="http://schemas.openxmlformats.org/officeDocument/2006/customXml" ds:itemID="{074C3A0B-16A7-405E-B859-EDC5604FB7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360bb6-9540-4669-93c9-f83b5cf64b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TotalTime>
  <Words>433</Words>
  <Application>Microsoft Office PowerPoint</Application>
  <PresentationFormat>Widescreen</PresentationFormat>
  <Paragraphs>53</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Century Gothic</vt:lpstr>
      <vt:lpstr>Wingdings 2</vt:lpstr>
      <vt:lpstr>Quotable</vt:lpstr>
      <vt:lpstr>Serverless Architecture</vt:lpstr>
      <vt:lpstr>"The Bulk of Software Engineering in 2018 is Just Plumbing"</vt:lpstr>
      <vt:lpstr>What is Serverless?</vt:lpstr>
      <vt:lpstr>Why Serverless?</vt:lpstr>
      <vt:lpstr>Serverless Compute</vt:lpstr>
      <vt:lpstr>Serverless Compute (cont.)</vt:lpstr>
      <vt:lpstr>Serverless Data</vt:lpstr>
      <vt:lpstr>Serverless Application Integration</vt:lpstr>
      <vt:lpstr>AWS Step Functions</vt:lpstr>
      <vt:lpstr>Other Serverless Architectures: Event Driven Back-End</vt:lpstr>
      <vt:lpstr>Other Serverless Architectures: Event Driven Back-End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Architecture</dc:title>
  <dc:creator>Pocsatko, Drake</dc:creator>
  <cp:lastModifiedBy>Pocsatko, Drake</cp:lastModifiedBy>
  <cp:revision>1</cp:revision>
  <dcterms:created xsi:type="dcterms:W3CDTF">2020-11-17T19:19:03Z</dcterms:created>
  <dcterms:modified xsi:type="dcterms:W3CDTF">2020-11-23T19:40:17Z</dcterms:modified>
</cp:coreProperties>
</file>