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48"/>
  </p:notesMasterIdLst>
  <p:handoutMasterIdLst>
    <p:handoutMasterId r:id="rId49"/>
  </p:handoutMasterIdLst>
  <p:sldIdLst>
    <p:sldId id="256" r:id="rId2"/>
    <p:sldId id="278" r:id="rId3"/>
    <p:sldId id="340" r:id="rId4"/>
    <p:sldId id="344" r:id="rId5"/>
    <p:sldId id="346" r:id="rId6"/>
    <p:sldId id="347" r:id="rId7"/>
    <p:sldId id="348" r:id="rId8"/>
    <p:sldId id="345" r:id="rId9"/>
    <p:sldId id="323" r:id="rId10"/>
    <p:sldId id="324" r:id="rId11"/>
    <p:sldId id="349" r:id="rId12"/>
    <p:sldId id="350" r:id="rId13"/>
    <p:sldId id="351" r:id="rId14"/>
    <p:sldId id="341" r:id="rId15"/>
    <p:sldId id="354" r:id="rId16"/>
    <p:sldId id="355" r:id="rId17"/>
    <p:sldId id="356" r:id="rId18"/>
    <p:sldId id="357" r:id="rId19"/>
    <p:sldId id="359" r:id="rId20"/>
    <p:sldId id="360" r:id="rId21"/>
    <p:sldId id="363" r:id="rId22"/>
    <p:sldId id="361" r:id="rId23"/>
    <p:sldId id="364" r:id="rId24"/>
    <p:sldId id="365" r:id="rId25"/>
    <p:sldId id="358" r:id="rId26"/>
    <p:sldId id="366" r:id="rId27"/>
    <p:sldId id="367" r:id="rId28"/>
    <p:sldId id="368" r:id="rId29"/>
    <p:sldId id="369" r:id="rId30"/>
    <p:sldId id="370" r:id="rId31"/>
    <p:sldId id="371" r:id="rId32"/>
    <p:sldId id="353" r:id="rId33"/>
    <p:sldId id="326" r:id="rId34"/>
    <p:sldId id="327" r:id="rId35"/>
    <p:sldId id="328" r:id="rId36"/>
    <p:sldId id="329" r:id="rId37"/>
    <p:sldId id="330" r:id="rId38"/>
    <p:sldId id="331" r:id="rId39"/>
    <p:sldId id="332" r:id="rId40"/>
    <p:sldId id="334" r:id="rId41"/>
    <p:sldId id="333" r:id="rId42"/>
    <p:sldId id="335" r:id="rId43"/>
    <p:sldId id="337" r:id="rId44"/>
    <p:sldId id="338" r:id="rId45"/>
    <p:sldId id="279" r:id="rId46"/>
    <p:sldId id="321"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02240"/>
    <a:srgbClr val="D7D700"/>
    <a:srgbClr val="EBEBEB"/>
    <a:srgbClr val="E7E7E7"/>
    <a:srgbClr val="F5E1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407" autoAdjust="0"/>
    <p:restoredTop sz="81967" autoAdjust="0"/>
  </p:normalViewPr>
  <p:slideViewPr>
    <p:cSldViewPr snapToGrid="0">
      <p:cViewPr varScale="1">
        <p:scale>
          <a:sx n="90" d="100"/>
          <a:sy n="90" d="100"/>
        </p:scale>
        <p:origin x="978" y="7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8" d="100"/>
          <a:sy n="88" d="100"/>
        </p:scale>
        <p:origin x="-3870"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_rels/viewProps.xml.rels><?xml version="1.0" encoding="UTF-8" standalone="yes"?>
<Relationships xmlns="http://schemas.openxmlformats.org/package/2006/relationships"><Relationship Id="rId3" Type="http://schemas.openxmlformats.org/officeDocument/2006/relationships/slide" Target="slides/slide45.xml"/><Relationship Id="rId2" Type="http://schemas.openxmlformats.org/officeDocument/2006/relationships/slide" Target="slides/slide2.xml"/><Relationship Id="rId1" Type="http://schemas.openxmlformats.org/officeDocument/2006/relationships/slide" Target="slides/slide1.xml"/><Relationship Id="rId4" Type="http://schemas.openxmlformats.org/officeDocument/2006/relationships/slide" Target="slides/slide46.xml"/></Relationships>
</file>

<file path=ppt/diagrams/_rels/data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ata3.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5.png"/><Relationship Id="rId7" Type="http://schemas.openxmlformats.org/officeDocument/2006/relationships/image" Target="../media/image19.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6.svg"/><Relationship Id="rId9" Type="http://schemas.openxmlformats.org/officeDocument/2006/relationships/image" Target="../media/image21.png"/></Relationships>
</file>

<file path=ppt/diagrams/_rels/data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3.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5.png"/><Relationship Id="rId7" Type="http://schemas.openxmlformats.org/officeDocument/2006/relationships/image" Target="../media/image19.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6.svg"/><Relationship Id="rId9" Type="http://schemas.openxmlformats.org/officeDocument/2006/relationships/image" Target="../media/image21.png"/></Relationships>
</file>

<file path=ppt/diagrams/_rels/drawing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8">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F4B325-F6CA-7041-AA60-3F2712647134}" type="doc">
      <dgm:prSet loTypeId="urn:microsoft.com/office/officeart/2005/8/layout/chevron2" loCatId="" qsTypeId="urn:microsoft.com/office/officeart/2005/8/quickstyle/simple4" qsCatId="simple" csTypeId="urn:microsoft.com/office/officeart/2005/8/colors/colorful1#1" csCatId="colorful" phldr="1"/>
      <dgm:spPr/>
      <dgm:t>
        <a:bodyPr/>
        <a:lstStyle/>
        <a:p>
          <a:endParaRPr lang="en-US"/>
        </a:p>
      </dgm:t>
    </dgm:pt>
    <dgm:pt modelId="{D8C8779A-0125-114A-924F-A409D8D278E8}">
      <dgm:prSet phldrT="[Text]"/>
      <dgm:spPr/>
      <dgm:t>
        <a:bodyPr/>
        <a:lstStyle/>
        <a:p>
          <a:r>
            <a:rPr lang="en-US" dirty="0"/>
            <a:t> </a:t>
          </a:r>
        </a:p>
      </dgm:t>
    </dgm:pt>
    <dgm:pt modelId="{5201F48E-959C-5540-96BF-9B1F539C803A}" type="parTrans" cxnId="{62CE9E9B-B9C0-B243-A66B-342D3E25A82A}">
      <dgm:prSet/>
      <dgm:spPr/>
      <dgm:t>
        <a:bodyPr/>
        <a:lstStyle/>
        <a:p>
          <a:endParaRPr lang="en-US"/>
        </a:p>
      </dgm:t>
    </dgm:pt>
    <dgm:pt modelId="{FC00BB56-33BB-3049-827C-452585400CD5}" type="sibTrans" cxnId="{62CE9E9B-B9C0-B243-A66B-342D3E25A82A}">
      <dgm:prSet/>
      <dgm:spPr/>
      <dgm:t>
        <a:bodyPr/>
        <a:lstStyle/>
        <a:p>
          <a:endParaRPr lang="en-US"/>
        </a:p>
      </dgm:t>
    </dgm:pt>
    <dgm:pt modelId="{739F6D25-6114-904F-A31D-82B47D3B757B}">
      <dgm:prSet phldrT="[Text]"/>
      <dgm:spPr/>
      <dgm:t>
        <a:bodyPr/>
        <a:lstStyle/>
        <a:p>
          <a:r>
            <a:rPr lang="en-US" dirty="0"/>
            <a:t>  </a:t>
          </a:r>
        </a:p>
      </dgm:t>
    </dgm:pt>
    <dgm:pt modelId="{50E3EFB5-B395-194A-B861-219DC1D76A97}" type="parTrans" cxnId="{A11AC53B-88EC-8842-9803-88AB1089063C}">
      <dgm:prSet/>
      <dgm:spPr/>
      <dgm:t>
        <a:bodyPr/>
        <a:lstStyle/>
        <a:p>
          <a:endParaRPr lang="en-US"/>
        </a:p>
      </dgm:t>
    </dgm:pt>
    <dgm:pt modelId="{8811E247-9885-8241-AFE4-9D2D11E40144}" type="sibTrans" cxnId="{A11AC53B-88EC-8842-9803-88AB1089063C}">
      <dgm:prSet/>
      <dgm:spPr/>
      <dgm:t>
        <a:bodyPr/>
        <a:lstStyle/>
        <a:p>
          <a:endParaRPr lang="en-US"/>
        </a:p>
      </dgm:t>
    </dgm:pt>
    <dgm:pt modelId="{067BEE47-4E9E-4240-978F-74C5A3BFF6BA}">
      <dgm:prSet phldrT="[Text]"/>
      <dgm:spPr/>
      <dgm:t>
        <a:bodyPr/>
        <a:lstStyle/>
        <a:p>
          <a:r>
            <a:rPr lang="en-US" dirty="0"/>
            <a:t>Asynchronous Http Clients</a:t>
          </a:r>
        </a:p>
      </dgm:t>
    </dgm:pt>
    <dgm:pt modelId="{901D79C4-0F80-E347-B313-33DC196A3187}" type="parTrans" cxnId="{4DFABE6B-D82B-294A-B012-A671CD283985}">
      <dgm:prSet/>
      <dgm:spPr/>
      <dgm:t>
        <a:bodyPr/>
        <a:lstStyle/>
        <a:p>
          <a:endParaRPr lang="en-US"/>
        </a:p>
      </dgm:t>
    </dgm:pt>
    <dgm:pt modelId="{63E0BB50-4946-5544-B26E-C46625BD2591}" type="sibTrans" cxnId="{4DFABE6B-D82B-294A-B012-A671CD283985}">
      <dgm:prSet/>
      <dgm:spPr/>
      <dgm:t>
        <a:bodyPr/>
        <a:lstStyle/>
        <a:p>
          <a:endParaRPr lang="en-US"/>
        </a:p>
      </dgm:t>
    </dgm:pt>
    <dgm:pt modelId="{87D763A8-63FD-3D4F-B2B3-DFB983A7CF57}">
      <dgm:prSet phldrT="[Text]"/>
      <dgm:spPr/>
      <dgm:t>
        <a:bodyPr/>
        <a:lstStyle/>
        <a:p>
          <a:r>
            <a:rPr lang="en-US" dirty="0"/>
            <a:t> </a:t>
          </a:r>
        </a:p>
      </dgm:t>
    </dgm:pt>
    <dgm:pt modelId="{DE4E1483-CFC8-D046-A182-16F0C686EA90}" type="parTrans" cxnId="{14874F3B-9BD8-344D-A682-0EDE2D37F7AC}">
      <dgm:prSet/>
      <dgm:spPr/>
      <dgm:t>
        <a:bodyPr/>
        <a:lstStyle/>
        <a:p>
          <a:endParaRPr lang="en-US"/>
        </a:p>
      </dgm:t>
    </dgm:pt>
    <dgm:pt modelId="{DC9A28CE-3383-C349-92CB-AF53937EA126}" type="sibTrans" cxnId="{14874F3B-9BD8-344D-A682-0EDE2D37F7AC}">
      <dgm:prSet/>
      <dgm:spPr/>
      <dgm:t>
        <a:bodyPr/>
        <a:lstStyle/>
        <a:p>
          <a:endParaRPr lang="en-US"/>
        </a:p>
      </dgm:t>
    </dgm:pt>
    <dgm:pt modelId="{F742C9CB-3139-9041-ABF4-4AE23BDFAB56}">
      <dgm:prSet phldrT="[Text]"/>
      <dgm:spPr/>
      <dgm:t>
        <a:bodyPr/>
        <a:lstStyle/>
        <a:p>
          <a:r>
            <a:rPr lang="en-US" dirty="0"/>
            <a:t>Introduction to asynchronous integration</a:t>
          </a:r>
          <a:endParaRPr lang="en-US" i="1" dirty="0"/>
        </a:p>
      </dgm:t>
    </dgm:pt>
    <dgm:pt modelId="{4181FC93-CC92-AB4E-A228-A2383BD5E770}" type="parTrans" cxnId="{EECB7E4E-00A9-D740-9903-3E3B70CAB18A}">
      <dgm:prSet/>
      <dgm:spPr/>
      <dgm:t>
        <a:bodyPr/>
        <a:lstStyle/>
        <a:p>
          <a:endParaRPr lang="en-US"/>
        </a:p>
      </dgm:t>
    </dgm:pt>
    <dgm:pt modelId="{BE1401B5-C246-E64E-9800-26A57E90C849}" type="sibTrans" cxnId="{EECB7E4E-00A9-D740-9903-3E3B70CAB18A}">
      <dgm:prSet/>
      <dgm:spPr/>
      <dgm:t>
        <a:bodyPr/>
        <a:lstStyle/>
        <a:p>
          <a:endParaRPr lang="en-US"/>
        </a:p>
      </dgm:t>
    </dgm:pt>
    <dgm:pt modelId="{1D5F8B2F-EC0D-1142-9317-F78E11F5E90B}">
      <dgm:prSet phldrT="[Text]"/>
      <dgm:spPr/>
      <dgm:t>
        <a:bodyPr/>
        <a:lstStyle/>
        <a:p>
          <a:r>
            <a:rPr lang="en-US" dirty="0"/>
            <a:t> </a:t>
          </a:r>
        </a:p>
      </dgm:t>
    </dgm:pt>
    <dgm:pt modelId="{84778363-ACC8-3541-9508-46F4C721D579}" type="parTrans" cxnId="{68207CE6-12FD-D14A-9100-697476D8741E}">
      <dgm:prSet/>
      <dgm:spPr/>
      <dgm:t>
        <a:bodyPr/>
        <a:lstStyle/>
        <a:p>
          <a:endParaRPr lang="en-US"/>
        </a:p>
      </dgm:t>
    </dgm:pt>
    <dgm:pt modelId="{34C28D56-F18A-4948-A98C-97ECAC593DF1}" type="sibTrans" cxnId="{68207CE6-12FD-D14A-9100-697476D8741E}">
      <dgm:prSet/>
      <dgm:spPr/>
      <dgm:t>
        <a:bodyPr/>
        <a:lstStyle/>
        <a:p>
          <a:endParaRPr lang="en-US"/>
        </a:p>
      </dgm:t>
    </dgm:pt>
    <dgm:pt modelId="{7064FC3C-52A9-E643-9BF3-AA733DF705A0}">
      <dgm:prSet phldrT="[Text]"/>
      <dgm:spPr/>
      <dgm:t>
        <a:bodyPr/>
        <a:lstStyle/>
        <a:p>
          <a:r>
            <a:rPr lang="en-US" dirty="0"/>
            <a:t>Java Messaging Service (JMS)</a:t>
          </a:r>
        </a:p>
      </dgm:t>
    </dgm:pt>
    <dgm:pt modelId="{0944767D-ABB7-B049-96B7-92BA302C2215}" type="parTrans" cxnId="{3C77617B-41BC-4648-9A33-0CF3F93D025C}">
      <dgm:prSet/>
      <dgm:spPr/>
      <dgm:t>
        <a:bodyPr/>
        <a:lstStyle/>
        <a:p>
          <a:endParaRPr lang="en-US"/>
        </a:p>
      </dgm:t>
    </dgm:pt>
    <dgm:pt modelId="{F74A0CB9-684B-F94D-8910-2050CE57E9B1}" type="sibTrans" cxnId="{3C77617B-41BC-4648-9A33-0CF3F93D025C}">
      <dgm:prSet/>
      <dgm:spPr/>
      <dgm:t>
        <a:bodyPr/>
        <a:lstStyle/>
        <a:p>
          <a:endParaRPr lang="en-US"/>
        </a:p>
      </dgm:t>
    </dgm:pt>
    <dgm:pt modelId="{8CD96023-48E1-5E47-AC32-FF57D089D524}">
      <dgm:prSet phldrT="[Text]"/>
      <dgm:spPr/>
      <dgm:t>
        <a:bodyPr/>
        <a:lstStyle/>
        <a:p>
          <a:r>
            <a:rPr lang="en-US" dirty="0"/>
            <a:t> </a:t>
          </a:r>
        </a:p>
      </dgm:t>
    </dgm:pt>
    <dgm:pt modelId="{28E8140A-08E6-3642-9574-D4CF7D535FDE}" type="parTrans" cxnId="{76F36F4F-D8C7-0841-9CAA-1039FCB38A22}">
      <dgm:prSet/>
      <dgm:spPr/>
      <dgm:t>
        <a:bodyPr/>
        <a:lstStyle/>
        <a:p>
          <a:endParaRPr lang="en-US"/>
        </a:p>
      </dgm:t>
    </dgm:pt>
    <dgm:pt modelId="{85BF0575-656E-DA47-BF0B-81EF78895CF7}" type="sibTrans" cxnId="{76F36F4F-D8C7-0841-9CAA-1039FCB38A22}">
      <dgm:prSet/>
      <dgm:spPr/>
      <dgm:t>
        <a:bodyPr/>
        <a:lstStyle/>
        <a:p>
          <a:endParaRPr lang="en-US"/>
        </a:p>
      </dgm:t>
    </dgm:pt>
    <dgm:pt modelId="{9F3BC30C-49D6-C14D-ADA4-2446F7137468}">
      <dgm:prSet phldrT="[Text]"/>
      <dgm:spPr/>
      <dgm:t>
        <a:bodyPr/>
        <a:lstStyle/>
        <a:p>
          <a:r>
            <a:rPr lang="en-US" dirty="0"/>
            <a:t>Summary </a:t>
          </a:r>
        </a:p>
      </dgm:t>
    </dgm:pt>
    <dgm:pt modelId="{9BDE77F3-98F5-3E41-A1E0-402B685E8804}" type="parTrans" cxnId="{56AB58A6-835C-314C-83FE-B20CC44B94C5}">
      <dgm:prSet/>
      <dgm:spPr/>
      <dgm:t>
        <a:bodyPr/>
        <a:lstStyle/>
        <a:p>
          <a:endParaRPr lang="en-US"/>
        </a:p>
      </dgm:t>
    </dgm:pt>
    <dgm:pt modelId="{4D8FA2FA-8DC4-614E-8A7E-30A4D18A905A}" type="sibTrans" cxnId="{56AB58A6-835C-314C-83FE-B20CC44B94C5}">
      <dgm:prSet/>
      <dgm:spPr/>
      <dgm:t>
        <a:bodyPr/>
        <a:lstStyle/>
        <a:p>
          <a:endParaRPr lang="en-US"/>
        </a:p>
      </dgm:t>
    </dgm:pt>
    <dgm:pt modelId="{FA218E51-2414-44D8-BE75-4885A0C45910}">
      <dgm:prSet phldrT="[Text]"/>
      <dgm:spPr/>
      <dgm:t>
        <a:bodyPr/>
        <a:lstStyle/>
        <a:p>
          <a:r>
            <a:rPr lang="en-US" dirty="0"/>
            <a:t>Point-to-Point and Publish/Subscribe</a:t>
          </a:r>
        </a:p>
      </dgm:t>
    </dgm:pt>
    <dgm:pt modelId="{16E5E0A4-9218-45AD-B36D-0FF111A01830}" type="parTrans" cxnId="{988E3D2A-BFAC-4AF0-9587-DBD3DF8D1C1C}">
      <dgm:prSet/>
      <dgm:spPr/>
      <dgm:t>
        <a:bodyPr/>
        <a:lstStyle/>
        <a:p>
          <a:endParaRPr lang="en-US"/>
        </a:p>
      </dgm:t>
    </dgm:pt>
    <dgm:pt modelId="{0870D575-C3ED-40DF-98BB-DCE4D07385E6}" type="sibTrans" cxnId="{988E3D2A-BFAC-4AF0-9587-DBD3DF8D1C1C}">
      <dgm:prSet/>
      <dgm:spPr/>
      <dgm:t>
        <a:bodyPr/>
        <a:lstStyle/>
        <a:p>
          <a:endParaRPr lang="en-US"/>
        </a:p>
      </dgm:t>
    </dgm:pt>
    <dgm:pt modelId="{FE737A6A-58AF-457F-BDDB-A9636B067C05}">
      <dgm:prSet phldrT="[Text]"/>
      <dgm:spPr/>
      <dgm:t>
        <a:bodyPr/>
        <a:lstStyle/>
        <a:p>
          <a:r>
            <a:rPr lang="en-US" dirty="0"/>
            <a:t>Synchronous vs. Asynchronous</a:t>
          </a:r>
        </a:p>
      </dgm:t>
    </dgm:pt>
    <dgm:pt modelId="{3C333B0F-CA9C-48C0-98DE-4863F37D56AA}" type="parTrans" cxnId="{EEAC5BE8-62B1-4616-9F53-9A4E6DD03307}">
      <dgm:prSet/>
      <dgm:spPr/>
      <dgm:t>
        <a:bodyPr/>
        <a:lstStyle/>
        <a:p>
          <a:endParaRPr lang="en-US"/>
        </a:p>
      </dgm:t>
    </dgm:pt>
    <dgm:pt modelId="{59A043E0-16FD-40B4-B27F-88383BB4940C}" type="sibTrans" cxnId="{EEAC5BE8-62B1-4616-9F53-9A4E6DD03307}">
      <dgm:prSet/>
      <dgm:spPr/>
      <dgm:t>
        <a:bodyPr/>
        <a:lstStyle/>
        <a:p>
          <a:endParaRPr lang="en-US"/>
        </a:p>
      </dgm:t>
    </dgm:pt>
    <dgm:pt modelId="{BC5361B5-B227-41E5-9349-D022C37678D6}">
      <dgm:prSet phldrT="[Text]"/>
      <dgm:spPr/>
      <dgm:t>
        <a:bodyPr/>
        <a:lstStyle/>
        <a:p>
          <a:r>
            <a:rPr lang="en-US" dirty="0"/>
            <a:t>Reactive Systems</a:t>
          </a:r>
        </a:p>
      </dgm:t>
    </dgm:pt>
    <dgm:pt modelId="{33201354-657A-4753-B0D9-5584F7C6C1C0}" type="parTrans" cxnId="{D513A82F-B59C-479F-8E9B-82F6FDFDD94B}">
      <dgm:prSet/>
      <dgm:spPr/>
      <dgm:t>
        <a:bodyPr/>
        <a:lstStyle/>
        <a:p>
          <a:endParaRPr lang="en-US"/>
        </a:p>
      </dgm:t>
    </dgm:pt>
    <dgm:pt modelId="{F7C23566-D0D0-403F-BB24-AC28D5EC6AE4}" type="sibTrans" cxnId="{D513A82F-B59C-479F-8E9B-82F6FDFDD94B}">
      <dgm:prSet/>
      <dgm:spPr/>
      <dgm:t>
        <a:bodyPr/>
        <a:lstStyle/>
        <a:p>
          <a:endParaRPr lang="en-US"/>
        </a:p>
      </dgm:t>
    </dgm:pt>
    <dgm:pt modelId="{63FB2648-D3A4-4E2C-AC00-1E2757FD1DEA}">
      <dgm:prSet phldrT="[Text]"/>
      <dgm:spPr/>
      <dgm:t>
        <a:bodyPr/>
        <a:lstStyle/>
        <a:p>
          <a:endParaRPr lang="en-US" dirty="0"/>
        </a:p>
      </dgm:t>
    </dgm:pt>
    <dgm:pt modelId="{4F702F30-2DDB-4619-8404-A9DFC27927E9}" type="parTrans" cxnId="{3B62569A-9492-4D1E-B9A3-7155F02130C5}">
      <dgm:prSet/>
      <dgm:spPr/>
      <dgm:t>
        <a:bodyPr/>
        <a:lstStyle/>
        <a:p>
          <a:endParaRPr lang="en-US"/>
        </a:p>
      </dgm:t>
    </dgm:pt>
    <dgm:pt modelId="{8BB67856-DEA3-49C9-872D-2EBF4AB252B0}" type="sibTrans" cxnId="{3B62569A-9492-4D1E-B9A3-7155F02130C5}">
      <dgm:prSet/>
      <dgm:spPr/>
      <dgm:t>
        <a:bodyPr/>
        <a:lstStyle/>
        <a:p>
          <a:endParaRPr lang="en-US"/>
        </a:p>
      </dgm:t>
    </dgm:pt>
    <dgm:pt modelId="{D424E32C-D901-4D64-8A76-E143F0989CB5}">
      <dgm:prSet phldrT="[Text]"/>
      <dgm:spPr/>
      <dgm:t>
        <a:bodyPr/>
        <a:lstStyle/>
        <a:p>
          <a:endParaRPr lang="en-US" dirty="0"/>
        </a:p>
      </dgm:t>
    </dgm:pt>
    <dgm:pt modelId="{DC10289F-7298-4EFD-8536-C54291EF4897}" type="parTrans" cxnId="{1BD225D9-D825-4884-98D8-FAB440B8D780}">
      <dgm:prSet/>
      <dgm:spPr/>
      <dgm:t>
        <a:bodyPr/>
        <a:lstStyle/>
        <a:p>
          <a:endParaRPr lang="en-US"/>
        </a:p>
      </dgm:t>
    </dgm:pt>
    <dgm:pt modelId="{AAB47F86-D260-4D0B-8271-62862E1DAF6C}" type="sibTrans" cxnId="{1BD225D9-D825-4884-98D8-FAB440B8D780}">
      <dgm:prSet/>
      <dgm:spPr/>
      <dgm:t>
        <a:bodyPr/>
        <a:lstStyle/>
        <a:p>
          <a:endParaRPr lang="en-US"/>
        </a:p>
      </dgm:t>
    </dgm:pt>
    <dgm:pt modelId="{DF1DA408-B286-4C45-A06A-BD1525B9497F}" type="pres">
      <dgm:prSet presAssocID="{DAF4B325-F6CA-7041-AA60-3F2712647134}" presName="linearFlow" presStyleCnt="0">
        <dgm:presLayoutVars>
          <dgm:dir/>
          <dgm:animLvl val="lvl"/>
          <dgm:resizeHandles val="exact"/>
        </dgm:presLayoutVars>
      </dgm:prSet>
      <dgm:spPr/>
    </dgm:pt>
    <dgm:pt modelId="{1C2F3AEE-DA78-354A-9831-7E860C18AEE7}" type="pres">
      <dgm:prSet presAssocID="{D8C8779A-0125-114A-924F-A409D8D278E8}" presName="composite" presStyleCnt="0"/>
      <dgm:spPr/>
    </dgm:pt>
    <dgm:pt modelId="{9F5272A8-B37F-EB4C-8908-FC9A16CF0405}" type="pres">
      <dgm:prSet presAssocID="{D8C8779A-0125-114A-924F-A409D8D278E8}" presName="parentText" presStyleLbl="alignNode1" presStyleIdx="0" presStyleCnt="7">
        <dgm:presLayoutVars>
          <dgm:chMax val="1"/>
          <dgm:bulletEnabled val="1"/>
        </dgm:presLayoutVars>
      </dgm:prSet>
      <dgm:spPr/>
    </dgm:pt>
    <dgm:pt modelId="{DA7F98C0-EA4A-4243-906D-19BAEB94FF17}" type="pres">
      <dgm:prSet presAssocID="{D8C8779A-0125-114A-924F-A409D8D278E8}" presName="descendantText" presStyleLbl="alignAcc1" presStyleIdx="0" presStyleCnt="7">
        <dgm:presLayoutVars>
          <dgm:bulletEnabled val="1"/>
        </dgm:presLayoutVars>
      </dgm:prSet>
      <dgm:spPr/>
    </dgm:pt>
    <dgm:pt modelId="{F247FC3B-AA3A-FC48-B28C-5FD305C31715}" type="pres">
      <dgm:prSet presAssocID="{FC00BB56-33BB-3049-827C-452585400CD5}" presName="sp" presStyleCnt="0"/>
      <dgm:spPr/>
    </dgm:pt>
    <dgm:pt modelId="{DB253666-3F39-F145-A5EA-9E0047E48D80}" type="pres">
      <dgm:prSet presAssocID="{739F6D25-6114-904F-A31D-82B47D3B757B}" presName="composite" presStyleCnt="0"/>
      <dgm:spPr/>
    </dgm:pt>
    <dgm:pt modelId="{80920448-9B9B-214A-966C-5FC5C692232D}" type="pres">
      <dgm:prSet presAssocID="{739F6D25-6114-904F-A31D-82B47D3B757B}" presName="parentText" presStyleLbl="alignNode1" presStyleIdx="1" presStyleCnt="7">
        <dgm:presLayoutVars>
          <dgm:chMax val="1"/>
          <dgm:bulletEnabled val="1"/>
        </dgm:presLayoutVars>
      </dgm:prSet>
      <dgm:spPr/>
    </dgm:pt>
    <dgm:pt modelId="{1F96269F-F8F3-7543-B509-54905F5648F8}" type="pres">
      <dgm:prSet presAssocID="{739F6D25-6114-904F-A31D-82B47D3B757B}" presName="descendantText" presStyleLbl="alignAcc1" presStyleIdx="1" presStyleCnt="7">
        <dgm:presLayoutVars>
          <dgm:bulletEnabled val="1"/>
        </dgm:presLayoutVars>
      </dgm:prSet>
      <dgm:spPr/>
    </dgm:pt>
    <dgm:pt modelId="{9CBA2EA5-4BD1-0F49-9CCA-7340B96A783D}" type="pres">
      <dgm:prSet presAssocID="{8811E247-9885-8241-AFE4-9D2D11E40144}" presName="sp" presStyleCnt="0"/>
      <dgm:spPr/>
    </dgm:pt>
    <dgm:pt modelId="{86049ECB-BBB0-4446-80F0-7EC4FCA8926E}" type="pres">
      <dgm:prSet presAssocID="{63FB2648-D3A4-4E2C-AC00-1E2757FD1DEA}" presName="composite" presStyleCnt="0"/>
      <dgm:spPr/>
    </dgm:pt>
    <dgm:pt modelId="{C185CE75-1DEC-4B36-B0D2-97E0C93A6DFB}" type="pres">
      <dgm:prSet presAssocID="{63FB2648-D3A4-4E2C-AC00-1E2757FD1DEA}" presName="parentText" presStyleLbl="alignNode1" presStyleIdx="2" presStyleCnt="7">
        <dgm:presLayoutVars>
          <dgm:chMax val="1"/>
          <dgm:bulletEnabled val="1"/>
        </dgm:presLayoutVars>
      </dgm:prSet>
      <dgm:spPr/>
    </dgm:pt>
    <dgm:pt modelId="{4C19C588-9F90-4110-B719-721A40EA2FE9}" type="pres">
      <dgm:prSet presAssocID="{63FB2648-D3A4-4E2C-AC00-1E2757FD1DEA}" presName="descendantText" presStyleLbl="alignAcc1" presStyleIdx="2" presStyleCnt="7">
        <dgm:presLayoutVars>
          <dgm:bulletEnabled val="1"/>
        </dgm:presLayoutVars>
      </dgm:prSet>
      <dgm:spPr/>
    </dgm:pt>
    <dgm:pt modelId="{D3BE3F5A-30F6-4D7D-975B-421DC51C30C1}" type="pres">
      <dgm:prSet presAssocID="{8BB67856-DEA3-49C9-872D-2EBF4AB252B0}" presName="sp" presStyleCnt="0"/>
      <dgm:spPr/>
    </dgm:pt>
    <dgm:pt modelId="{74C643B4-0E13-4DF8-B9ED-5281075E0B21}" type="pres">
      <dgm:prSet presAssocID="{D424E32C-D901-4D64-8A76-E143F0989CB5}" presName="composite" presStyleCnt="0"/>
      <dgm:spPr/>
    </dgm:pt>
    <dgm:pt modelId="{68D779AE-8E2F-490D-9C6B-8A0CA13EC055}" type="pres">
      <dgm:prSet presAssocID="{D424E32C-D901-4D64-8A76-E143F0989CB5}" presName="parentText" presStyleLbl="alignNode1" presStyleIdx="3" presStyleCnt="7">
        <dgm:presLayoutVars>
          <dgm:chMax val="1"/>
          <dgm:bulletEnabled val="1"/>
        </dgm:presLayoutVars>
      </dgm:prSet>
      <dgm:spPr/>
    </dgm:pt>
    <dgm:pt modelId="{BEE76781-2968-4B15-A831-53511FFAD54E}" type="pres">
      <dgm:prSet presAssocID="{D424E32C-D901-4D64-8A76-E143F0989CB5}" presName="descendantText" presStyleLbl="alignAcc1" presStyleIdx="3" presStyleCnt="7">
        <dgm:presLayoutVars>
          <dgm:bulletEnabled val="1"/>
        </dgm:presLayoutVars>
      </dgm:prSet>
      <dgm:spPr/>
    </dgm:pt>
    <dgm:pt modelId="{2702FF01-3101-4B97-B2CF-4B5555FB664D}" type="pres">
      <dgm:prSet presAssocID="{AAB47F86-D260-4D0B-8271-62862E1DAF6C}" presName="sp" presStyleCnt="0"/>
      <dgm:spPr/>
    </dgm:pt>
    <dgm:pt modelId="{7FD6E05E-6203-6744-9981-A2C860DC3CAF}" type="pres">
      <dgm:prSet presAssocID="{87D763A8-63FD-3D4F-B2B3-DFB983A7CF57}" presName="composite" presStyleCnt="0"/>
      <dgm:spPr/>
    </dgm:pt>
    <dgm:pt modelId="{3FF33CBC-8A39-F840-BD54-81897D233287}" type="pres">
      <dgm:prSet presAssocID="{87D763A8-63FD-3D4F-B2B3-DFB983A7CF57}" presName="parentText" presStyleLbl="alignNode1" presStyleIdx="4" presStyleCnt="7">
        <dgm:presLayoutVars>
          <dgm:chMax val="1"/>
          <dgm:bulletEnabled val="1"/>
        </dgm:presLayoutVars>
      </dgm:prSet>
      <dgm:spPr/>
    </dgm:pt>
    <dgm:pt modelId="{DDDF0464-D98A-E14F-8A4C-1A36A8FDDF75}" type="pres">
      <dgm:prSet presAssocID="{87D763A8-63FD-3D4F-B2B3-DFB983A7CF57}" presName="descendantText" presStyleLbl="alignAcc1" presStyleIdx="4" presStyleCnt="7">
        <dgm:presLayoutVars>
          <dgm:bulletEnabled val="1"/>
        </dgm:presLayoutVars>
      </dgm:prSet>
      <dgm:spPr/>
    </dgm:pt>
    <dgm:pt modelId="{5355B897-8A41-B446-B9D4-45E5F6CC52BA}" type="pres">
      <dgm:prSet presAssocID="{DC9A28CE-3383-C349-92CB-AF53937EA126}" presName="sp" presStyleCnt="0"/>
      <dgm:spPr/>
    </dgm:pt>
    <dgm:pt modelId="{3FF254A5-44DE-324D-8AF7-B5AE4F296136}" type="pres">
      <dgm:prSet presAssocID="{1D5F8B2F-EC0D-1142-9317-F78E11F5E90B}" presName="composite" presStyleCnt="0"/>
      <dgm:spPr/>
    </dgm:pt>
    <dgm:pt modelId="{4BF4E620-2BED-894A-9A9A-8D864F72A83A}" type="pres">
      <dgm:prSet presAssocID="{1D5F8B2F-EC0D-1142-9317-F78E11F5E90B}" presName="parentText" presStyleLbl="alignNode1" presStyleIdx="5" presStyleCnt="7">
        <dgm:presLayoutVars>
          <dgm:chMax val="1"/>
          <dgm:bulletEnabled val="1"/>
        </dgm:presLayoutVars>
      </dgm:prSet>
      <dgm:spPr/>
    </dgm:pt>
    <dgm:pt modelId="{A5864E6A-A568-2D48-9547-17F81DBDDBA9}" type="pres">
      <dgm:prSet presAssocID="{1D5F8B2F-EC0D-1142-9317-F78E11F5E90B}" presName="descendantText" presStyleLbl="alignAcc1" presStyleIdx="5" presStyleCnt="7">
        <dgm:presLayoutVars>
          <dgm:bulletEnabled val="1"/>
        </dgm:presLayoutVars>
      </dgm:prSet>
      <dgm:spPr/>
    </dgm:pt>
    <dgm:pt modelId="{6CE6AC94-9912-C14F-B159-E046A53D42C2}" type="pres">
      <dgm:prSet presAssocID="{34C28D56-F18A-4948-A98C-97ECAC593DF1}" presName="sp" presStyleCnt="0"/>
      <dgm:spPr/>
    </dgm:pt>
    <dgm:pt modelId="{60BEB57D-A99E-6748-92CC-D2163DE056A6}" type="pres">
      <dgm:prSet presAssocID="{8CD96023-48E1-5E47-AC32-FF57D089D524}" presName="composite" presStyleCnt="0"/>
      <dgm:spPr/>
    </dgm:pt>
    <dgm:pt modelId="{3605713C-CE88-8B40-992A-96036943AC66}" type="pres">
      <dgm:prSet presAssocID="{8CD96023-48E1-5E47-AC32-FF57D089D524}" presName="parentText" presStyleLbl="alignNode1" presStyleIdx="6" presStyleCnt="7">
        <dgm:presLayoutVars>
          <dgm:chMax val="1"/>
          <dgm:bulletEnabled val="1"/>
        </dgm:presLayoutVars>
      </dgm:prSet>
      <dgm:spPr/>
    </dgm:pt>
    <dgm:pt modelId="{4ECD716E-8556-D147-BBFC-39276E07400C}" type="pres">
      <dgm:prSet presAssocID="{8CD96023-48E1-5E47-AC32-FF57D089D524}" presName="descendantText" presStyleLbl="alignAcc1" presStyleIdx="6" presStyleCnt="7">
        <dgm:presLayoutVars>
          <dgm:bulletEnabled val="1"/>
        </dgm:presLayoutVars>
      </dgm:prSet>
      <dgm:spPr/>
    </dgm:pt>
  </dgm:ptLst>
  <dgm:cxnLst>
    <dgm:cxn modelId="{F8FFE905-C4E1-CF4F-99A1-308E83E40E50}" type="presOf" srcId="{D8C8779A-0125-114A-924F-A409D8D278E8}" destId="{9F5272A8-B37F-EB4C-8908-FC9A16CF0405}" srcOrd="0" destOrd="0" presId="urn:microsoft.com/office/officeart/2005/8/layout/chevron2"/>
    <dgm:cxn modelId="{06BD4C07-7A8F-4BE6-A2C1-614D0DBED5E4}" type="presOf" srcId="{BC5361B5-B227-41E5-9349-D022C37678D6}" destId="{DDDF0464-D98A-E14F-8A4C-1A36A8FDDF75}" srcOrd="0" destOrd="0" presId="urn:microsoft.com/office/officeart/2005/8/layout/chevron2"/>
    <dgm:cxn modelId="{65AF8817-AF7C-0B46-A615-D91E75FCDA17}" type="presOf" srcId="{7064FC3C-52A9-E643-9BF3-AA733DF705A0}" destId="{A5864E6A-A568-2D48-9547-17F81DBDDBA9}" srcOrd="0" destOrd="0" presId="urn:microsoft.com/office/officeart/2005/8/layout/chevron2"/>
    <dgm:cxn modelId="{988E3D2A-BFAC-4AF0-9587-DBD3DF8D1C1C}" srcId="{63FB2648-D3A4-4E2C-AC00-1E2757FD1DEA}" destId="{FA218E51-2414-44D8-BE75-4885A0C45910}" srcOrd="0" destOrd="0" parTransId="{16E5E0A4-9218-45AD-B36D-0FF111A01830}" sibTransId="{0870D575-C3ED-40DF-98BB-DCE4D07385E6}"/>
    <dgm:cxn modelId="{D513A82F-B59C-479F-8E9B-82F6FDFDD94B}" srcId="{87D763A8-63FD-3D4F-B2B3-DFB983A7CF57}" destId="{BC5361B5-B227-41E5-9349-D022C37678D6}" srcOrd="0" destOrd="0" parTransId="{33201354-657A-4753-B0D9-5584F7C6C1C0}" sibTransId="{F7C23566-D0D0-403F-BB24-AC28D5EC6AE4}"/>
    <dgm:cxn modelId="{14874F3B-9BD8-344D-A682-0EDE2D37F7AC}" srcId="{DAF4B325-F6CA-7041-AA60-3F2712647134}" destId="{87D763A8-63FD-3D4F-B2B3-DFB983A7CF57}" srcOrd="4" destOrd="0" parTransId="{DE4E1483-CFC8-D046-A182-16F0C686EA90}" sibTransId="{DC9A28CE-3383-C349-92CB-AF53937EA126}"/>
    <dgm:cxn modelId="{A11AC53B-88EC-8842-9803-88AB1089063C}" srcId="{DAF4B325-F6CA-7041-AA60-3F2712647134}" destId="{739F6D25-6114-904F-A31D-82B47D3B757B}" srcOrd="1" destOrd="0" parTransId="{50E3EFB5-B395-194A-B861-219DC1D76A97}" sibTransId="{8811E247-9885-8241-AFE4-9D2D11E40144}"/>
    <dgm:cxn modelId="{454DF83C-18A5-4ECF-8AE5-61CD30D141C4}" type="presOf" srcId="{D424E32C-D901-4D64-8A76-E143F0989CB5}" destId="{68D779AE-8E2F-490D-9C6B-8A0CA13EC055}" srcOrd="0" destOrd="0" presId="urn:microsoft.com/office/officeart/2005/8/layout/chevron2"/>
    <dgm:cxn modelId="{17693C5D-1D3F-46C0-9CE0-0A7DD2E30524}" type="presOf" srcId="{FA218E51-2414-44D8-BE75-4885A0C45910}" destId="{4C19C588-9F90-4110-B719-721A40EA2FE9}" srcOrd="0" destOrd="0" presId="urn:microsoft.com/office/officeart/2005/8/layout/chevron2"/>
    <dgm:cxn modelId="{EA70464B-507F-5E4A-841F-6D3725B939A0}" type="presOf" srcId="{1D5F8B2F-EC0D-1142-9317-F78E11F5E90B}" destId="{4BF4E620-2BED-894A-9A9A-8D864F72A83A}" srcOrd="0" destOrd="0" presId="urn:microsoft.com/office/officeart/2005/8/layout/chevron2"/>
    <dgm:cxn modelId="{4DFABE6B-D82B-294A-B012-A671CD283985}" srcId="{D424E32C-D901-4D64-8A76-E143F0989CB5}" destId="{067BEE47-4E9E-4240-978F-74C5A3BFF6BA}" srcOrd="0" destOrd="0" parTransId="{901D79C4-0F80-E347-B313-33DC196A3187}" sibTransId="{63E0BB50-4946-5544-B26E-C46625BD2591}"/>
    <dgm:cxn modelId="{EECB7E4E-00A9-D740-9903-3E3B70CAB18A}" srcId="{D8C8779A-0125-114A-924F-A409D8D278E8}" destId="{F742C9CB-3139-9041-ABF4-4AE23BDFAB56}" srcOrd="0" destOrd="0" parTransId="{4181FC93-CC92-AB4E-A228-A2383BD5E770}" sibTransId="{BE1401B5-C246-E64E-9800-26A57E90C849}"/>
    <dgm:cxn modelId="{76F36F4F-D8C7-0841-9CAA-1039FCB38A22}" srcId="{DAF4B325-F6CA-7041-AA60-3F2712647134}" destId="{8CD96023-48E1-5E47-AC32-FF57D089D524}" srcOrd="6" destOrd="0" parTransId="{28E8140A-08E6-3642-9574-D4CF7D535FDE}" sibTransId="{85BF0575-656E-DA47-BF0B-81EF78895CF7}"/>
    <dgm:cxn modelId="{F4033651-6E28-4B06-91C3-1C8CC41D8500}" type="presOf" srcId="{067BEE47-4E9E-4240-978F-74C5A3BFF6BA}" destId="{BEE76781-2968-4B15-A831-53511FFAD54E}" srcOrd="0" destOrd="0" presId="urn:microsoft.com/office/officeart/2005/8/layout/chevron2"/>
    <dgm:cxn modelId="{9AEB8476-DB9C-0748-AD05-3C7AABC30A26}" type="presOf" srcId="{F742C9CB-3139-9041-ABF4-4AE23BDFAB56}" destId="{DA7F98C0-EA4A-4243-906D-19BAEB94FF17}" srcOrd="0" destOrd="0" presId="urn:microsoft.com/office/officeart/2005/8/layout/chevron2"/>
    <dgm:cxn modelId="{3C77617B-41BC-4648-9A33-0CF3F93D025C}" srcId="{1D5F8B2F-EC0D-1142-9317-F78E11F5E90B}" destId="{7064FC3C-52A9-E643-9BF3-AA733DF705A0}" srcOrd="0" destOrd="0" parTransId="{0944767D-ABB7-B049-96B7-92BA302C2215}" sibTransId="{F74A0CB9-684B-F94D-8910-2050CE57E9B1}"/>
    <dgm:cxn modelId="{4CE9A48E-FD00-4D45-864E-7CD523834F31}" type="presOf" srcId="{FE737A6A-58AF-457F-BDDB-A9636B067C05}" destId="{1F96269F-F8F3-7543-B509-54905F5648F8}" srcOrd="0" destOrd="0" presId="urn:microsoft.com/office/officeart/2005/8/layout/chevron2"/>
    <dgm:cxn modelId="{709CC78F-6BB8-9F45-B7F6-31A87DCE2A35}" type="presOf" srcId="{DAF4B325-F6CA-7041-AA60-3F2712647134}" destId="{DF1DA408-B286-4C45-A06A-BD1525B9497F}" srcOrd="0" destOrd="0" presId="urn:microsoft.com/office/officeart/2005/8/layout/chevron2"/>
    <dgm:cxn modelId="{CC936394-F3B8-7347-B63E-D9EA1C81DE70}" type="presOf" srcId="{8CD96023-48E1-5E47-AC32-FF57D089D524}" destId="{3605713C-CE88-8B40-992A-96036943AC66}" srcOrd="0" destOrd="0" presId="urn:microsoft.com/office/officeart/2005/8/layout/chevron2"/>
    <dgm:cxn modelId="{3B62569A-9492-4D1E-B9A3-7155F02130C5}" srcId="{DAF4B325-F6CA-7041-AA60-3F2712647134}" destId="{63FB2648-D3A4-4E2C-AC00-1E2757FD1DEA}" srcOrd="2" destOrd="0" parTransId="{4F702F30-2DDB-4619-8404-A9DFC27927E9}" sibTransId="{8BB67856-DEA3-49C9-872D-2EBF4AB252B0}"/>
    <dgm:cxn modelId="{62CE9E9B-B9C0-B243-A66B-342D3E25A82A}" srcId="{DAF4B325-F6CA-7041-AA60-3F2712647134}" destId="{D8C8779A-0125-114A-924F-A409D8D278E8}" srcOrd="0" destOrd="0" parTransId="{5201F48E-959C-5540-96BF-9B1F539C803A}" sibTransId="{FC00BB56-33BB-3049-827C-452585400CD5}"/>
    <dgm:cxn modelId="{56AB58A6-835C-314C-83FE-B20CC44B94C5}" srcId="{8CD96023-48E1-5E47-AC32-FF57D089D524}" destId="{9F3BC30C-49D6-C14D-ADA4-2446F7137468}" srcOrd="0" destOrd="0" parTransId="{9BDE77F3-98F5-3E41-A1E0-402B685E8804}" sibTransId="{4D8FA2FA-8DC4-614E-8A7E-30A4D18A905A}"/>
    <dgm:cxn modelId="{8C6CE1AA-D41E-0B43-BAF7-1E3504CF2BB2}" type="presOf" srcId="{9F3BC30C-49D6-C14D-ADA4-2446F7137468}" destId="{4ECD716E-8556-D147-BBFC-39276E07400C}" srcOrd="0" destOrd="0" presId="urn:microsoft.com/office/officeart/2005/8/layout/chevron2"/>
    <dgm:cxn modelId="{24779FAD-3E56-47D7-A5A4-2AEE62352B65}" type="presOf" srcId="{63FB2648-D3A4-4E2C-AC00-1E2757FD1DEA}" destId="{C185CE75-1DEC-4B36-B0D2-97E0C93A6DFB}" srcOrd="0" destOrd="0" presId="urn:microsoft.com/office/officeart/2005/8/layout/chevron2"/>
    <dgm:cxn modelId="{B00531C2-D287-4E4A-86E3-4A5CFD933249}" type="presOf" srcId="{739F6D25-6114-904F-A31D-82B47D3B757B}" destId="{80920448-9B9B-214A-966C-5FC5C692232D}" srcOrd="0" destOrd="0" presId="urn:microsoft.com/office/officeart/2005/8/layout/chevron2"/>
    <dgm:cxn modelId="{1BD225D9-D825-4884-98D8-FAB440B8D780}" srcId="{DAF4B325-F6CA-7041-AA60-3F2712647134}" destId="{D424E32C-D901-4D64-8A76-E143F0989CB5}" srcOrd="3" destOrd="0" parTransId="{DC10289F-7298-4EFD-8536-C54291EF4897}" sibTransId="{AAB47F86-D260-4D0B-8271-62862E1DAF6C}"/>
    <dgm:cxn modelId="{68207CE6-12FD-D14A-9100-697476D8741E}" srcId="{DAF4B325-F6CA-7041-AA60-3F2712647134}" destId="{1D5F8B2F-EC0D-1142-9317-F78E11F5E90B}" srcOrd="5" destOrd="0" parTransId="{84778363-ACC8-3541-9508-46F4C721D579}" sibTransId="{34C28D56-F18A-4948-A98C-97ECAC593DF1}"/>
    <dgm:cxn modelId="{EEAC5BE8-62B1-4616-9F53-9A4E6DD03307}" srcId="{739F6D25-6114-904F-A31D-82B47D3B757B}" destId="{FE737A6A-58AF-457F-BDDB-A9636B067C05}" srcOrd="0" destOrd="0" parTransId="{3C333B0F-CA9C-48C0-98DE-4863F37D56AA}" sibTransId="{59A043E0-16FD-40B4-B27F-88383BB4940C}"/>
    <dgm:cxn modelId="{CAA587F0-B45B-524D-A1C4-DE672906FFE2}" type="presOf" srcId="{87D763A8-63FD-3D4F-B2B3-DFB983A7CF57}" destId="{3FF33CBC-8A39-F840-BD54-81897D233287}" srcOrd="0" destOrd="0" presId="urn:microsoft.com/office/officeart/2005/8/layout/chevron2"/>
    <dgm:cxn modelId="{E453747C-234C-884B-AC62-3553B3C4C1A9}" type="presParOf" srcId="{DF1DA408-B286-4C45-A06A-BD1525B9497F}" destId="{1C2F3AEE-DA78-354A-9831-7E860C18AEE7}" srcOrd="0" destOrd="0" presId="urn:microsoft.com/office/officeart/2005/8/layout/chevron2"/>
    <dgm:cxn modelId="{51B0AABF-3E5E-A045-9B23-172D03E570A0}" type="presParOf" srcId="{1C2F3AEE-DA78-354A-9831-7E860C18AEE7}" destId="{9F5272A8-B37F-EB4C-8908-FC9A16CF0405}" srcOrd="0" destOrd="0" presId="urn:microsoft.com/office/officeart/2005/8/layout/chevron2"/>
    <dgm:cxn modelId="{F651C7B7-4978-2E44-A396-8AC3CCD2878E}" type="presParOf" srcId="{1C2F3AEE-DA78-354A-9831-7E860C18AEE7}" destId="{DA7F98C0-EA4A-4243-906D-19BAEB94FF17}" srcOrd="1" destOrd="0" presId="urn:microsoft.com/office/officeart/2005/8/layout/chevron2"/>
    <dgm:cxn modelId="{5ACB0122-5AC9-2749-96F9-B3930408377D}" type="presParOf" srcId="{DF1DA408-B286-4C45-A06A-BD1525B9497F}" destId="{F247FC3B-AA3A-FC48-B28C-5FD305C31715}" srcOrd="1" destOrd="0" presId="urn:microsoft.com/office/officeart/2005/8/layout/chevron2"/>
    <dgm:cxn modelId="{197B5B1A-13B8-B54C-ABF6-C7313CEC5510}" type="presParOf" srcId="{DF1DA408-B286-4C45-A06A-BD1525B9497F}" destId="{DB253666-3F39-F145-A5EA-9E0047E48D80}" srcOrd="2" destOrd="0" presId="urn:microsoft.com/office/officeart/2005/8/layout/chevron2"/>
    <dgm:cxn modelId="{FF0AD888-EFBB-2646-A2E1-57193F6993EF}" type="presParOf" srcId="{DB253666-3F39-F145-A5EA-9E0047E48D80}" destId="{80920448-9B9B-214A-966C-5FC5C692232D}" srcOrd="0" destOrd="0" presId="urn:microsoft.com/office/officeart/2005/8/layout/chevron2"/>
    <dgm:cxn modelId="{A607FD2D-A7D8-2F4D-A249-B590CB700864}" type="presParOf" srcId="{DB253666-3F39-F145-A5EA-9E0047E48D80}" destId="{1F96269F-F8F3-7543-B509-54905F5648F8}" srcOrd="1" destOrd="0" presId="urn:microsoft.com/office/officeart/2005/8/layout/chevron2"/>
    <dgm:cxn modelId="{FC26EF6F-0755-CC44-817E-7E2A927D8FD9}" type="presParOf" srcId="{DF1DA408-B286-4C45-A06A-BD1525B9497F}" destId="{9CBA2EA5-4BD1-0F49-9CCA-7340B96A783D}" srcOrd="3" destOrd="0" presId="urn:microsoft.com/office/officeart/2005/8/layout/chevron2"/>
    <dgm:cxn modelId="{B3D7653F-93A5-4B17-9197-C0F047792B2D}" type="presParOf" srcId="{DF1DA408-B286-4C45-A06A-BD1525B9497F}" destId="{86049ECB-BBB0-4446-80F0-7EC4FCA8926E}" srcOrd="4" destOrd="0" presId="urn:microsoft.com/office/officeart/2005/8/layout/chevron2"/>
    <dgm:cxn modelId="{E396B0B9-6923-4F5A-BD98-2A5403116355}" type="presParOf" srcId="{86049ECB-BBB0-4446-80F0-7EC4FCA8926E}" destId="{C185CE75-1DEC-4B36-B0D2-97E0C93A6DFB}" srcOrd="0" destOrd="0" presId="urn:microsoft.com/office/officeart/2005/8/layout/chevron2"/>
    <dgm:cxn modelId="{7A704162-F38E-4376-991D-579D86F6B64B}" type="presParOf" srcId="{86049ECB-BBB0-4446-80F0-7EC4FCA8926E}" destId="{4C19C588-9F90-4110-B719-721A40EA2FE9}" srcOrd="1" destOrd="0" presId="urn:microsoft.com/office/officeart/2005/8/layout/chevron2"/>
    <dgm:cxn modelId="{7DE28BCD-7B7C-44BE-8561-BFCC5346FC93}" type="presParOf" srcId="{DF1DA408-B286-4C45-A06A-BD1525B9497F}" destId="{D3BE3F5A-30F6-4D7D-975B-421DC51C30C1}" srcOrd="5" destOrd="0" presId="urn:microsoft.com/office/officeart/2005/8/layout/chevron2"/>
    <dgm:cxn modelId="{9AB238CF-24BE-47E5-912E-A5BA5EA8C7E6}" type="presParOf" srcId="{DF1DA408-B286-4C45-A06A-BD1525B9497F}" destId="{74C643B4-0E13-4DF8-B9ED-5281075E0B21}" srcOrd="6" destOrd="0" presId="urn:microsoft.com/office/officeart/2005/8/layout/chevron2"/>
    <dgm:cxn modelId="{E597D3CA-033D-4549-AF23-673BDA59B6A0}" type="presParOf" srcId="{74C643B4-0E13-4DF8-B9ED-5281075E0B21}" destId="{68D779AE-8E2F-490D-9C6B-8A0CA13EC055}" srcOrd="0" destOrd="0" presId="urn:microsoft.com/office/officeart/2005/8/layout/chevron2"/>
    <dgm:cxn modelId="{57AB492B-1A34-4A07-9016-D19182544DD3}" type="presParOf" srcId="{74C643B4-0E13-4DF8-B9ED-5281075E0B21}" destId="{BEE76781-2968-4B15-A831-53511FFAD54E}" srcOrd="1" destOrd="0" presId="urn:microsoft.com/office/officeart/2005/8/layout/chevron2"/>
    <dgm:cxn modelId="{BD386CD9-B111-43AC-AB19-E07AFCF762B2}" type="presParOf" srcId="{DF1DA408-B286-4C45-A06A-BD1525B9497F}" destId="{2702FF01-3101-4B97-B2CF-4B5555FB664D}" srcOrd="7" destOrd="0" presId="urn:microsoft.com/office/officeart/2005/8/layout/chevron2"/>
    <dgm:cxn modelId="{8887D54F-A604-8045-A136-3995CB3A0EF0}" type="presParOf" srcId="{DF1DA408-B286-4C45-A06A-BD1525B9497F}" destId="{7FD6E05E-6203-6744-9981-A2C860DC3CAF}" srcOrd="8" destOrd="0" presId="urn:microsoft.com/office/officeart/2005/8/layout/chevron2"/>
    <dgm:cxn modelId="{2840EC93-E376-FF48-A4AA-E9BC6F55FC3D}" type="presParOf" srcId="{7FD6E05E-6203-6744-9981-A2C860DC3CAF}" destId="{3FF33CBC-8A39-F840-BD54-81897D233287}" srcOrd="0" destOrd="0" presId="urn:microsoft.com/office/officeart/2005/8/layout/chevron2"/>
    <dgm:cxn modelId="{3254C248-1273-F145-99EA-14A93D2F5A8B}" type="presParOf" srcId="{7FD6E05E-6203-6744-9981-A2C860DC3CAF}" destId="{DDDF0464-D98A-E14F-8A4C-1A36A8FDDF75}" srcOrd="1" destOrd="0" presId="urn:microsoft.com/office/officeart/2005/8/layout/chevron2"/>
    <dgm:cxn modelId="{4AD2BAB2-3DA1-434F-8117-58CBB00317EA}" type="presParOf" srcId="{DF1DA408-B286-4C45-A06A-BD1525B9497F}" destId="{5355B897-8A41-B446-B9D4-45E5F6CC52BA}" srcOrd="9" destOrd="0" presId="urn:microsoft.com/office/officeart/2005/8/layout/chevron2"/>
    <dgm:cxn modelId="{13F858B5-3668-DF4F-89ED-461B2C9B08A7}" type="presParOf" srcId="{DF1DA408-B286-4C45-A06A-BD1525B9497F}" destId="{3FF254A5-44DE-324D-8AF7-B5AE4F296136}" srcOrd="10" destOrd="0" presId="urn:microsoft.com/office/officeart/2005/8/layout/chevron2"/>
    <dgm:cxn modelId="{63EDC41D-E873-8049-A9C4-E087ABE6693A}" type="presParOf" srcId="{3FF254A5-44DE-324D-8AF7-B5AE4F296136}" destId="{4BF4E620-2BED-894A-9A9A-8D864F72A83A}" srcOrd="0" destOrd="0" presId="urn:microsoft.com/office/officeart/2005/8/layout/chevron2"/>
    <dgm:cxn modelId="{F30843AD-9812-DE41-A031-F9BC21F49C25}" type="presParOf" srcId="{3FF254A5-44DE-324D-8AF7-B5AE4F296136}" destId="{A5864E6A-A568-2D48-9547-17F81DBDDBA9}" srcOrd="1" destOrd="0" presId="urn:microsoft.com/office/officeart/2005/8/layout/chevron2"/>
    <dgm:cxn modelId="{DA456640-8129-0840-AC89-17A8AADAED81}" type="presParOf" srcId="{DF1DA408-B286-4C45-A06A-BD1525B9497F}" destId="{6CE6AC94-9912-C14F-B159-E046A53D42C2}" srcOrd="11" destOrd="0" presId="urn:microsoft.com/office/officeart/2005/8/layout/chevron2"/>
    <dgm:cxn modelId="{03915034-3EC4-2943-AFC5-A304C6D07EF2}" type="presParOf" srcId="{DF1DA408-B286-4C45-A06A-BD1525B9497F}" destId="{60BEB57D-A99E-6748-92CC-D2163DE056A6}" srcOrd="12" destOrd="0" presId="urn:microsoft.com/office/officeart/2005/8/layout/chevron2"/>
    <dgm:cxn modelId="{784F1E80-667C-0946-B31E-980F26DF3EC0}" type="presParOf" srcId="{60BEB57D-A99E-6748-92CC-D2163DE056A6}" destId="{3605713C-CE88-8B40-992A-96036943AC66}" srcOrd="0" destOrd="0" presId="urn:microsoft.com/office/officeart/2005/8/layout/chevron2"/>
    <dgm:cxn modelId="{03A606C6-1EDD-4545-A28F-A678006EFA8C}" type="presParOf" srcId="{60BEB57D-A99E-6748-92CC-D2163DE056A6}" destId="{4ECD716E-8556-D147-BBFC-39276E07400C}"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EC5D3C8-E0C1-4A3E-9729-73F982BD61BC}"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21FED83E-B5AD-4E08-AFF8-7B046A83BE82}">
      <dgm:prSet/>
      <dgm:spPr/>
      <dgm:t>
        <a:bodyPr/>
        <a:lstStyle/>
        <a:p>
          <a:pPr>
            <a:lnSpc>
              <a:spcPct val="100000"/>
            </a:lnSpc>
          </a:pPr>
          <a:r>
            <a:rPr lang="en-US"/>
            <a:t>Chat</a:t>
          </a:r>
        </a:p>
      </dgm:t>
    </dgm:pt>
    <dgm:pt modelId="{3650310F-4C51-485A-A58F-F289A2A30C3E}" type="parTrans" cxnId="{B5F7047B-9EA3-4790-8826-8E505ECCD7BA}">
      <dgm:prSet/>
      <dgm:spPr/>
      <dgm:t>
        <a:bodyPr/>
        <a:lstStyle/>
        <a:p>
          <a:endParaRPr lang="en-US"/>
        </a:p>
      </dgm:t>
    </dgm:pt>
    <dgm:pt modelId="{04D06D60-59BD-4EE1-A697-6F92E281DB25}" type="sibTrans" cxnId="{B5F7047B-9EA3-4790-8826-8E505ECCD7BA}">
      <dgm:prSet/>
      <dgm:spPr/>
      <dgm:t>
        <a:bodyPr/>
        <a:lstStyle/>
        <a:p>
          <a:pPr>
            <a:lnSpc>
              <a:spcPct val="100000"/>
            </a:lnSpc>
          </a:pPr>
          <a:endParaRPr lang="en-US"/>
        </a:p>
      </dgm:t>
    </dgm:pt>
    <dgm:pt modelId="{01A94280-BD5F-4547-B388-9ECD64837217}">
      <dgm:prSet/>
      <dgm:spPr/>
      <dgm:t>
        <a:bodyPr/>
        <a:lstStyle/>
        <a:p>
          <a:pPr>
            <a:lnSpc>
              <a:spcPct val="100000"/>
            </a:lnSpc>
          </a:pPr>
          <a:r>
            <a:rPr lang="en-US"/>
            <a:t>Instant Messaging</a:t>
          </a:r>
        </a:p>
      </dgm:t>
    </dgm:pt>
    <dgm:pt modelId="{09970101-762F-4691-A95F-B7548991B12E}" type="parTrans" cxnId="{8611B56D-F062-4095-B7B4-EE09E8797EE0}">
      <dgm:prSet/>
      <dgm:spPr/>
      <dgm:t>
        <a:bodyPr/>
        <a:lstStyle/>
        <a:p>
          <a:endParaRPr lang="en-US"/>
        </a:p>
      </dgm:t>
    </dgm:pt>
    <dgm:pt modelId="{E8DFD81A-95AD-4FB0-AD38-9DB0042B8986}" type="sibTrans" cxnId="{8611B56D-F062-4095-B7B4-EE09E8797EE0}">
      <dgm:prSet/>
      <dgm:spPr/>
      <dgm:t>
        <a:bodyPr/>
        <a:lstStyle/>
        <a:p>
          <a:pPr>
            <a:lnSpc>
              <a:spcPct val="100000"/>
            </a:lnSpc>
          </a:pPr>
          <a:endParaRPr lang="en-US"/>
        </a:p>
      </dgm:t>
    </dgm:pt>
    <dgm:pt modelId="{397E06E7-F3FA-4EFD-BDCF-C03E20835B9B}">
      <dgm:prSet/>
      <dgm:spPr/>
      <dgm:t>
        <a:bodyPr/>
        <a:lstStyle/>
        <a:p>
          <a:pPr>
            <a:lnSpc>
              <a:spcPct val="100000"/>
            </a:lnSpc>
          </a:pPr>
          <a:r>
            <a:rPr lang="en-US"/>
            <a:t>Video and Audio Conferences</a:t>
          </a:r>
        </a:p>
      </dgm:t>
    </dgm:pt>
    <dgm:pt modelId="{BF99DD85-7618-4ED9-ACAA-E59F4CB71B9D}" type="parTrans" cxnId="{B120F455-0AA4-4B8A-AB43-A33B09405D0E}">
      <dgm:prSet/>
      <dgm:spPr/>
      <dgm:t>
        <a:bodyPr/>
        <a:lstStyle/>
        <a:p>
          <a:endParaRPr lang="en-US"/>
        </a:p>
      </dgm:t>
    </dgm:pt>
    <dgm:pt modelId="{860A65BA-959F-4D3D-8130-2A815ED5A728}" type="sibTrans" cxnId="{B120F455-0AA4-4B8A-AB43-A33B09405D0E}">
      <dgm:prSet/>
      <dgm:spPr/>
      <dgm:t>
        <a:bodyPr/>
        <a:lstStyle/>
        <a:p>
          <a:pPr>
            <a:lnSpc>
              <a:spcPct val="100000"/>
            </a:lnSpc>
          </a:pPr>
          <a:endParaRPr lang="en-US"/>
        </a:p>
      </dgm:t>
    </dgm:pt>
    <dgm:pt modelId="{98EFD796-9665-49F3-AAA5-EF53DEA9210D}">
      <dgm:prSet/>
      <dgm:spPr/>
      <dgm:t>
        <a:bodyPr/>
        <a:lstStyle/>
        <a:p>
          <a:pPr>
            <a:lnSpc>
              <a:spcPct val="100000"/>
            </a:lnSpc>
          </a:pPr>
          <a:r>
            <a:rPr lang="en-US"/>
            <a:t>Live Webcasting</a:t>
          </a:r>
        </a:p>
      </dgm:t>
    </dgm:pt>
    <dgm:pt modelId="{91C12B46-3D87-49F6-B200-71F0B6DCD9A4}" type="parTrans" cxnId="{81B1A229-18FE-4DDD-9912-6DC565641587}">
      <dgm:prSet/>
      <dgm:spPr/>
      <dgm:t>
        <a:bodyPr/>
        <a:lstStyle/>
        <a:p>
          <a:endParaRPr lang="en-US"/>
        </a:p>
      </dgm:t>
    </dgm:pt>
    <dgm:pt modelId="{E3518A1B-5C05-4D9D-88FC-2EC0C1332645}" type="sibTrans" cxnId="{81B1A229-18FE-4DDD-9912-6DC565641587}">
      <dgm:prSet/>
      <dgm:spPr/>
      <dgm:t>
        <a:bodyPr/>
        <a:lstStyle/>
        <a:p>
          <a:pPr>
            <a:lnSpc>
              <a:spcPct val="100000"/>
            </a:lnSpc>
          </a:pPr>
          <a:endParaRPr lang="en-US"/>
        </a:p>
      </dgm:t>
    </dgm:pt>
    <dgm:pt modelId="{4C2FE4A3-111B-434F-815F-3DB2714895F9}">
      <dgm:prSet/>
      <dgm:spPr/>
      <dgm:t>
        <a:bodyPr/>
        <a:lstStyle/>
        <a:p>
          <a:pPr>
            <a:lnSpc>
              <a:spcPct val="100000"/>
            </a:lnSpc>
          </a:pPr>
          <a:r>
            <a:rPr lang="en-US"/>
            <a:t>Shared Whiteboard</a:t>
          </a:r>
        </a:p>
      </dgm:t>
    </dgm:pt>
    <dgm:pt modelId="{C385FAD4-71AD-4071-9EAB-6A6FE07C747B}" type="parTrans" cxnId="{F5D87AA4-B7EC-426A-9195-B4A9261D2FDE}">
      <dgm:prSet/>
      <dgm:spPr/>
      <dgm:t>
        <a:bodyPr/>
        <a:lstStyle/>
        <a:p>
          <a:endParaRPr lang="en-US"/>
        </a:p>
      </dgm:t>
    </dgm:pt>
    <dgm:pt modelId="{6F2E6D1E-678B-40F0-843E-A3A0FAE1C2A1}" type="sibTrans" cxnId="{F5D87AA4-B7EC-426A-9195-B4A9261D2FDE}">
      <dgm:prSet/>
      <dgm:spPr/>
      <dgm:t>
        <a:bodyPr/>
        <a:lstStyle/>
        <a:p>
          <a:endParaRPr lang="en-US"/>
        </a:p>
      </dgm:t>
    </dgm:pt>
    <dgm:pt modelId="{866AF775-5B47-4888-9C66-569F7EB42FFA}" type="pres">
      <dgm:prSet presAssocID="{CEC5D3C8-E0C1-4A3E-9729-73F982BD61BC}" presName="root" presStyleCnt="0">
        <dgm:presLayoutVars>
          <dgm:dir/>
          <dgm:resizeHandles val="exact"/>
        </dgm:presLayoutVars>
      </dgm:prSet>
      <dgm:spPr/>
    </dgm:pt>
    <dgm:pt modelId="{ACDEBBAD-DC83-43F8-BC58-FC35736A825B}" type="pres">
      <dgm:prSet presAssocID="{21FED83E-B5AD-4E08-AFF8-7B046A83BE82}" presName="compNode" presStyleCnt="0"/>
      <dgm:spPr/>
    </dgm:pt>
    <dgm:pt modelId="{A506B337-73DA-43AF-B201-4E50B0934E5F}" type="pres">
      <dgm:prSet presAssocID="{21FED83E-B5AD-4E08-AFF8-7B046A83BE82}" presName="bgRect" presStyleLbl="bgShp" presStyleIdx="0" presStyleCnt="5"/>
      <dgm:spPr/>
    </dgm:pt>
    <dgm:pt modelId="{5DB0CF2D-9EF0-4574-8ED1-BCF4860BD17C}" type="pres">
      <dgm:prSet presAssocID="{21FED83E-B5AD-4E08-AFF8-7B046A83BE8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at"/>
        </a:ext>
      </dgm:extLst>
    </dgm:pt>
    <dgm:pt modelId="{C9DAA7ED-FFC9-491D-8A57-4D10060EDF21}" type="pres">
      <dgm:prSet presAssocID="{21FED83E-B5AD-4E08-AFF8-7B046A83BE82}" presName="spaceRect" presStyleCnt="0"/>
      <dgm:spPr/>
    </dgm:pt>
    <dgm:pt modelId="{E7E1D3BE-C945-4157-A17F-0B2364F0D8DA}" type="pres">
      <dgm:prSet presAssocID="{21FED83E-B5AD-4E08-AFF8-7B046A83BE82}" presName="parTx" presStyleLbl="revTx" presStyleIdx="0" presStyleCnt="5">
        <dgm:presLayoutVars>
          <dgm:chMax val="0"/>
          <dgm:chPref val="0"/>
        </dgm:presLayoutVars>
      </dgm:prSet>
      <dgm:spPr/>
    </dgm:pt>
    <dgm:pt modelId="{6A7ADF53-F67F-46CB-B33A-CD8F0484420C}" type="pres">
      <dgm:prSet presAssocID="{04D06D60-59BD-4EE1-A697-6F92E281DB25}" presName="sibTrans" presStyleCnt="0"/>
      <dgm:spPr/>
    </dgm:pt>
    <dgm:pt modelId="{91785122-CCBD-4C4F-B76F-6896AB228646}" type="pres">
      <dgm:prSet presAssocID="{01A94280-BD5F-4547-B388-9ECD64837217}" presName="compNode" presStyleCnt="0"/>
      <dgm:spPr/>
    </dgm:pt>
    <dgm:pt modelId="{09F36E40-4C80-4B24-BA0D-B65FCF979C28}" type="pres">
      <dgm:prSet presAssocID="{01A94280-BD5F-4547-B388-9ECD64837217}" presName="bgRect" presStyleLbl="bgShp" presStyleIdx="1" presStyleCnt="5"/>
      <dgm:spPr/>
    </dgm:pt>
    <dgm:pt modelId="{CD622472-3BF6-4DD3-A03D-B1712F887E90}" type="pres">
      <dgm:prSet presAssocID="{01A94280-BD5F-4547-B388-9ECD6483721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mart Phone"/>
        </a:ext>
      </dgm:extLst>
    </dgm:pt>
    <dgm:pt modelId="{303246C1-E25D-4828-BA80-63857AF32810}" type="pres">
      <dgm:prSet presAssocID="{01A94280-BD5F-4547-B388-9ECD64837217}" presName="spaceRect" presStyleCnt="0"/>
      <dgm:spPr/>
    </dgm:pt>
    <dgm:pt modelId="{B372A005-167A-4701-94E0-029E2D96C2FB}" type="pres">
      <dgm:prSet presAssocID="{01A94280-BD5F-4547-B388-9ECD64837217}" presName="parTx" presStyleLbl="revTx" presStyleIdx="1" presStyleCnt="5">
        <dgm:presLayoutVars>
          <dgm:chMax val="0"/>
          <dgm:chPref val="0"/>
        </dgm:presLayoutVars>
      </dgm:prSet>
      <dgm:spPr/>
    </dgm:pt>
    <dgm:pt modelId="{48FDCD39-654C-4435-A391-777D68943789}" type="pres">
      <dgm:prSet presAssocID="{E8DFD81A-95AD-4FB0-AD38-9DB0042B8986}" presName="sibTrans" presStyleCnt="0"/>
      <dgm:spPr/>
    </dgm:pt>
    <dgm:pt modelId="{4DF82F4D-B82F-4738-AE0C-325FE99F7DCD}" type="pres">
      <dgm:prSet presAssocID="{397E06E7-F3FA-4EFD-BDCF-C03E20835B9B}" presName="compNode" presStyleCnt="0"/>
      <dgm:spPr/>
    </dgm:pt>
    <dgm:pt modelId="{153EFD4A-75B3-48DE-B2C2-441BB38C6B44}" type="pres">
      <dgm:prSet presAssocID="{397E06E7-F3FA-4EFD-BDCF-C03E20835B9B}" presName="bgRect" presStyleLbl="bgShp" presStyleIdx="2" presStyleCnt="5"/>
      <dgm:spPr/>
    </dgm:pt>
    <dgm:pt modelId="{13EF3ECF-FC01-417A-9414-07B2831607D4}" type="pres">
      <dgm:prSet presAssocID="{397E06E7-F3FA-4EFD-BDCF-C03E20835B9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Video camera"/>
        </a:ext>
      </dgm:extLst>
    </dgm:pt>
    <dgm:pt modelId="{8EC14667-51A7-4C9E-93C3-566CBF205D7D}" type="pres">
      <dgm:prSet presAssocID="{397E06E7-F3FA-4EFD-BDCF-C03E20835B9B}" presName="spaceRect" presStyleCnt="0"/>
      <dgm:spPr/>
    </dgm:pt>
    <dgm:pt modelId="{4B93423B-B856-4E5B-B636-C8392A30C85D}" type="pres">
      <dgm:prSet presAssocID="{397E06E7-F3FA-4EFD-BDCF-C03E20835B9B}" presName="parTx" presStyleLbl="revTx" presStyleIdx="2" presStyleCnt="5">
        <dgm:presLayoutVars>
          <dgm:chMax val="0"/>
          <dgm:chPref val="0"/>
        </dgm:presLayoutVars>
      </dgm:prSet>
      <dgm:spPr/>
    </dgm:pt>
    <dgm:pt modelId="{ACC0C194-70E3-4711-9005-6792046F462F}" type="pres">
      <dgm:prSet presAssocID="{860A65BA-959F-4D3D-8130-2A815ED5A728}" presName="sibTrans" presStyleCnt="0"/>
      <dgm:spPr/>
    </dgm:pt>
    <dgm:pt modelId="{88B8B932-AC07-4C24-A4A3-12092E513E2D}" type="pres">
      <dgm:prSet presAssocID="{98EFD796-9665-49F3-AAA5-EF53DEA9210D}" presName="compNode" presStyleCnt="0"/>
      <dgm:spPr/>
    </dgm:pt>
    <dgm:pt modelId="{714DB5F2-5AA4-457F-8699-A2B302DC68BB}" type="pres">
      <dgm:prSet presAssocID="{98EFD796-9665-49F3-AAA5-EF53DEA9210D}" presName="bgRect" presStyleLbl="bgShp" presStyleIdx="3" presStyleCnt="5"/>
      <dgm:spPr/>
    </dgm:pt>
    <dgm:pt modelId="{4737586C-7B42-4811-ABB7-6BA39F95A982}" type="pres">
      <dgm:prSet presAssocID="{98EFD796-9665-49F3-AAA5-EF53DEA9210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loud"/>
        </a:ext>
      </dgm:extLst>
    </dgm:pt>
    <dgm:pt modelId="{FC775CE6-F5A2-445B-BF95-49E7064EB6B8}" type="pres">
      <dgm:prSet presAssocID="{98EFD796-9665-49F3-AAA5-EF53DEA9210D}" presName="spaceRect" presStyleCnt="0"/>
      <dgm:spPr/>
    </dgm:pt>
    <dgm:pt modelId="{58FAEEF1-BE62-4816-BABF-A72126F37412}" type="pres">
      <dgm:prSet presAssocID="{98EFD796-9665-49F3-AAA5-EF53DEA9210D}" presName="parTx" presStyleLbl="revTx" presStyleIdx="3" presStyleCnt="5">
        <dgm:presLayoutVars>
          <dgm:chMax val="0"/>
          <dgm:chPref val="0"/>
        </dgm:presLayoutVars>
      </dgm:prSet>
      <dgm:spPr/>
    </dgm:pt>
    <dgm:pt modelId="{B9C58410-45A8-4E78-91CF-5FFEB08B9864}" type="pres">
      <dgm:prSet presAssocID="{E3518A1B-5C05-4D9D-88FC-2EC0C1332645}" presName="sibTrans" presStyleCnt="0"/>
      <dgm:spPr/>
    </dgm:pt>
    <dgm:pt modelId="{3A9F2FDF-B572-4584-8656-E64220EBE251}" type="pres">
      <dgm:prSet presAssocID="{4C2FE4A3-111B-434F-815F-3DB2714895F9}" presName="compNode" presStyleCnt="0"/>
      <dgm:spPr/>
    </dgm:pt>
    <dgm:pt modelId="{FF419797-D800-4F6A-B62E-A02DDA2BBE4A}" type="pres">
      <dgm:prSet presAssocID="{4C2FE4A3-111B-434F-815F-3DB2714895F9}" presName="bgRect" presStyleLbl="bgShp" presStyleIdx="4" presStyleCnt="5"/>
      <dgm:spPr/>
    </dgm:pt>
    <dgm:pt modelId="{2D6EE62B-03E8-471A-9215-F4D5F930FFA7}" type="pres">
      <dgm:prSet presAssocID="{4C2FE4A3-111B-434F-815F-3DB2714895F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eacher"/>
        </a:ext>
      </dgm:extLst>
    </dgm:pt>
    <dgm:pt modelId="{61D6D5F5-F0FB-47F7-8E8B-11A23D7B4631}" type="pres">
      <dgm:prSet presAssocID="{4C2FE4A3-111B-434F-815F-3DB2714895F9}" presName="spaceRect" presStyleCnt="0"/>
      <dgm:spPr/>
    </dgm:pt>
    <dgm:pt modelId="{B0F70AE1-2FA1-4BCD-A41F-9B5E2A959C6D}" type="pres">
      <dgm:prSet presAssocID="{4C2FE4A3-111B-434F-815F-3DB2714895F9}" presName="parTx" presStyleLbl="revTx" presStyleIdx="4" presStyleCnt="5">
        <dgm:presLayoutVars>
          <dgm:chMax val="0"/>
          <dgm:chPref val="0"/>
        </dgm:presLayoutVars>
      </dgm:prSet>
      <dgm:spPr/>
    </dgm:pt>
  </dgm:ptLst>
  <dgm:cxnLst>
    <dgm:cxn modelId="{81B1A229-18FE-4DDD-9912-6DC565641587}" srcId="{CEC5D3C8-E0C1-4A3E-9729-73F982BD61BC}" destId="{98EFD796-9665-49F3-AAA5-EF53DEA9210D}" srcOrd="3" destOrd="0" parTransId="{91C12B46-3D87-49F6-B200-71F0B6DCD9A4}" sibTransId="{E3518A1B-5C05-4D9D-88FC-2EC0C1332645}"/>
    <dgm:cxn modelId="{D607065D-B391-4C89-828D-42DCD789442A}" type="presOf" srcId="{21FED83E-B5AD-4E08-AFF8-7B046A83BE82}" destId="{E7E1D3BE-C945-4157-A17F-0B2364F0D8DA}" srcOrd="0" destOrd="0" presId="urn:microsoft.com/office/officeart/2018/2/layout/IconVerticalSolidList"/>
    <dgm:cxn modelId="{8611B56D-F062-4095-B7B4-EE09E8797EE0}" srcId="{CEC5D3C8-E0C1-4A3E-9729-73F982BD61BC}" destId="{01A94280-BD5F-4547-B388-9ECD64837217}" srcOrd="1" destOrd="0" parTransId="{09970101-762F-4691-A95F-B7548991B12E}" sibTransId="{E8DFD81A-95AD-4FB0-AD38-9DB0042B8986}"/>
    <dgm:cxn modelId="{B120F455-0AA4-4B8A-AB43-A33B09405D0E}" srcId="{CEC5D3C8-E0C1-4A3E-9729-73F982BD61BC}" destId="{397E06E7-F3FA-4EFD-BDCF-C03E20835B9B}" srcOrd="2" destOrd="0" parTransId="{BF99DD85-7618-4ED9-ACAA-E59F4CB71B9D}" sibTransId="{860A65BA-959F-4D3D-8130-2A815ED5A728}"/>
    <dgm:cxn modelId="{B5F7047B-9EA3-4790-8826-8E505ECCD7BA}" srcId="{CEC5D3C8-E0C1-4A3E-9729-73F982BD61BC}" destId="{21FED83E-B5AD-4E08-AFF8-7B046A83BE82}" srcOrd="0" destOrd="0" parTransId="{3650310F-4C51-485A-A58F-F289A2A30C3E}" sibTransId="{04D06D60-59BD-4EE1-A697-6F92E281DB25}"/>
    <dgm:cxn modelId="{9F73D184-D2DD-45C9-95C8-E2E099D0E07D}" type="presOf" srcId="{4C2FE4A3-111B-434F-815F-3DB2714895F9}" destId="{B0F70AE1-2FA1-4BCD-A41F-9B5E2A959C6D}" srcOrd="0" destOrd="0" presId="urn:microsoft.com/office/officeart/2018/2/layout/IconVerticalSolidList"/>
    <dgm:cxn modelId="{F5D87AA4-B7EC-426A-9195-B4A9261D2FDE}" srcId="{CEC5D3C8-E0C1-4A3E-9729-73F982BD61BC}" destId="{4C2FE4A3-111B-434F-815F-3DB2714895F9}" srcOrd="4" destOrd="0" parTransId="{C385FAD4-71AD-4071-9EAB-6A6FE07C747B}" sibTransId="{6F2E6D1E-678B-40F0-843E-A3A0FAE1C2A1}"/>
    <dgm:cxn modelId="{B8F342C1-1300-4292-8E52-DF86B75CEFA1}" type="presOf" srcId="{397E06E7-F3FA-4EFD-BDCF-C03E20835B9B}" destId="{4B93423B-B856-4E5B-B636-C8392A30C85D}" srcOrd="0" destOrd="0" presId="urn:microsoft.com/office/officeart/2018/2/layout/IconVerticalSolidList"/>
    <dgm:cxn modelId="{B1BD37D1-E1BE-44B9-9678-A7467857A859}" type="presOf" srcId="{98EFD796-9665-49F3-AAA5-EF53DEA9210D}" destId="{58FAEEF1-BE62-4816-BABF-A72126F37412}" srcOrd="0" destOrd="0" presId="urn:microsoft.com/office/officeart/2018/2/layout/IconVerticalSolidList"/>
    <dgm:cxn modelId="{4C9949D8-DD54-4E0C-A209-FB9995706098}" type="presOf" srcId="{CEC5D3C8-E0C1-4A3E-9729-73F982BD61BC}" destId="{866AF775-5B47-4888-9C66-569F7EB42FFA}" srcOrd="0" destOrd="0" presId="urn:microsoft.com/office/officeart/2018/2/layout/IconVerticalSolidList"/>
    <dgm:cxn modelId="{0DA3B5F8-374A-4A73-9621-0384AAEED378}" type="presOf" srcId="{01A94280-BD5F-4547-B388-9ECD64837217}" destId="{B372A005-167A-4701-94E0-029E2D96C2FB}" srcOrd="0" destOrd="0" presId="urn:microsoft.com/office/officeart/2018/2/layout/IconVerticalSolidList"/>
    <dgm:cxn modelId="{142A6F63-EF1B-473B-8189-274FDAC9C8B6}" type="presParOf" srcId="{866AF775-5B47-4888-9C66-569F7EB42FFA}" destId="{ACDEBBAD-DC83-43F8-BC58-FC35736A825B}" srcOrd="0" destOrd="0" presId="urn:microsoft.com/office/officeart/2018/2/layout/IconVerticalSolidList"/>
    <dgm:cxn modelId="{F9E6A48D-541E-4761-8AA5-CE0D9B51F6AF}" type="presParOf" srcId="{ACDEBBAD-DC83-43F8-BC58-FC35736A825B}" destId="{A506B337-73DA-43AF-B201-4E50B0934E5F}" srcOrd="0" destOrd="0" presId="urn:microsoft.com/office/officeart/2018/2/layout/IconVerticalSolidList"/>
    <dgm:cxn modelId="{8544878D-B0EB-47E4-BD98-50358B27D8C5}" type="presParOf" srcId="{ACDEBBAD-DC83-43F8-BC58-FC35736A825B}" destId="{5DB0CF2D-9EF0-4574-8ED1-BCF4860BD17C}" srcOrd="1" destOrd="0" presId="urn:microsoft.com/office/officeart/2018/2/layout/IconVerticalSolidList"/>
    <dgm:cxn modelId="{4DF47FCC-D6DB-4537-8330-941491D9A292}" type="presParOf" srcId="{ACDEBBAD-DC83-43F8-BC58-FC35736A825B}" destId="{C9DAA7ED-FFC9-491D-8A57-4D10060EDF21}" srcOrd="2" destOrd="0" presId="urn:microsoft.com/office/officeart/2018/2/layout/IconVerticalSolidList"/>
    <dgm:cxn modelId="{002FE839-0080-4A97-91B4-73B950F9FF6E}" type="presParOf" srcId="{ACDEBBAD-DC83-43F8-BC58-FC35736A825B}" destId="{E7E1D3BE-C945-4157-A17F-0B2364F0D8DA}" srcOrd="3" destOrd="0" presId="urn:microsoft.com/office/officeart/2018/2/layout/IconVerticalSolidList"/>
    <dgm:cxn modelId="{7BBBA43E-E2D3-466A-8455-0FAAFD019CA3}" type="presParOf" srcId="{866AF775-5B47-4888-9C66-569F7EB42FFA}" destId="{6A7ADF53-F67F-46CB-B33A-CD8F0484420C}" srcOrd="1" destOrd="0" presId="urn:microsoft.com/office/officeart/2018/2/layout/IconVerticalSolidList"/>
    <dgm:cxn modelId="{41220EC5-4D45-40C5-9CA0-4BA7E6DE89C1}" type="presParOf" srcId="{866AF775-5B47-4888-9C66-569F7EB42FFA}" destId="{91785122-CCBD-4C4F-B76F-6896AB228646}" srcOrd="2" destOrd="0" presId="urn:microsoft.com/office/officeart/2018/2/layout/IconVerticalSolidList"/>
    <dgm:cxn modelId="{D0523DE1-14FB-4B35-B163-1CDF9B3D3BC6}" type="presParOf" srcId="{91785122-CCBD-4C4F-B76F-6896AB228646}" destId="{09F36E40-4C80-4B24-BA0D-B65FCF979C28}" srcOrd="0" destOrd="0" presId="urn:microsoft.com/office/officeart/2018/2/layout/IconVerticalSolidList"/>
    <dgm:cxn modelId="{100DCA2A-9189-4A7F-A77A-CE51AD64C204}" type="presParOf" srcId="{91785122-CCBD-4C4F-B76F-6896AB228646}" destId="{CD622472-3BF6-4DD3-A03D-B1712F887E90}" srcOrd="1" destOrd="0" presId="urn:microsoft.com/office/officeart/2018/2/layout/IconVerticalSolidList"/>
    <dgm:cxn modelId="{602878B7-FD13-4009-8244-BFB54E075967}" type="presParOf" srcId="{91785122-CCBD-4C4F-B76F-6896AB228646}" destId="{303246C1-E25D-4828-BA80-63857AF32810}" srcOrd="2" destOrd="0" presId="urn:microsoft.com/office/officeart/2018/2/layout/IconVerticalSolidList"/>
    <dgm:cxn modelId="{B2C9BB75-FCD2-4143-A7F5-05D93A5A2BFE}" type="presParOf" srcId="{91785122-CCBD-4C4F-B76F-6896AB228646}" destId="{B372A005-167A-4701-94E0-029E2D96C2FB}" srcOrd="3" destOrd="0" presId="urn:microsoft.com/office/officeart/2018/2/layout/IconVerticalSolidList"/>
    <dgm:cxn modelId="{F7239FD3-F77E-4FEF-A0C6-3A243F90E21E}" type="presParOf" srcId="{866AF775-5B47-4888-9C66-569F7EB42FFA}" destId="{48FDCD39-654C-4435-A391-777D68943789}" srcOrd="3" destOrd="0" presId="urn:microsoft.com/office/officeart/2018/2/layout/IconVerticalSolidList"/>
    <dgm:cxn modelId="{6FA754FF-8365-449F-95F5-CDAD68E8B080}" type="presParOf" srcId="{866AF775-5B47-4888-9C66-569F7EB42FFA}" destId="{4DF82F4D-B82F-4738-AE0C-325FE99F7DCD}" srcOrd="4" destOrd="0" presId="urn:microsoft.com/office/officeart/2018/2/layout/IconVerticalSolidList"/>
    <dgm:cxn modelId="{8BCA874D-7F41-4551-A462-5B85B49BC545}" type="presParOf" srcId="{4DF82F4D-B82F-4738-AE0C-325FE99F7DCD}" destId="{153EFD4A-75B3-48DE-B2C2-441BB38C6B44}" srcOrd="0" destOrd="0" presId="urn:microsoft.com/office/officeart/2018/2/layout/IconVerticalSolidList"/>
    <dgm:cxn modelId="{82F4C235-F372-4814-9731-9313EBDB333A}" type="presParOf" srcId="{4DF82F4D-B82F-4738-AE0C-325FE99F7DCD}" destId="{13EF3ECF-FC01-417A-9414-07B2831607D4}" srcOrd="1" destOrd="0" presId="urn:microsoft.com/office/officeart/2018/2/layout/IconVerticalSolidList"/>
    <dgm:cxn modelId="{3FBF8612-8079-40EA-A05C-FFE1408ABB09}" type="presParOf" srcId="{4DF82F4D-B82F-4738-AE0C-325FE99F7DCD}" destId="{8EC14667-51A7-4C9E-93C3-566CBF205D7D}" srcOrd="2" destOrd="0" presId="urn:microsoft.com/office/officeart/2018/2/layout/IconVerticalSolidList"/>
    <dgm:cxn modelId="{7A8E7491-7E10-4BF1-98CC-89E00F97A46B}" type="presParOf" srcId="{4DF82F4D-B82F-4738-AE0C-325FE99F7DCD}" destId="{4B93423B-B856-4E5B-B636-C8392A30C85D}" srcOrd="3" destOrd="0" presId="urn:microsoft.com/office/officeart/2018/2/layout/IconVerticalSolidList"/>
    <dgm:cxn modelId="{38682C09-E2C5-4DD5-9B3C-F9ACA09067A0}" type="presParOf" srcId="{866AF775-5B47-4888-9C66-569F7EB42FFA}" destId="{ACC0C194-70E3-4711-9005-6792046F462F}" srcOrd="5" destOrd="0" presId="urn:microsoft.com/office/officeart/2018/2/layout/IconVerticalSolidList"/>
    <dgm:cxn modelId="{D71EE320-E895-4A18-86B7-72D3A9AF0702}" type="presParOf" srcId="{866AF775-5B47-4888-9C66-569F7EB42FFA}" destId="{88B8B932-AC07-4C24-A4A3-12092E513E2D}" srcOrd="6" destOrd="0" presId="urn:microsoft.com/office/officeart/2018/2/layout/IconVerticalSolidList"/>
    <dgm:cxn modelId="{557AB186-3E77-42F5-9CB9-DD8D08E413C7}" type="presParOf" srcId="{88B8B932-AC07-4C24-A4A3-12092E513E2D}" destId="{714DB5F2-5AA4-457F-8699-A2B302DC68BB}" srcOrd="0" destOrd="0" presId="urn:microsoft.com/office/officeart/2018/2/layout/IconVerticalSolidList"/>
    <dgm:cxn modelId="{C5FD84E6-5979-452F-91ED-75EDCF2530C6}" type="presParOf" srcId="{88B8B932-AC07-4C24-A4A3-12092E513E2D}" destId="{4737586C-7B42-4811-ABB7-6BA39F95A982}" srcOrd="1" destOrd="0" presId="urn:microsoft.com/office/officeart/2018/2/layout/IconVerticalSolidList"/>
    <dgm:cxn modelId="{83162FAA-2CA2-4CB6-8890-E3675357CC87}" type="presParOf" srcId="{88B8B932-AC07-4C24-A4A3-12092E513E2D}" destId="{FC775CE6-F5A2-445B-BF95-49E7064EB6B8}" srcOrd="2" destOrd="0" presId="urn:microsoft.com/office/officeart/2018/2/layout/IconVerticalSolidList"/>
    <dgm:cxn modelId="{1384C6F3-47F0-45C8-96B4-7EBCB67A705A}" type="presParOf" srcId="{88B8B932-AC07-4C24-A4A3-12092E513E2D}" destId="{58FAEEF1-BE62-4816-BABF-A72126F37412}" srcOrd="3" destOrd="0" presId="urn:microsoft.com/office/officeart/2018/2/layout/IconVerticalSolidList"/>
    <dgm:cxn modelId="{69917AFE-92DE-4C19-A60B-DE6EC47C6F0B}" type="presParOf" srcId="{866AF775-5B47-4888-9C66-569F7EB42FFA}" destId="{B9C58410-45A8-4E78-91CF-5FFEB08B9864}" srcOrd="7" destOrd="0" presId="urn:microsoft.com/office/officeart/2018/2/layout/IconVerticalSolidList"/>
    <dgm:cxn modelId="{3093C198-B22A-4E22-939D-BA7685C93F77}" type="presParOf" srcId="{866AF775-5B47-4888-9C66-569F7EB42FFA}" destId="{3A9F2FDF-B572-4584-8656-E64220EBE251}" srcOrd="8" destOrd="0" presId="urn:microsoft.com/office/officeart/2018/2/layout/IconVerticalSolidList"/>
    <dgm:cxn modelId="{DB2CA12D-3206-4B44-B778-5DBAAF156144}" type="presParOf" srcId="{3A9F2FDF-B572-4584-8656-E64220EBE251}" destId="{FF419797-D800-4F6A-B62E-A02DDA2BBE4A}" srcOrd="0" destOrd="0" presId="urn:microsoft.com/office/officeart/2018/2/layout/IconVerticalSolidList"/>
    <dgm:cxn modelId="{C8CDD6BC-BA62-4F1E-9DA0-1135F60ECF6A}" type="presParOf" srcId="{3A9F2FDF-B572-4584-8656-E64220EBE251}" destId="{2D6EE62B-03E8-471A-9215-F4D5F930FFA7}" srcOrd="1" destOrd="0" presId="urn:microsoft.com/office/officeart/2018/2/layout/IconVerticalSolidList"/>
    <dgm:cxn modelId="{7ECBD305-E351-4A46-BD97-108043FFCC81}" type="presParOf" srcId="{3A9F2FDF-B572-4584-8656-E64220EBE251}" destId="{61D6D5F5-F0FB-47F7-8E8B-11A23D7B4631}" srcOrd="2" destOrd="0" presId="urn:microsoft.com/office/officeart/2018/2/layout/IconVerticalSolidList"/>
    <dgm:cxn modelId="{54E38C28-C656-47F3-8BBA-D458422A011D}" type="presParOf" srcId="{3A9F2FDF-B572-4584-8656-E64220EBE251}" destId="{B0F70AE1-2FA1-4BCD-A41F-9B5E2A959C6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7EFDB62-75AE-4F3A-8C74-0C8784ABEE12}" type="doc">
      <dgm:prSet loTypeId="urn:microsoft.com/office/officeart/2018/2/layout/IconLabel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720EED1D-E0EA-4D53-94FE-6261EDFC3C90}">
      <dgm:prSet/>
      <dgm:spPr/>
      <dgm:t>
        <a:bodyPr/>
        <a:lstStyle/>
        <a:p>
          <a:r>
            <a:rPr lang="en-US"/>
            <a:t>E-mail</a:t>
          </a:r>
        </a:p>
      </dgm:t>
    </dgm:pt>
    <dgm:pt modelId="{E23DA25A-EDFD-4A5D-83E0-D68DF60AB275}" type="parTrans" cxnId="{3E2BF85E-C50A-4E56-B21E-C77A49631DEE}">
      <dgm:prSet/>
      <dgm:spPr/>
      <dgm:t>
        <a:bodyPr/>
        <a:lstStyle/>
        <a:p>
          <a:endParaRPr lang="en-US"/>
        </a:p>
      </dgm:t>
    </dgm:pt>
    <dgm:pt modelId="{AC649FE1-9A0A-4446-9529-34AECE54E064}" type="sibTrans" cxnId="{3E2BF85E-C50A-4E56-B21E-C77A49631DEE}">
      <dgm:prSet/>
      <dgm:spPr/>
      <dgm:t>
        <a:bodyPr/>
        <a:lstStyle/>
        <a:p>
          <a:endParaRPr lang="en-US"/>
        </a:p>
      </dgm:t>
    </dgm:pt>
    <dgm:pt modelId="{C568305B-02B7-4690-84B8-2180655CEEC4}">
      <dgm:prSet/>
      <dgm:spPr/>
      <dgm:t>
        <a:bodyPr/>
        <a:lstStyle/>
        <a:p>
          <a:r>
            <a:rPr lang="en-US"/>
            <a:t>Discussion Forums</a:t>
          </a:r>
        </a:p>
      </dgm:t>
    </dgm:pt>
    <dgm:pt modelId="{0AC6E85C-6186-43CF-89E3-94BC8219BE0E}" type="parTrans" cxnId="{9A94CD5A-3D6A-4EC1-A4D8-4781886E86BD}">
      <dgm:prSet/>
      <dgm:spPr/>
      <dgm:t>
        <a:bodyPr/>
        <a:lstStyle/>
        <a:p>
          <a:endParaRPr lang="en-US"/>
        </a:p>
      </dgm:t>
    </dgm:pt>
    <dgm:pt modelId="{15BC0456-72C7-49CF-9603-496F62ABD12F}" type="sibTrans" cxnId="{9A94CD5A-3D6A-4EC1-A4D8-4781886E86BD}">
      <dgm:prSet/>
      <dgm:spPr/>
      <dgm:t>
        <a:bodyPr/>
        <a:lstStyle/>
        <a:p>
          <a:endParaRPr lang="en-US"/>
        </a:p>
      </dgm:t>
    </dgm:pt>
    <dgm:pt modelId="{37DB05F9-E308-4411-AEB6-300F19853DEA}">
      <dgm:prSet/>
      <dgm:spPr/>
      <dgm:t>
        <a:bodyPr/>
        <a:lstStyle/>
        <a:p>
          <a:r>
            <a:rPr lang="en-US"/>
            <a:t>Wiki</a:t>
          </a:r>
        </a:p>
      </dgm:t>
    </dgm:pt>
    <dgm:pt modelId="{BA885969-85CA-479B-9002-EEADBBC27A06}" type="parTrans" cxnId="{F77E18D6-532C-4999-9B1B-D33A14741C65}">
      <dgm:prSet/>
      <dgm:spPr/>
      <dgm:t>
        <a:bodyPr/>
        <a:lstStyle/>
        <a:p>
          <a:endParaRPr lang="en-US"/>
        </a:p>
      </dgm:t>
    </dgm:pt>
    <dgm:pt modelId="{9A94195E-1FEE-4525-A1B4-BF8CFB297B3E}" type="sibTrans" cxnId="{F77E18D6-532C-4999-9B1B-D33A14741C65}">
      <dgm:prSet/>
      <dgm:spPr/>
      <dgm:t>
        <a:bodyPr/>
        <a:lstStyle/>
        <a:p>
          <a:endParaRPr lang="en-US"/>
        </a:p>
      </dgm:t>
    </dgm:pt>
    <dgm:pt modelId="{C5939198-A3F7-4D5A-A502-B682201DB24E}">
      <dgm:prSet/>
      <dgm:spPr/>
      <dgm:t>
        <a:bodyPr/>
        <a:lstStyle/>
        <a:p>
          <a:r>
            <a:rPr lang="en-US"/>
            <a:t>Blog</a:t>
          </a:r>
        </a:p>
      </dgm:t>
    </dgm:pt>
    <dgm:pt modelId="{4A493AEA-4C25-4F62-866B-7194F3BBC4E0}" type="parTrans" cxnId="{8583C387-26C1-47D9-BFFD-35DF132ECE4B}">
      <dgm:prSet/>
      <dgm:spPr/>
      <dgm:t>
        <a:bodyPr/>
        <a:lstStyle/>
        <a:p>
          <a:endParaRPr lang="en-US"/>
        </a:p>
      </dgm:t>
    </dgm:pt>
    <dgm:pt modelId="{D2C8ABC2-C28A-45A1-A9E9-CACE5A1AF18B}" type="sibTrans" cxnId="{8583C387-26C1-47D9-BFFD-35DF132ECE4B}">
      <dgm:prSet/>
      <dgm:spPr/>
      <dgm:t>
        <a:bodyPr/>
        <a:lstStyle/>
        <a:p>
          <a:endParaRPr lang="en-US"/>
        </a:p>
      </dgm:t>
    </dgm:pt>
    <dgm:pt modelId="{BD028F50-7523-486B-A00A-3669B9B76631}">
      <dgm:prSet/>
      <dgm:spPr/>
      <dgm:t>
        <a:bodyPr/>
        <a:lstStyle/>
        <a:p>
          <a:r>
            <a:rPr lang="en-US"/>
            <a:t>Recorded lectures</a:t>
          </a:r>
        </a:p>
      </dgm:t>
    </dgm:pt>
    <dgm:pt modelId="{786641A9-89BC-41CE-B69B-EFC37A4A1492}" type="parTrans" cxnId="{F4B42E2E-7892-4C5F-BCB4-A955A737C191}">
      <dgm:prSet/>
      <dgm:spPr/>
      <dgm:t>
        <a:bodyPr/>
        <a:lstStyle/>
        <a:p>
          <a:endParaRPr lang="en-US"/>
        </a:p>
      </dgm:t>
    </dgm:pt>
    <dgm:pt modelId="{1F505439-20B0-4952-AB90-49ED0C0E0719}" type="sibTrans" cxnId="{F4B42E2E-7892-4C5F-BCB4-A955A737C191}">
      <dgm:prSet/>
      <dgm:spPr/>
      <dgm:t>
        <a:bodyPr/>
        <a:lstStyle/>
        <a:p>
          <a:endParaRPr lang="en-US"/>
        </a:p>
      </dgm:t>
    </dgm:pt>
    <dgm:pt modelId="{981BD8C4-BACB-4301-ACE1-99DA5A2CC97B}" type="pres">
      <dgm:prSet presAssocID="{F7EFDB62-75AE-4F3A-8C74-0C8784ABEE12}" presName="root" presStyleCnt="0">
        <dgm:presLayoutVars>
          <dgm:dir/>
          <dgm:resizeHandles val="exact"/>
        </dgm:presLayoutVars>
      </dgm:prSet>
      <dgm:spPr/>
    </dgm:pt>
    <dgm:pt modelId="{D08E00E4-9A24-4D31-9C1E-A5FE1BE8E48A}" type="pres">
      <dgm:prSet presAssocID="{720EED1D-E0EA-4D53-94FE-6261EDFC3C90}" presName="compNode" presStyleCnt="0"/>
      <dgm:spPr/>
    </dgm:pt>
    <dgm:pt modelId="{E4AC0DE1-7316-4E75-BBFA-177F21E9A556}" type="pres">
      <dgm:prSet presAssocID="{720EED1D-E0EA-4D53-94FE-6261EDFC3C9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mail"/>
        </a:ext>
      </dgm:extLst>
    </dgm:pt>
    <dgm:pt modelId="{5A7E8F16-04E7-47B9-A164-9C34E2C05390}" type="pres">
      <dgm:prSet presAssocID="{720EED1D-E0EA-4D53-94FE-6261EDFC3C90}" presName="spaceRect" presStyleCnt="0"/>
      <dgm:spPr/>
    </dgm:pt>
    <dgm:pt modelId="{38DF3CC3-800D-486B-BA75-45B193A35E22}" type="pres">
      <dgm:prSet presAssocID="{720EED1D-E0EA-4D53-94FE-6261EDFC3C90}" presName="textRect" presStyleLbl="revTx" presStyleIdx="0" presStyleCnt="5">
        <dgm:presLayoutVars>
          <dgm:chMax val="1"/>
          <dgm:chPref val="1"/>
        </dgm:presLayoutVars>
      </dgm:prSet>
      <dgm:spPr/>
    </dgm:pt>
    <dgm:pt modelId="{E93FC04E-5C7E-4ED9-843F-91000D1CA9D8}" type="pres">
      <dgm:prSet presAssocID="{AC649FE1-9A0A-4446-9529-34AECE54E064}" presName="sibTrans" presStyleCnt="0"/>
      <dgm:spPr/>
    </dgm:pt>
    <dgm:pt modelId="{5AC21B38-6C24-4E73-BD6D-6207F4C5335D}" type="pres">
      <dgm:prSet presAssocID="{C568305B-02B7-4690-84B8-2180655CEEC4}" presName="compNode" presStyleCnt="0"/>
      <dgm:spPr/>
    </dgm:pt>
    <dgm:pt modelId="{9A8FD7BC-16C9-4E6E-B6F0-C02299BF013A}" type="pres">
      <dgm:prSet presAssocID="{C568305B-02B7-4690-84B8-2180655CEEC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at"/>
        </a:ext>
      </dgm:extLst>
    </dgm:pt>
    <dgm:pt modelId="{521AFD03-B487-42FE-B1E8-9A0AE8901E2B}" type="pres">
      <dgm:prSet presAssocID="{C568305B-02B7-4690-84B8-2180655CEEC4}" presName="spaceRect" presStyleCnt="0"/>
      <dgm:spPr/>
    </dgm:pt>
    <dgm:pt modelId="{4327A18D-217E-45AE-8114-22CE1705902C}" type="pres">
      <dgm:prSet presAssocID="{C568305B-02B7-4690-84B8-2180655CEEC4}" presName="textRect" presStyleLbl="revTx" presStyleIdx="1" presStyleCnt="5">
        <dgm:presLayoutVars>
          <dgm:chMax val="1"/>
          <dgm:chPref val="1"/>
        </dgm:presLayoutVars>
      </dgm:prSet>
      <dgm:spPr/>
    </dgm:pt>
    <dgm:pt modelId="{5A8583E4-9757-4E3B-8339-098FC9B893DA}" type="pres">
      <dgm:prSet presAssocID="{15BC0456-72C7-49CF-9603-496F62ABD12F}" presName="sibTrans" presStyleCnt="0"/>
      <dgm:spPr/>
    </dgm:pt>
    <dgm:pt modelId="{7C630C9E-B1D4-4508-AA1C-084CD4472281}" type="pres">
      <dgm:prSet presAssocID="{37DB05F9-E308-4411-AEB6-300F19853DEA}" presName="compNode" presStyleCnt="0"/>
      <dgm:spPr/>
    </dgm:pt>
    <dgm:pt modelId="{884D61C4-93BE-4538-B088-CAF722E0DE3D}" type="pres">
      <dgm:prSet presAssocID="{37DB05F9-E308-4411-AEB6-300F19853DE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
        </a:ext>
      </dgm:extLst>
    </dgm:pt>
    <dgm:pt modelId="{6F73F0FC-81BE-47ED-931B-7B818D64817E}" type="pres">
      <dgm:prSet presAssocID="{37DB05F9-E308-4411-AEB6-300F19853DEA}" presName="spaceRect" presStyleCnt="0"/>
      <dgm:spPr/>
    </dgm:pt>
    <dgm:pt modelId="{8C66C248-BF83-497D-8E1B-19A655822B37}" type="pres">
      <dgm:prSet presAssocID="{37DB05F9-E308-4411-AEB6-300F19853DEA}" presName="textRect" presStyleLbl="revTx" presStyleIdx="2" presStyleCnt="5">
        <dgm:presLayoutVars>
          <dgm:chMax val="1"/>
          <dgm:chPref val="1"/>
        </dgm:presLayoutVars>
      </dgm:prSet>
      <dgm:spPr/>
    </dgm:pt>
    <dgm:pt modelId="{F74A38FD-0390-4D14-86F5-F1200656B963}" type="pres">
      <dgm:prSet presAssocID="{9A94195E-1FEE-4525-A1B4-BF8CFB297B3E}" presName="sibTrans" presStyleCnt="0"/>
      <dgm:spPr/>
    </dgm:pt>
    <dgm:pt modelId="{61C40448-6E92-43F7-9027-EEC3B23A0B29}" type="pres">
      <dgm:prSet presAssocID="{C5939198-A3F7-4D5A-A502-B682201DB24E}" presName="compNode" presStyleCnt="0"/>
      <dgm:spPr/>
    </dgm:pt>
    <dgm:pt modelId="{61AAEB1B-2402-48B6-9743-EE8EC5D05BAF}" type="pres">
      <dgm:prSet presAssocID="{C5939198-A3F7-4D5A-A502-B682201DB24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odcast"/>
        </a:ext>
      </dgm:extLst>
    </dgm:pt>
    <dgm:pt modelId="{7BAED1FC-89C7-4CE3-AA5D-12A5FE1EF97E}" type="pres">
      <dgm:prSet presAssocID="{C5939198-A3F7-4D5A-A502-B682201DB24E}" presName="spaceRect" presStyleCnt="0"/>
      <dgm:spPr/>
    </dgm:pt>
    <dgm:pt modelId="{B5D81DAA-0F67-4EE3-8760-D323430DDB01}" type="pres">
      <dgm:prSet presAssocID="{C5939198-A3F7-4D5A-A502-B682201DB24E}" presName="textRect" presStyleLbl="revTx" presStyleIdx="3" presStyleCnt="5">
        <dgm:presLayoutVars>
          <dgm:chMax val="1"/>
          <dgm:chPref val="1"/>
        </dgm:presLayoutVars>
      </dgm:prSet>
      <dgm:spPr/>
    </dgm:pt>
    <dgm:pt modelId="{980126AD-1677-47B3-95F3-8EA89A895E90}" type="pres">
      <dgm:prSet presAssocID="{D2C8ABC2-C28A-45A1-A9E9-CACE5A1AF18B}" presName="sibTrans" presStyleCnt="0"/>
      <dgm:spPr/>
    </dgm:pt>
    <dgm:pt modelId="{864085B5-7B5C-4F65-AC49-253B244CA2BE}" type="pres">
      <dgm:prSet presAssocID="{BD028F50-7523-486B-A00A-3669B9B76631}" presName="compNode" presStyleCnt="0"/>
      <dgm:spPr/>
    </dgm:pt>
    <dgm:pt modelId="{5556F04F-469B-49A7-B3E2-BBB6A6ECB707}" type="pres">
      <dgm:prSet presAssocID="{BD028F50-7523-486B-A00A-3669B9B76631}"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Radio microphone"/>
        </a:ext>
      </dgm:extLst>
    </dgm:pt>
    <dgm:pt modelId="{89ABE883-606A-49B5-83C0-28FF8FCE51F7}" type="pres">
      <dgm:prSet presAssocID="{BD028F50-7523-486B-A00A-3669B9B76631}" presName="spaceRect" presStyleCnt="0"/>
      <dgm:spPr/>
    </dgm:pt>
    <dgm:pt modelId="{05743FA4-702E-4F27-8B3A-DE77ED127B02}" type="pres">
      <dgm:prSet presAssocID="{BD028F50-7523-486B-A00A-3669B9B76631}" presName="textRect" presStyleLbl="revTx" presStyleIdx="4" presStyleCnt="5">
        <dgm:presLayoutVars>
          <dgm:chMax val="1"/>
          <dgm:chPref val="1"/>
        </dgm:presLayoutVars>
      </dgm:prSet>
      <dgm:spPr/>
    </dgm:pt>
  </dgm:ptLst>
  <dgm:cxnLst>
    <dgm:cxn modelId="{BA056C0E-7C02-438D-9078-F827F6B6BC73}" type="presOf" srcId="{720EED1D-E0EA-4D53-94FE-6261EDFC3C90}" destId="{38DF3CC3-800D-486B-BA75-45B193A35E22}" srcOrd="0" destOrd="0" presId="urn:microsoft.com/office/officeart/2018/2/layout/IconLabelList"/>
    <dgm:cxn modelId="{F4B42E2E-7892-4C5F-BCB4-A955A737C191}" srcId="{F7EFDB62-75AE-4F3A-8C74-0C8784ABEE12}" destId="{BD028F50-7523-486B-A00A-3669B9B76631}" srcOrd="4" destOrd="0" parTransId="{786641A9-89BC-41CE-B69B-EFC37A4A1492}" sibTransId="{1F505439-20B0-4952-AB90-49ED0C0E0719}"/>
    <dgm:cxn modelId="{3E2BF85E-C50A-4E56-B21E-C77A49631DEE}" srcId="{F7EFDB62-75AE-4F3A-8C74-0C8784ABEE12}" destId="{720EED1D-E0EA-4D53-94FE-6261EDFC3C90}" srcOrd="0" destOrd="0" parTransId="{E23DA25A-EDFD-4A5D-83E0-D68DF60AB275}" sibTransId="{AC649FE1-9A0A-4446-9529-34AECE54E064}"/>
    <dgm:cxn modelId="{AA81A565-8774-44C9-855B-E21FA2CFAE22}" type="presOf" srcId="{BD028F50-7523-486B-A00A-3669B9B76631}" destId="{05743FA4-702E-4F27-8B3A-DE77ED127B02}" srcOrd="0" destOrd="0" presId="urn:microsoft.com/office/officeart/2018/2/layout/IconLabelList"/>
    <dgm:cxn modelId="{AF09134A-5F14-4971-BB04-201E5C2B992B}" type="presOf" srcId="{C568305B-02B7-4690-84B8-2180655CEEC4}" destId="{4327A18D-217E-45AE-8114-22CE1705902C}" srcOrd="0" destOrd="0" presId="urn:microsoft.com/office/officeart/2018/2/layout/IconLabelList"/>
    <dgm:cxn modelId="{9A94CD5A-3D6A-4EC1-A4D8-4781886E86BD}" srcId="{F7EFDB62-75AE-4F3A-8C74-0C8784ABEE12}" destId="{C568305B-02B7-4690-84B8-2180655CEEC4}" srcOrd="1" destOrd="0" parTransId="{0AC6E85C-6186-43CF-89E3-94BC8219BE0E}" sibTransId="{15BC0456-72C7-49CF-9603-496F62ABD12F}"/>
    <dgm:cxn modelId="{8583C387-26C1-47D9-BFFD-35DF132ECE4B}" srcId="{F7EFDB62-75AE-4F3A-8C74-0C8784ABEE12}" destId="{C5939198-A3F7-4D5A-A502-B682201DB24E}" srcOrd="3" destOrd="0" parTransId="{4A493AEA-4C25-4F62-866B-7194F3BBC4E0}" sibTransId="{D2C8ABC2-C28A-45A1-A9E9-CACE5A1AF18B}"/>
    <dgm:cxn modelId="{103ECACA-B4EF-4C7A-9F97-27B3D8077983}" type="presOf" srcId="{37DB05F9-E308-4411-AEB6-300F19853DEA}" destId="{8C66C248-BF83-497D-8E1B-19A655822B37}" srcOrd="0" destOrd="0" presId="urn:microsoft.com/office/officeart/2018/2/layout/IconLabelList"/>
    <dgm:cxn modelId="{423CC6D4-6DBC-4B34-A93E-F274358AADC4}" type="presOf" srcId="{C5939198-A3F7-4D5A-A502-B682201DB24E}" destId="{B5D81DAA-0F67-4EE3-8760-D323430DDB01}" srcOrd="0" destOrd="0" presId="urn:microsoft.com/office/officeart/2018/2/layout/IconLabelList"/>
    <dgm:cxn modelId="{F77E18D6-532C-4999-9B1B-D33A14741C65}" srcId="{F7EFDB62-75AE-4F3A-8C74-0C8784ABEE12}" destId="{37DB05F9-E308-4411-AEB6-300F19853DEA}" srcOrd="2" destOrd="0" parTransId="{BA885969-85CA-479B-9002-EEADBBC27A06}" sibTransId="{9A94195E-1FEE-4525-A1B4-BF8CFB297B3E}"/>
    <dgm:cxn modelId="{7FDC77F5-0BC4-4B3A-8152-6D0AB7ACEEBE}" type="presOf" srcId="{F7EFDB62-75AE-4F3A-8C74-0C8784ABEE12}" destId="{981BD8C4-BACB-4301-ACE1-99DA5A2CC97B}" srcOrd="0" destOrd="0" presId="urn:microsoft.com/office/officeart/2018/2/layout/IconLabelList"/>
    <dgm:cxn modelId="{9842ABDC-627A-4B72-BEF3-BB7415BC4E20}" type="presParOf" srcId="{981BD8C4-BACB-4301-ACE1-99DA5A2CC97B}" destId="{D08E00E4-9A24-4D31-9C1E-A5FE1BE8E48A}" srcOrd="0" destOrd="0" presId="urn:microsoft.com/office/officeart/2018/2/layout/IconLabelList"/>
    <dgm:cxn modelId="{F3CBB420-DD11-4FFF-B357-94FAA6A4939A}" type="presParOf" srcId="{D08E00E4-9A24-4D31-9C1E-A5FE1BE8E48A}" destId="{E4AC0DE1-7316-4E75-BBFA-177F21E9A556}" srcOrd="0" destOrd="0" presId="urn:microsoft.com/office/officeart/2018/2/layout/IconLabelList"/>
    <dgm:cxn modelId="{7D87146A-0794-471F-ACE8-F27EA6CC15E9}" type="presParOf" srcId="{D08E00E4-9A24-4D31-9C1E-A5FE1BE8E48A}" destId="{5A7E8F16-04E7-47B9-A164-9C34E2C05390}" srcOrd="1" destOrd="0" presId="urn:microsoft.com/office/officeart/2018/2/layout/IconLabelList"/>
    <dgm:cxn modelId="{F58096A1-4100-449E-AA60-6956DACADFA4}" type="presParOf" srcId="{D08E00E4-9A24-4D31-9C1E-A5FE1BE8E48A}" destId="{38DF3CC3-800D-486B-BA75-45B193A35E22}" srcOrd="2" destOrd="0" presId="urn:microsoft.com/office/officeart/2018/2/layout/IconLabelList"/>
    <dgm:cxn modelId="{B9EEEC44-7197-4431-AC73-67F386478884}" type="presParOf" srcId="{981BD8C4-BACB-4301-ACE1-99DA5A2CC97B}" destId="{E93FC04E-5C7E-4ED9-843F-91000D1CA9D8}" srcOrd="1" destOrd="0" presId="urn:microsoft.com/office/officeart/2018/2/layout/IconLabelList"/>
    <dgm:cxn modelId="{7AF95670-5BE8-41CE-9754-51E187A520DB}" type="presParOf" srcId="{981BD8C4-BACB-4301-ACE1-99DA5A2CC97B}" destId="{5AC21B38-6C24-4E73-BD6D-6207F4C5335D}" srcOrd="2" destOrd="0" presId="urn:microsoft.com/office/officeart/2018/2/layout/IconLabelList"/>
    <dgm:cxn modelId="{E9105758-D53F-4045-B6EC-58243AD08D17}" type="presParOf" srcId="{5AC21B38-6C24-4E73-BD6D-6207F4C5335D}" destId="{9A8FD7BC-16C9-4E6E-B6F0-C02299BF013A}" srcOrd="0" destOrd="0" presId="urn:microsoft.com/office/officeart/2018/2/layout/IconLabelList"/>
    <dgm:cxn modelId="{E3C7C468-9552-4514-A354-47D7A7E45F96}" type="presParOf" srcId="{5AC21B38-6C24-4E73-BD6D-6207F4C5335D}" destId="{521AFD03-B487-42FE-B1E8-9A0AE8901E2B}" srcOrd="1" destOrd="0" presId="urn:microsoft.com/office/officeart/2018/2/layout/IconLabelList"/>
    <dgm:cxn modelId="{F4DAEEC1-95B0-46C4-93A4-30FE1F1AD941}" type="presParOf" srcId="{5AC21B38-6C24-4E73-BD6D-6207F4C5335D}" destId="{4327A18D-217E-45AE-8114-22CE1705902C}" srcOrd="2" destOrd="0" presId="urn:microsoft.com/office/officeart/2018/2/layout/IconLabelList"/>
    <dgm:cxn modelId="{6E16FE70-D6E8-4F71-9394-197E89CA9C57}" type="presParOf" srcId="{981BD8C4-BACB-4301-ACE1-99DA5A2CC97B}" destId="{5A8583E4-9757-4E3B-8339-098FC9B893DA}" srcOrd="3" destOrd="0" presId="urn:microsoft.com/office/officeart/2018/2/layout/IconLabelList"/>
    <dgm:cxn modelId="{CED93083-9D54-4E8E-880F-589C052DBBF6}" type="presParOf" srcId="{981BD8C4-BACB-4301-ACE1-99DA5A2CC97B}" destId="{7C630C9E-B1D4-4508-AA1C-084CD4472281}" srcOrd="4" destOrd="0" presId="urn:microsoft.com/office/officeart/2018/2/layout/IconLabelList"/>
    <dgm:cxn modelId="{13F1F215-C079-4F04-9082-3F9B0DCA59EF}" type="presParOf" srcId="{7C630C9E-B1D4-4508-AA1C-084CD4472281}" destId="{884D61C4-93BE-4538-B088-CAF722E0DE3D}" srcOrd="0" destOrd="0" presId="urn:microsoft.com/office/officeart/2018/2/layout/IconLabelList"/>
    <dgm:cxn modelId="{E0AC7301-4FBA-48C6-B26C-594134526182}" type="presParOf" srcId="{7C630C9E-B1D4-4508-AA1C-084CD4472281}" destId="{6F73F0FC-81BE-47ED-931B-7B818D64817E}" srcOrd="1" destOrd="0" presId="urn:microsoft.com/office/officeart/2018/2/layout/IconLabelList"/>
    <dgm:cxn modelId="{E660A489-F645-488B-89AD-484BAAD0FEA1}" type="presParOf" srcId="{7C630C9E-B1D4-4508-AA1C-084CD4472281}" destId="{8C66C248-BF83-497D-8E1B-19A655822B37}" srcOrd="2" destOrd="0" presId="urn:microsoft.com/office/officeart/2018/2/layout/IconLabelList"/>
    <dgm:cxn modelId="{3C57A884-B597-4240-A317-7C2D64121348}" type="presParOf" srcId="{981BD8C4-BACB-4301-ACE1-99DA5A2CC97B}" destId="{F74A38FD-0390-4D14-86F5-F1200656B963}" srcOrd="5" destOrd="0" presId="urn:microsoft.com/office/officeart/2018/2/layout/IconLabelList"/>
    <dgm:cxn modelId="{3652C591-5C5D-46D2-A662-FDFBFCB6DD62}" type="presParOf" srcId="{981BD8C4-BACB-4301-ACE1-99DA5A2CC97B}" destId="{61C40448-6E92-43F7-9027-EEC3B23A0B29}" srcOrd="6" destOrd="0" presId="urn:microsoft.com/office/officeart/2018/2/layout/IconLabelList"/>
    <dgm:cxn modelId="{BD5DBE09-BAFB-4E06-A010-81690CCB00EB}" type="presParOf" srcId="{61C40448-6E92-43F7-9027-EEC3B23A0B29}" destId="{61AAEB1B-2402-48B6-9743-EE8EC5D05BAF}" srcOrd="0" destOrd="0" presId="urn:microsoft.com/office/officeart/2018/2/layout/IconLabelList"/>
    <dgm:cxn modelId="{21E04790-90FC-482C-B2E7-858D03C70F03}" type="presParOf" srcId="{61C40448-6E92-43F7-9027-EEC3B23A0B29}" destId="{7BAED1FC-89C7-4CE3-AA5D-12A5FE1EF97E}" srcOrd="1" destOrd="0" presId="urn:microsoft.com/office/officeart/2018/2/layout/IconLabelList"/>
    <dgm:cxn modelId="{5DB38B46-C2E7-4AB8-A233-FEC942AAA8F6}" type="presParOf" srcId="{61C40448-6E92-43F7-9027-EEC3B23A0B29}" destId="{B5D81DAA-0F67-4EE3-8760-D323430DDB01}" srcOrd="2" destOrd="0" presId="urn:microsoft.com/office/officeart/2018/2/layout/IconLabelList"/>
    <dgm:cxn modelId="{6C2D0865-A8AB-4664-8D41-F12E45C4462C}" type="presParOf" srcId="{981BD8C4-BACB-4301-ACE1-99DA5A2CC97B}" destId="{980126AD-1677-47B3-95F3-8EA89A895E90}" srcOrd="7" destOrd="0" presId="urn:microsoft.com/office/officeart/2018/2/layout/IconLabelList"/>
    <dgm:cxn modelId="{D65A09D4-B291-4296-B9BA-4C5CD289CBC5}" type="presParOf" srcId="{981BD8C4-BACB-4301-ACE1-99DA5A2CC97B}" destId="{864085B5-7B5C-4F65-AC49-253B244CA2BE}" srcOrd="8" destOrd="0" presId="urn:microsoft.com/office/officeart/2018/2/layout/IconLabelList"/>
    <dgm:cxn modelId="{FF37C095-F5F9-473B-8470-A865CD5C5D30}" type="presParOf" srcId="{864085B5-7B5C-4F65-AC49-253B244CA2BE}" destId="{5556F04F-469B-49A7-B3E2-BBB6A6ECB707}" srcOrd="0" destOrd="0" presId="urn:microsoft.com/office/officeart/2018/2/layout/IconLabelList"/>
    <dgm:cxn modelId="{C3135452-7F0B-4F6B-8F32-62E232237ABF}" type="presParOf" srcId="{864085B5-7B5C-4F65-AC49-253B244CA2BE}" destId="{89ABE883-606A-49B5-83C0-28FF8FCE51F7}" srcOrd="1" destOrd="0" presId="urn:microsoft.com/office/officeart/2018/2/layout/IconLabelList"/>
    <dgm:cxn modelId="{5B003E6F-91E5-44FD-A87F-70489888A3C6}" type="presParOf" srcId="{864085B5-7B5C-4F65-AC49-253B244CA2BE}" destId="{05743FA4-702E-4F27-8B3A-DE77ED127B0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D0B0DD2-05F6-4BAF-8551-BF2346EC052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D5029F3-1886-4B47-9704-FC98E97505ED}">
      <dgm:prSet/>
      <dgm:spPr/>
      <dgm:t>
        <a:bodyPr/>
        <a:lstStyle/>
        <a:p>
          <a:r>
            <a:rPr lang="en-US" dirty="0"/>
            <a:t>Business process is inherently asynchronous – it must </a:t>
          </a:r>
          <a:r>
            <a:rPr lang="en-US" b="1" u="sng" dirty="0"/>
            <a:t>inform</a:t>
          </a:r>
          <a:r>
            <a:rPr lang="en-US" dirty="0"/>
            <a:t> other processes but continue to operate without waiting for response </a:t>
          </a:r>
        </a:p>
      </dgm:t>
    </dgm:pt>
    <dgm:pt modelId="{C3ADF636-D0C7-480D-AA2B-E8DF4CF05667}" type="parTrans" cxnId="{4781E591-CE8D-4B4D-B073-EC0A01B8C66D}">
      <dgm:prSet/>
      <dgm:spPr/>
      <dgm:t>
        <a:bodyPr/>
        <a:lstStyle/>
        <a:p>
          <a:endParaRPr lang="en-US"/>
        </a:p>
      </dgm:t>
    </dgm:pt>
    <dgm:pt modelId="{8EC53701-0EB5-4EB0-855F-0C4851EAC7E0}" type="sibTrans" cxnId="{4781E591-CE8D-4B4D-B073-EC0A01B8C66D}">
      <dgm:prSet/>
      <dgm:spPr/>
      <dgm:t>
        <a:bodyPr/>
        <a:lstStyle/>
        <a:p>
          <a:endParaRPr lang="en-US"/>
        </a:p>
      </dgm:t>
    </dgm:pt>
    <dgm:pt modelId="{D6AFA2DE-D9A4-409A-B8BA-425B7F65EB43}">
      <dgm:prSet/>
      <dgm:spPr/>
      <dgm:t>
        <a:bodyPr/>
        <a:lstStyle/>
        <a:p>
          <a:r>
            <a:rPr lang="en-US" dirty="0"/>
            <a:t>An application needs to operate regardless of whether dependencies are up and running</a:t>
          </a:r>
        </a:p>
      </dgm:t>
    </dgm:pt>
    <dgm:pt modelId="{91FA7E0A-F3C2-4A79-BC03-382602C517F7}" type="parTrans" cxnId="{8C9C1E8C-FC42-4852-A8E8-8F3127DA8EF1}">
      <dgm:prSet/>
      <dgm:spPr/>
      <dgm:t>
        <a:bodyPr/>
        <a:lstStyle/>
        <a:p>
          <a:endParaRPr lang="en-US"/>
        </a:p>
      </dgm:t>
    </dgm:pt>
    <dgm:pt modelId="{9CA46E92-40F3-4CAA-8259-A7902831001B}" type="sibTrans" cxnId="{8C9C1E8C-FC42-4852-A8E8-8F3127DA8EF1}">
      <dgm:prSet/>
      <dgm:spPr/>
      <dgm:t>
        <a:bodyPr/>
        <a:lstStyle/>
        <a:p>
          <a:endParaRPr lang="en-US"/>
        </a:p>
      </dgm:t>
    </dgm:pt>
    <dgm:pt modelId="{05DAE4B8-5944-46BA-88D9-01E4CA004837}">
      <dgm:prSet/>
      <dgm:spPr/>
      <dgm:t>
        <a:bodyPr/>
        <a:lstStyle/>
        <a:p>
          <a:r>
            <a:rPr lang="en-US" dirty="0"/>
            <a:t>Service provider needs complete decoupling from clients – components might need to be completely replaced and/or relocated</a:t>
          </a:r>
        </a:p>
      </dgm:t>
    </dgm:pt>
    <dgm:pt modelId="{FE2B958B-B9C3-4197-B599-EC5646D05E3E}" type="parTrans" cxnId="{0CB2FF76-DA80-49A7-A05B-A4ED7CE112F8}">
      <dgm:prSet/>
      <dgm:spPr/>
      <dgm:t>
        <a:bodyPr/>
        <a:lstStyle/>
        <a:p>
          <a:endParaRPr lang="en-US"/>
        </a:p>
      </dgm:t>
    </dgm:pt>
    <dgm:pt modelId="{B929B299-00D0-4CC6-920D-A3B90CDDC9EC}" type="sibTrans" cxnId="{0CB2FF76-DA80-49A7-A05B-A4ED7CE112F8}">
      <dgm:prSet/>
      <dgm:spPr/>
      <dgm:t>
        <a:bodyPr/>
        <a:lstStyle/>
        <a:p>
          <a:endParaRPr lang="en-US"/>
        </a:p>
      </dgm:t>
    </dgm:pt>
    <dgm:pt modelId="{AB76BEB3-8128-4F00-BB15-62E84BD49BEA}" type="pres">
      <dgm:prSet presAssocID="{AD0B0DD2-05F6-4BAF-8551-BF2346EC052C}" presName="root" presStyleCnt="0">
        <dgm:presLayoutVars>
          <dgm:dir/>
          <dgm:resizeHandles val="exact"/>
        </dgm:presLayoutVars>
      </dgm:prSet>
      <dgm:spPr/>
    </dgm:pt>
    <dgm:pt modelId="{EDE692FB-A345-4441-ABA4-81A6242B16C6}" type="pres">
      <dgm:prSet presAssocID="{4D5029F3-1886-4B47-9704-FC98E97505ED}" presName="compNode" presStyleCnt="0"/>
      <dgm:spPr/>
    </dgm:pt>
    <dgm:pt modelId="{6ABF4356-528D-4860-9D57-EF407F808F76}" type="pres">
      <dgm:prSet presAssocID="{4D5029F3-1886-4B47-9704-FC98E97505ED}" presName="bgRect" presStyleLbl="bgShp" presStyleIdx="0" presStyleCnt="3"/>
      <dgm:spPr/>
    </dgm:pt>
    <dgm:pt modelId="{7603E610-D3F4-4CA0-8C86-50FCC84BEB71}" type="pres">
      <dgm:prSet presAssocID="{4D5029F3-1886-4B47-9704-FC98E97505E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9BFD023A-6873-4BD0-8B05-EE095902E646}" type="pres">
      <dgm:prSet presAssocID="{4D5029F3-1886-4B47-9704-FC98E97505ED}" presName="spaceRect" presStyleCnt="0"/>
      <dgm:spPr/>
    </dgm:pt>
    <dgm:pt modelId="{824E32DD-0923-440D-9F22-7CD9FC8A92B1}" type="pres">
      <dgm:prSet presAssocID="{4D5029F3-1886-4B47-9704-FC98E97505ED}" presName="parTx" presStyleLbl="revTx" presStyleIdx="0" presStyleCnt="3">
        <dgm:presLayoutVars>
          <dgm:chMax val="0"/>
          <dgm:chPref val="0"/>
        </dgm:presLayoutVars>
      </dgm:prSet>
      <dgm:spPr/>
    </dgm:pt>
    <dgm:pt modelId="{45F97DDA-5E04-4CDA-987E-34F21D0123AB}" type="pres">
      <dgm:prSet presAssocID="{8EC53701-0EB5-4EB0-855F-0C4851EAC7E0}" presName="sibTrans" presStyleCnt="0"/>
      <dgm:spPr/>
    </dgm:pt>
    <dgm:pt modelId="{98D67E6B-AB9C-4636-923A-1A3D896D2906}" type="pres">
      <dgm:prSet presAssocID="{D6AFA2DE-D9A4-409A-B8BA-425B7F65EB43}" presName="compNode" presStyleCnt="0"/>
      <dgm:spPr/>
    </dgm:pt>
    <dgm:pt modelId="{CBF28377-2EBD-4449-BC02-9FC92AEC7B8B}" type="pres">
      <dgm:prSet presAssocID="{D6AFA2DE-D9A4-409A-B8BA-425B7F65EB43}" presName="bgRect" presStyleLbl="bgShp" presStyleIdx="1" presStyleCnt="3"/>
      <dgm:spPr/>
    </dgm:pt>
    <dgm:pt modelId="{1B6FC4E7-EDAC-4997-94CC-E4D86B08C527}" type="pres">
      <dgm:prSet presAssocID="{D6AFA2DE-D9A4-409A-B8BA-425B7F65EB4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4B66FF06-13F6-4DA0-BF18-C621B3A7DE2F}" type="pres">
      <dgm:prSet presAssocID="{D6AFA2DE-D9A4-409A-B8BA-425B7F65EB43}" presName="spaceRect" presStyleCnt="0"/>
      <dgm:spPr/>
    </dgm:pt>
    <dgm:pt modelId="{BDDE04D2-9697-49B2-ACBB-A2D9A76F6303}" type="pres">
      <dgm:prSet presAssocID="{D6AFA2DE-D9A4-409A-B8BA-425B7F65EB43}" presName="parTx" presStyleLbl="revTx" presStyleIdx="1" presStyleCnt="3">
        <dgm:presLayoutVars>
          <dgm:chMax val="0"/>
          <dgm:chPref val="0"/>
        </dgm:presLayoutVars>
      </dgm:prSet>
      <dgm:spPr/>
    </dgm:pt>
    <dgm:pt modelId="{08C36A1F-23FF-40A3-A9DD-2235A40061B2}" type="pres">
      <dgm:prSet presAssocID="{9CA46E92-40F3-4CAA-8259-A7902831001B}" presName="sibTrans" presStyleCnt="0"/>
      <dgm:spPr/>
    </dgm:pt>
    <dgm:pt modelId="{CE48697A-9BD3-4CC7-B18E-E297C33D322A}" type="pres">
      <dgm:prSet presAssocID="{05DAE4B8-5944-46BA-88D9-01E4CA004837}" presName="compNode" presStyleCnt="0"/>
      <dgm:spPr/>
    </dgm:pt>
    <dgm:pt modelId="{7AA4A770-ACE4-4EC4-AFC8-244AAB3D1011}" type="pres">
      <dgm:prSet presAssocID="{05DAE4B8-5944-46BA-88D9-01E4CA004837}" presName="bgRect" presStyleLbl="bgShp" presStyleIdx="2" presStyleCnt="3"/>
      <dgm:spPr/>
    </dgm:pt>
    <dgm:pt modelId="{C31302B1-7DCD-42EE-98AB-EC903152B2B8}" type="pres">
      <dgm:prSet presAssocID="{05DAE4B8-5944-46BA-88D9-01E4CA00483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04BCA676-4E35-47A9-A437-132933E33D9A}" type="pres">
      <dgm:prSet presAssocID="{05DAE4B8-5944-46BA-88D9-01E4CA004837}" presName="spaceRect" presStyleCnt="0"/>
      <dgm:spPr/>
    </dgm:pt>
    <dgm:pt modelId="{19B2E441-4E5B-4ADC-8FDE-F9AB780807F1}" type="pres">
      <dgm:prSet presAssocID="{05DAE4B8-5944-46BA-88D9-01E4CA004837}" presName="parTx" presStyleLbl="revTx" presStyleIdx="2" presStyleCnt="3">
        <dgm:presLayoutVars>
          <dgm:chMax val="0"/>
          <dgm:chPref val="0"/>
        </dgm:presLayoutVars>
      </dgm:prSet>
      <dgm:spPr/>
    </dgm:pt>
  </dgm:ptLst>
  <dgm:cxnLst>
    <dgm:cxn modelId="{2CEBF814-B6DB-4114-BBAF-5203047F2450}" type="presOf" srcId="{05DAE4B8-5944-46BA-88D9-01E4CA004837}" destId="{19B2E441-4E5B-4ADC-8FDE-F9AB780807F1}" srcOrd="0" destOrd="0" presId="urn:microsoft.com/office/officeart/2018/2/layout/IconVerticalSolidList"/>
    <dgm:cxn modelId="{0CB2FF76-DA80-49A7-A05B-A4ED7CE112F8}" srcId="{AD0B0DD2-05F6-4BAF-8551-BF2346EC052C}" destId="{05DAE4B8-5944-46BA-88D9-01E4CA004837}" srcOrd="2" destOrd="0" parTransId="{FE2B958B-B9C3-4197-B599-EC5646D05E3E}" sibTransId="{B929B299-00D0-4CC6-920D-A3B90CDDC9EC}"/>
    <dgm:cxn modelId="{599BB77A-BA63-4DAB-868B-122D4E4E7F98}" type="presOf" srcId="{D6AFA2DE-D9A4-409A-B8BA-425B7F65EB43}" destId="{BDDE04D2-9697-49B2-ACBB-A2D9A76F6303}" srcOrd="0" destOrd="0" presId="urn:microsoft.com/office/officeart/2018/2/layout/IconVerticalSolidList"/>
    <dgm:cxn modelId="{8C9C1E8C-FC42-4852-A8E8-8F3127DA8EF1}" srcId="{AD0B0DD2-05F6-4BAF-8551-BF2346EC052C}" destId="{D6AFA2DE-D9A4-409A-B8BA-425B7F65EB43}" srcOrd="1" destOrd="0" parTransId="{91FA7E0A-F3C2-4A79-BC03-382602C517F7}" sibTransId="{9CA46E92-40F3-4CAA-8259-A7902831001B}"/>
    <dgm:cxn modelId="{4781E591-CE8D-4B4D-B073-EC0A01B8C66D}" srcId="{AD0B0DD2-05F6-4BAF-8551-BF2346EC052C}" destId="{4D5029F3-1886-4B47-9704-FC98E97505ED}" srcOrd="0" destOrd="0" parTransId="{C3ADF636-D0C7-480D-AA2B-E8DF4CF05667}" sibTransId="{8EC53701-0EB5-4EB0-855F-0C4851EAC7E0}"/>
    <dgm:cxn modelId="{806B78B0-DA78-45FB-BDE2-5882F7351C92}" type="presOf" srcId="{4D5029F3-1886-4B47-9704-FC98E97505ED}" destId="{824E32DD-0923-440D-9F22-7CD9FC8A92B1}" srcOrd="0" destOrd="0" presId="urn:microsoft.com/office/officeart/2018/2/layout/IconVerticalSolidList"/>
    <dgm:cxn modelId="{E318A5B9-34E7-4E7A-A321-E315CAA6505C}" type="presOf" srcId="{AD0B0DD2-05F6-4BAF-8551-BF2346EC052C}" destId="{AB76BEB3-8128-4F00-BB15-62E84BD49BEA}" srcOrd="0" destOrd="0" presId="urn:microsoft.com/office/officeart/2018/2/layout/IconVerticalSolidList"/>
    <dgm:cxn modelId="{0C973297-369F-4E7A-9D23-4E2C2891D06C}" type="presParOf" srcId="{AB76BEB3-8128-4F00-BB15-62E84BD49BEA}" destId="{EDE692FB-A345-4441-ABA4-81A6242B16C6}" srcOrd="0" destOrd="0" presId="urn:microsoft.com/office/officeart/2018/2/layout/IconVerticalSolidList"/>
    <dgm:cxn modelId="{55068809-99CD-421D-99BA-2BA24CD5C39B}" type="presParOf" srcId="{EDE692FB-A345-4441-ABA4-81A6242B16C6}" destId="{6ABF4356-528D-4860-9D57-EF407F808F76}" srcOrd="0" destOrd="0" presId="urn:microsoft.com/office/officeart/2018/2/layout/IconVerticalSolidList"/>
    <dgm:cxn modelId="{C2798348-82A2-4538-A261-00C1323E97FF}" type="presParOf" srcId="{EDE692FB-A345-4441-ABA4-81A6242B16C6}" destId="{7603E610-D3F4-4CA0-8C86-50FCC84BEB71}" srcOrd="1" destOrd="0" presId="urn:microsoft.com/office/officeart/2018/2/layout/IconVerticalSolidList"/>
    <dgm:cxn modelId="{0C4840EA-112C-4B5E-A4CE-CEAEA1797B99}" type="presParOf" srcId="{EDE692FB-A345-4441-ABA4-81A6242B16C6}" destId="{9BFD023A-6873-4BD0-8B05-EE095902E646}" srcOrd="2" destOrd="0" presId="urn:microsoft.com/office/officeart/2018/2/layout/IconVerticalSolidList"/>
    <dgm:cxn modelId="{B5A1F33C-2DE2-43B4-BF3A-0198F602897D}" type="presParOf" srcId="{EDE692FB-A345-4441-ABA4-81A6242B16C6}" destId="{824E32DD-0923-440D-9F22-7CD9FC8A92B1}" srcOrd="3" destOrd="0" presId="urn:microsoft.com/office/officeart/2018/2/layout/IconVerticalSolidList"/>
    <dgm:cxn modelId="{3E46FB73-2935-47B7-9DB5-4D9C0A55951F}" type="presParOf" srcId="{AB76BEB3-8128-4F00-BB15-62E84BD49BEA}" destId="{45F97DDA-5E04-4CDA-987E-34F21D0123AB}" srcOrd="1" destOrd="0" presId="urn:microsoft.com/office/officeart/2018/2/layout/IconVerticalSolidList"/>
    <dgm:cxn modelId="{0B46E753-BAAA-4E3C-BE57-F82A413C9040}" type="presParOf" srcId="{AB76BEB3-8128-4F00-BB15-62E84BD49BEA}" destId="{98D67E6B-AB9C-4636-923A-1A3D896D2906}" srcOrd="2" destOrd="0" presId="urn:microsoft.com/office/officeart/2018/2/layout/IconVerticalSolidList"/>
    <dgm:cxn modelId="{B1307E2C-7A3E-4DD7-9441-D309BDCF0697}" type="presParOf" srcId="{98D67E6B-AB9C-4636-923A-1A3D896D2906}" destId="{CBF28377-2EBD-4449-BC02-9FC92AEC7B8B}" srcOrd="0" destOrd="0" presId="urn:microsoft.com/office/officeart/2018/2/layout/IconVerticalSolidList"/>
    <dgm:cxn modelId="{5A221359-A3CB-4E40-9770-AE9A3BFB98C8}" type="presParOf" srcId="{98D67E6B-AB9C-4636-923A-1A3D896D2906}" destId="{1B6FC4E7-EDAC-4997-94CC-E4D86B08C527}" srcOrd="1" destOrd="0" presId="urn:microsoft.com/office/officeart/2018/2/layout/IconVerticalSolidList"/>
    <dgm:cxn modelId="{E7C8EA72-C406-4AD9-B9D8-B71A5F942A90}" type="presParOf" srcId="{98D67E6B-AB9C-4636-923A-1A3D896D2906}" destId="{4B66FF06-13F6-4DA0-BF18-C621B3A7DE2F}" srcOrd="2" destOrd="0" presId="urn:microsoft.com/office/officeart/2018/2/layout/IconVerticalSolidList"/>
    <dgm:cxn modelId="{047FF858-AD7F-4EF8-910F-5AB2BF32333B}" type="presParOf" srcId="{98D67E6B-AB9C-4636-923A-1A3D896D2906}" destId="{BDDE04D2-9697-49B2-ACBB-A2D9A76F6303}" srcOrd="3" destOrd="0" presId="urn:microsoft.com/office/officeart/2018/2/layout/IconVerticalSolidList"/>
    <dgm:cxn modelId="{D13B37F8-3A2B-47B4-A841-361803E4F0CE}" type="presParOf" srcId="{AB76BEB3-8128-4F00-BB15-62E84BD49BEA}" destId="{08C36A1F-23FF-40A3-A9DD-2235A40061B2}" srcOrd="3" destOrd="0" presId="urn:microsoft.com/office/officeart/2018/2/layout/IconVerticalSolidList"/>
    <dgm:cxn modelId="{BF892AF3-2B10-4054-962B-3E10C5E322C5}" type="presParOf" srcId="{AB76BEB3-8128-4F00-BB15-62E84BD49BEA}" destId="{CE48697A-9BD3-4CC7-B18E-E297C33D322A}" srcOrd="4" destOrd="0" presId="urn:microsoft.com/office/officeart/2018/2/layout/IconVerticalSolidList"/>
    <dgm:cxn modelId="{26E8E64C-0AFC-417F-B4A7-6419A7B0C3AC}" type="presParOf" srcId="{CE48697A-9BD3-4CC7-B18E-E297C33D322A}" destId="{7AA4A770-ACE4-4EC4-AFC8-244AAB3D1011}" srcOrd="0" destOrd="0" presId="urn:microsoft.com/office/officeart/2018/2/layout/IconVerticalSolidList"/>
    <dgm:cxn modelId="{4EAEE05F-E299-4A55-96F1-A426218BB20C}" type="presParOf" srcId="{CE48697A-9BD3-4CC7-B18E-E297C33D322A}" destId="{C31302B1-7DCD-42EE-98AB-EC903152B2B8}" srcOrd="1" destOrd="0" presId="urn:microsoft.com/office/officeart/2018/2/layout/IconVerticalSolidList"/>
    <dgm:cxn modelId="{0F0875EB-D1D6-463E-8512-2A5F36AF5802}" type="presParOf" srcId="{CE48697A-9BD3-4CC7-B18E-E297C33D322A}" destId="{04BCA676-4E35-47A9-A437-132933E33D9A}" srcOrd="2" destOrd="0" presId="urn:microsoft.com/office/officeart/2018/2/layout/IconVerticalSolidList"/>
    <dgm:cxn modelId="{769A4B3F-E81A-435C-919A-37AC3EA16036}" type="presParOf" srcId="{CE48697A-9BD3-4CC7-B18E-E297C33D322A}" destId="{19B2E441-4E5B-4ADC-8FDE-F9AB780807F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E0B888C-4251-421E-9C39-B7696C5FED2B}"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099BA167-8981-420C-B0A0-512C0010B1C1}">
      <dgm:prSet/>
      <dgm:spPr/>
      <dgm:t>
        <a:bodyPr/>
        <a:lstStyle/>
        <a:p>
          <a:r>
            <a:rPr lang="en-US"/>
            <a:t>Reactive systems is an architecture in which independent systems integrate with each other using asynchronous messaging</a:t>
          </a:r>
        </a:p>
      </dgm:t>
    </dgm:pt>
    <dgm:pt modelId="{0FF62198-4398-4670-B293-F59DCB746D1E}" type="parTrans" cxnId="{A15FFFF9-9813-4AA3-8F33-47000175D6E0}">
      <dgm:prSet/>
      <dgm:spPr/>
      <dgm:t>
        <a:bodyPr/>
        <a:lstStyle/>
        <a:p>
          <a:endParaRPr lang="en-US"/>
        </a:p>
      </dgm:t>
    </dgm:pt>
    <dgm:pt modelId="{7378AFE8-4365-4A28-8EB0-7070E313AC47}" type="sibTrans" cxnId="{A15FFFF9-9813-4AA3-8F33-47000175D6E0}">
      <dgm:prSet/>
      <dgm:spPr/>
      <dgm:t>
        <a:bodyPr/>
        <a:lstStyle/>
        <a:p>
          <a:endParaRPr lang="en-US"/>
        </a:p>
      </dgm:t>
    </dgm:pt>
    <dgm:pt modelId="{14E0A745-667D-49CF-97E7-7A2F23199941}">
      <dgm:prSet/>
      <dgm:spPr/>
      <dgm:t>
        <a:bodyPr/>
        <a:lstStyle/>
        <a:p>
          <a:r>
            <a:rPr lang="en-US"/>
            <a:t>Systems built this way are robust, resilient, flexible, and better positioned to meet modern demands</a:t>
          </a:r>
        </a:p>
      </dgm:t>
    </dgm:pt>
    <dgm:pt modelId="{93104F15-1D2F-4FBD-BBD3-3BFD5E948EEA}" type="parTrans" cxnId="{B57D73F0-5276-4FB8-9D73-7EA6B9977988}">
      <dgm:prSet/>
      <dgm:spPr/>
      <dgm:t>
        <a:bodyPr/>
        <a:lstStyle/>
        <a:p>
          <a:endParaRPr lang="en-US"/>
        </a:p>
      </dgm:t>
    </dgm:pt>
    <dgm:pt modelId="{763E361E-5166-48FD-B850-56950D38D2AC}" type="sibTrans" cxnId="{B57D73F0-5276-4FB8-9D73-7EA6B9977988}">
      <dgm:prSet/>
      <dgm:spPr/>
      <dgm:t>
        <a:bodyPr/>
        <a:lstStyle/>
        <a:p>
          <a:endParaRPr lang="en-US"/>
        </a:p>
      </dgm:t>
    </dgm:pt>
    <dgm:pt modelId="{233FB66A-8D51-4C37-AD90-CA21E50FD538}">
      <dgm:prSet/>
      <dgm:spPr/>
      <dgm:t>
        <a:bodyPr/>
        <a:lstStyle/>
        <a:p>
          <a:r>
            <a:rPr lang="en-US"/>
            <a:t>A set of standards and mindset are needed</a:t>
          </a:r>
        </a:p>
      </dgm:t>
    </dgm:pt>
    <dgm:pt modelId="{59FE72FC-48F1-47CB-9A31-919576FE7458}" type="parTrans" cxnId="{7658D312-DB0F-4D74-A114-7C145AFECC31}">
      <dgm:prSet/>
      <dgm:spPr/>
      <dgm:t>
        <a:bodyPr/>
        <a:lstStyle/>
        <a:p>
          <a:endParaRPr lang="en-US"/>
        </a:p>
      </dgm:t>
    </dgm:pt>
    <dgm:pt modelId="{D0843936-DED1-445A-8055-3E07293F5E2A}" type="sibTrans" cxnId="{7658D312-DB0F-4D74-A114-7C145AFECC31}">
      <dgm:prSet/>
      <dgm:spPr/>
      <dgm:t>
        <a:bodyPr/>
        <a:lstStyle/>
        <a:p>
          <a:endParaRPr lang="en-US"/>
        </a:p>
      </dgm:t>
    </dgm:pt>
    <dgm:pt modelId="{9E8BB12B-522C-4A54-91E6-8B890A964A3B}" type="pres">
      <dgm:prSet presAssocID="{DE0B888C-4251-421E-9C39-B7696C5FED2B}" presName="Name0" presStyleCnt="0">
        <dgm:presLayoutVars>
          <dgm:dir/>
          <dgm:animLvl val="lvl"/>
          <dgm:resizeHandles val="exact"/>
        </dgm:presLayoutVars>
      </dgm:prSet>
      <dgm:spPr/>
    </dgm:pt>
    <dgm:pt modelId="{FEF0C60E-2536-430D-B5A0-B495B4B14B0C}" type="pres">
      <dgm:prSet presAssocID="{233FB66A-8D51-4C37-AD90-CA21E50FD538}" presName="boxAndChildren" presStyleCnt="0"/>
      <dgm:spPr/>
    </dgm:pt>
    <dgm:pt modelId="{A099B1CA-E30E-41C0-8394-C737912B0BC7}" type="pres">
      <dgm:prSet presAssocID="{233FB66A-8D51-4C37-AD90-CA21E50FD538}" presName="parentTextBox" presStyleLbl="node1" presStyleIdx="0" presStyleCnt="3"/>
      <dgm:spPr/>
    </dgm:pt>
    <dgm:pt modelId="{258DFA5A-8E70-4439-953E-6AB19AA449EC}" type="pres">
      <dgm:prSet presAssocID="{763E361E-5166-48FD-B850-56950D38D2AC}" presName="sp" presStyleCnt="0"/>
      <dgm:spPr/>
    </dgm:pt>
    <dgm:pt modelId="{90C36D99-082D-4AD2-9DBB-44650FA094F6}" type="pres">
      <dgm:prSet presAssocID="{14E0A745-667D-49CF-97E7-7A2F23199941}" presName="arrowAndChildren" presStyleCnt="0"/>
      <dgm:spPr/>
    </dgm:pt>
    <dgm:pt modelId="{B43B6722-FF8A-4575-95DE-C3C6781BBEE7}" type="pres">
      <dgm:prSet presAssocID="{14E0A745-667D-49CF-97E7-7A2F23199941}" presName="parentTextArrow" presStyleLbl="node1" presStyleIdx="1" presStyleCnt="3"/>
      <dgm:spPr/>
    </dgm:pt>
    <dgm:pt modelId="{D88341C3-48FA-4E71-909F-61A470CDC1BC}" type="pres">
      <dgm:prSet presAssocID="{7378AFE8-4365-4A28-8EB0-7070E313AC47}" presName="sp" presStyleCnt="0"/>
      <dgm:spPr/>
    </dgm:pt>
    <dgm:pt modelId="{DB30FCE9-13F4-49B4-818B-EFFDDD39303F}" type="pres">
      <dgm:prSet presAssocID="{099BA167-8981-420C-B0A0-512C0010B1C1}" presName="arrowAndChildren" presStyleCnt="0"/>
      <dgm:spPr/>
    </dgm:pt>
    <dgm:pt modelId="{B5777F46-0E04-4258-8629-C33FA84EFCA0}" type="pres">
      <dgm:prSet presAssocID="{099BA167-8981-420C-B0A0-512C0010B1C1}" presName="parentTextArrow" presStyleLbl="node1" presStyleIdx="2" presStyleCnt="3"/>
      <dgm:spPr/>
    </dgm:pt>
  </dgm:ptLst>
  <dgm:cxnLst>
    <dgm:cxn modelId="{EC841F08-B7E9-437A-8E43-308BBD1EB82D}" type="presOf" srcId="{DE0B888C-4251-421E-9C39-B7696C5FED2B}" destId="{9E8BB12B-522C-4A54-91E6-8B890A964A3B}" srcOrd="0" destOrd="0" presId="urn:microsoft.com/office/officeart/2005/8/layout/process4"/>
    <dgm:cxn modelId="{7658D312-DB0F-4D74-A114-7C145AFECC31}" srcId="{DE0B888C-4251-421E-9C39-B7696C5FED2B}" destId="{233FB66A-8D51-4C37-AD90-CA21E50FD538}" srcOrd="2" destOrd="0" parTransId="{59FE72FC-48F1-47CB-9A31-919576FE7458}" sibTransId="{D0843936-DED1-445A-8055-3E07293F5E2A}"/>
    <dgm:cxn modelId="{C706D03A-6EDE-46C9-8926-72A8654F0929}" type="presOf" srcId="{099BA167-8981-420C-B0A0-512C0010B1C1}" destId="{B5777F46-0E04-4258-8629-C33FA84EFCA0}" srcOrd="0" destOrd="0" presId="urn:microsoft.com/office/officeart/2005/8/layout/process4"/>
    <dgm:cxn modelId="{9349614A-B945-4EF1-BB26-A463EC5A9228}" type="presOf" srcId="{14E0A745-667D-49CF-97E7-7A2F23199941}" destId="{B43B6722-FF8A-4575-95DE-C3C6781BBEE7}" srcOrd="0" destOrd="0" presId="urn:microsoft.com/office/officeart/2005/8/layout/process4"/>
    <dgm:cxn modelId="{B57D73F0-5276-4FB8-9D73-7EA6B9977988}" srcId="{DE0B888C-4251-421E-9C39-B7696C5FED2B}" destId="{14E0A745-667D-49CF-97E7-7A2F23199941}" srcOrd="1" destOrd="0" parTransId="{93104F15-1D2F-4FBD-BBD3-3BFD5E948EEA}" sibTransId="{763E361E-5166-48FD-B850-56950D38D2AC}"/>
    <dgm:cxn modelId="{F6E590F0-E1F8-4D6F-BD1F-ADE437A4222E}" type="presOf" srcId="{233FB66A-8D51-4C37-AD90-CA21E50FD538}" destId="{A099B1CA-E30E-41C0-8394-C737912B0BC7}" srcOrd="0" destOrd="0" presId="urn:microsoft.com/office/officeart/2005/8/layout/process4"/>
    <dgm:cxn modelId="{A15FFFF9-9813-4AA3-8F33-47000175D6E0}" srcId="{DE0B888C-4251-421E-9C39-B7696C5FED2B}" destId="{099BA167-8981-420C-B0A0-512C0010B1C1}" srcOrd="0" destOrd="0" parTransId="{0FF62198-4398-4670-B293-F59DCB746D1E}" sibTransId="{7378AFE8-4365-4A28-8EB0-7070E313AC47}"/>
    <dgm:cxn modelId="{E9BE4C13-972A-4D1B-BAB2-9F22A16DBE09}" type="presParOf" srcId="{9E8BB12B-522C-4A54-91E6-8B890A964A3B}" destId="{FEF0C60E-2536-430D-B5A0-B495B4B14B0C}" srcOrd="0" destOrd="0" presId="urn:microsoft.com/office/officeart/2005/8/layout/process4"/>
    <dgm:cxn modelId="{3C728581-136D-4A35-8FB7-1A052F12DE86}" type="presParOf" srcId="{FEF0C60E-2536-430D-B5A0-B495B4B14B0C}" destId="{A099B1CA-E30E-41C0-8394-C737912B0BC7}" srcOrd="0" destOrd="0" presId="urn:microsoft.com/office/officeart/2005/8/layout/process4"/>
    <dgm:cxn modelId="{AF895991-CFED-486B-A341-4F21C8BD81F4}" type="presParOf" srcId="{9E8BB12B-522C-4A54-91E6-8B890A964A3B}" destId="{258DFA5A-8E70-4439-953E-6AB19AA449EC}" srcOrd="1" destOrd="0" presId="urn:microsoft.com/office/officeart/2005/8/layout/process4"/>
    <dgm:cxn modelId="{993B9ED9-A3C9-408B-826C-F14F09AE6012}" type="presParOf" srcId="{9E8BB12B-522C-4A54-91E6-8B890A964A3B}" destId="{90C36D99-082D-4AD2-9DBB-44650FA094F6}" srcOrd="2" destOrd="0" presId="urn:microsoft.com/office/officeart/2005/8/layout/process4"/>
    <dgm:cxn modelId="{EBFE953D-D3FE-42E3-A5BD-CC1154ECB3BF}" type="presParOf" srcId="{90C36D99-082D-4AD2-9DBB-44650FA094F6}" destId="{B43B6722-FF8A-4575-95DE-C3C6781BBEE7}" srcOrd="0" destOrd="0" presId="urn:microsoft.com/office/officeart/2005/8/layout/process4"/>
    <dgm:cxn modelId="{631A3E31-E31B-4AC0-9400-76B4CE9199AF}" type="presParOf" srcId="{9E8BB12B-522C-4A54-91E6-8B890A964A3B}" destId="{D88341C3-48FA-4E71-909F-61A470CDC1BC}" srcOrd="3" destOrd="0" presId="urn:microsoft.com/office/officeart/2005/8/layout/process4"/>
    <dgm:cxn modelId="{55B101DD-E7B5-4940-A226-CC43F6739147}" type="presParOf" srcId="{9E8BB12B-522C-4A54-91E6-8B890A964A3B}" destId="{DB30FCE9-13F4-49B4-818B-EFFDDD39303F}" srcOrd="4" destOrd="0" presId="urn:microsoft.com/office/officeart/2005/8/layout/process4"/>
    <dgm:cxn modelId="{E0CF281C-3FC9-4CD0-A0CC-08A6EB203810}" type="presParOf" srcId="{DB30FCE9-13F4-49B4-818B-EFFDDD39303F}" destId="{B5777F46-0E04-4258-8629-C33FA84EFCA0}"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AF4B325-F6CA-7041-AA60-3F2712647134}" type="doc">
      <dgm:prSet loTypeId="urn:microsoft.com/office/officeart/2005/8/layout/vList5" loCatId="list" qsTypeId="urn:microsoft.com/office/officeart/2005/8/quickstyle/simple1" qsCatId="simple" csTypeId="urn:microsoft.com/office/officeart/2005/8/colors/colorful1#8" csCatId="colorful" phldr="1"/>
      <dgm:spPr/>
      <dgm:t>
        <a:bodyPr/>
        <a:lstStyle/>
        <a:p>
          <a:endParaRPr lang="en-US"/>
        </a:p>
      </dgm:t>
    </dgm:pt>
    <dgm:pt modelId="{D8C8779A-0125-114A-924F-A409D8D278E8}">
      <dgm:prSet phldrT="[Text]"/>
      <dgm:spPr/>
      <dgm:t>
        <a:bodyPr/>
        <a:lstStyle/>
        <a:p>
          <a:pPr algn="ctr"/>
          <a:r>
            <a:rPr lang="en-US" dirty="0"/>
            <a:t>1</a:t>
          </a:r>
        </a:p>
      </dgm:t>
    </dgm:pt>
    <dgm:pt modelId="{5201F48E-959C-5540-96BF-9B1F539C803A}" type="parTrans" cxnId="{62CE9E9B-B9C0-B243-A66B-342D3E25A82A}">
      <dgm:prSet/>
      <dgm:spPr/>
      <dgm:t>
        <a:bodyPr/>
        <a:lstStyle/>
        <a:p>
          <a:endParaRPr lang="en-US"/>
        </a:p>
      </dgm:t>
    </dgm:pt>
    <dgm:pt modelId="{FC00BB56-33BB-3049-827C-452585400CD5}" type="sibTrans" cxnId="{62CE9E9B-B9C0-B243-A66B-342D3E25A82A}">
      <dgm:prSet/>
      <dgm:spPr/>
      <dgm:t>
        <a:bodyPr/>
        <a:lstStyle/>
        <a:p>
          <a:endParaRPr lang="en-US"/>
        </a:p>
      </dgm:t>
    </dgm:pt>
    <dgm:pt modelId="{739F6D25-6114-904F-A31D-82B47D3B757B}">
      <dgm:prSet phldrT="[Text]"/>
      <dgm:spPr/>
      <dgm:t>
        <a:bodyPr/>
        <a:lstStyle/>
        <a:p>
          <a:pPr algn="ctr"/>
          <a:r>
            <a:rPr lang="en-US" dirty="0"/>
            <a:t>2</a:t>
          </a:r>
        </a:p>
      </dgm:t>
    </dgm:pt>
    <dgm:pt modelId="{50E3EFB5-B395-194A-B861-219DC1D76A97}" type="parTrans" cxnId="{A11AC53B-88EC-8842-9803-88AB1089063C}">
      <dgm:prSet/>
      <dgm:spPr/>
      <dgm:t>
        <a:bodyPr/>
        <a:lstStyle/>
        <a:p>
          <a:endParaRPr lang="en-US"/>
        </a:p>
      </dgm:t>
    </dgm:pt>
    <dgm:pt modelId="{8811E247-9885-8241-AFE4-9D2D11E40144}" type="sibTrans" cxnId="{A11AC53B-88EC-8842-9803-88AB1089063C}">
      <dgm:prSet/>
      <dgm:spPr/>
      <dgm:t>
        <a:bodyPr/>
        <a:lstStyle/>
        <a:p>
          <a:endParaRPr lang="en-US"/>
        </a:p>
      </dgm:t>
    </dgm:pt>
    <dgm:pt modelId="{067BEE47-4E9E-4240-978F-74C5A3BFF6BA}">
      <dgm:prSet phldrT="[Text]"/>
      <dgm:spPr/>
      <dgm:t>
        <a:bodyPr/>
        <a:lstStyle/>
        <a:p>
          <a:r>
            <a:rPr lang="en-US" dirty="0"/>
            <a:t>Synchronous vs. Asynchronous</a:t>
          </a:r>
        </a:p>
      </dgm:t>
    </dgm:pt>
    <dgm:pt modelId="{901D79C4-0F80-E347-B313-33DC196A3187}" type="parTrans" cxnId="{4DFABE6B-D82B-294A-B012-A671CD283985}">
      <dgm:prSet/>
      <dgm:spPr/>
      <dgm:t>
        <a:bodyPr/>
        <a:lstStyle/>
        <a:p>
          <a:endParaRPr lang="en-US"/>
        </a:p>
      </dgm:t>
    </dgm:pt>
    <dgm:pt modelId="{63E0BB50-4946-5544-B26E-C46625BD2591}" type="sibTrans" cxnId="{4DFABE6B-D82B-294A-B012-A671CD283985}">
      <dgm:prSet/>
      <dgm:spPr/>
      <dgm:t>
        <a:bodyPr/>
        <a:lstStyle/>
        <a:p>
          <a:endParaRPr lang="en-US"/>
        </a:p>
      </dgm:t>
    </dgm:pt>
    <dgm:pt modelId="{87D763A8-63FD-3D4F-B2B3-DFB983A7CF57}">
      <dgm:prSet phldrT="[Text]"/>
      <dgm:spPr/>
      <dgm:t>
        <a:bodyPr/>
        <a:lstStyle/>
        <a:p>
          <a:pPr algn="ctr"/>
          <a:r>
            <a:rPr lang="en-US" dirty="0"/>
            <a:t>3</a:t>
          </a:r>
        </a:p>
      </dgm:t>
    </dgm:pt>
    <dgm:pt modelId="{DE4E1483-CFC8-D046-A182-16F0C686EA90}" type="parTrans" cxnId="{14874F3B-9BD8-344D-A682-0EDE2D37F7AC}">
      <dgm:prSet/>
      <dgm:spPr/>
      <dgm:t>
        <a:bodyPr/>
        <a:lstStyle/>
        <a:p>
          <a:endParaRPr lang="en-US"/>
        </a:p>
      </dgm:t>
    </dgm:pt>
    <dgm:pt modelId="{DC9A28CE-3383-C349-92CB-AF53937EA126}" type="sibTrans" cxnId="{14874F3B-9BD8-344D-A682-0EDE2D37F7AC}">
      <dgm:prSet/>
      <dgm:spPr/>
      <dgm:t>
        <a:bodyPr/>
        <a:lstStyle/>
        <a:p>
          <a:endParaRPr lang="en-US"/>
        </a:p>
      </dgm:t>
    </dgm:pt>
    <dgm:pt modelId="{BF31D8DE-CF10-704F-9E3F-9049CB0ABD01}">
      <dgm:prSet phldrT="[Text]"/>
      <dgm:spPr/>
      <dgm:t>
        <a:bodyPr/>
        <a:lstStyle/>
        <a:p>
          <a:r>
            <a:rPr lang="en-US" dirty="0"/>
            <a:t>Point-to-Point vs. Publish/Subscribe</a:t>
          </a:r>
        </a:p>
      </dgm:t>
    </dgm:pt>
    <dgm:pt modelId="{08D091CD-042D-594A-AEFD-DB666FEE9F7D}" type="parTrans" cxnId="{567544D8-C9F0-3E42-8320-6DF150A079D4}">
      <dgm:prSet/>
      <dgm:spPr/>
      <dgm:t>
        <a:bodyPr/>
        <a:lstStyle/>
        <a:p>
          <a:endParaRPr lang="en-US"/>
        </a:p>
      </dgm:t>
    </dgm:pt>
    <dgm:pt modelId="{E215CA78-9A10-BC43-8699-164AD04A648C}" type="sibTrans" cxnId="{567544D8-C9F0-3E42-8320-6DF150A079D4}">
      <dgm:prSet/>
      <dgm:spPr/>
      <dgm:t>
        <a:bodyPr/>
        <a:lstStyle/>
        <a:p>
          <a:endParaRPr lang="en-US"/>
        </a:p>
      </dgm:t>
    </dgm:pt>
    <dgm:pt modelId="{F742C9CB-3139-9041-ABF4-4AE23BDFAB56}">
      <dgm:prSet phldrT="[Text]"/>
      <dgm:spPr/>
      <dgm:t>
        <a:bodyPr/>
        <a:lstStyle/>
        <a:p>
          <a:r>
            <a:rPr lang="en-US" dirty="0"/>
            <a:t>What is asynchronous integration</a:t>
          </a:r>
        </a:p>
      </dgm:t>
    </dgm:pt>
    <dgm:pt modelId="{4181FC93-CC92-AB4E-A228-A2383BD5E770}" type="parTrans" cxnId="{EECB7E4E-00A9-D740-9903-3E3B70CAB18A}">
      <dgm:prSet/>
      <dgm:spPr/>
      <dgm:t>
        <a:bodyPr/>
        <a:lstStyle/>
        <a:p>
          <a:endParaRPr lang="en-US"/>
        </a:p>
      </dgm:t>
    </dgm:pt>
    <dgm:pt modelId="{BE1401B5-C246-E64E-9800-26A57E90C849}" type="sibTrans" cxnId="{EECB7E4E-00A9-D740-9903-3E3B70CAB18A}">
      <dgm:prSet/>
      <dgm:spPr/>
      <dgm:t>
        <a:bodyPr/>
        <a:lstStyle/>
        <a:p>
          <a:endParaRPr lang="en-US"/>
        </a:p>
      </dgm:t>
    </dgm:pt>
    <dgm:pt modelId="{8CD96023-48E1-5E47-AC32-FF57D089D524}">
      <dgm:prSet phldrT="[Text]"/>
      <dgm:spPr/>
      <dgm:t>
        <a:bodyPr/>
        <a:lstStyle/>
        <a:p>
          <a:pPr algn="ctr"/>
          <a:r>
            <a:rPr lang="en-US" dirty="0"/>
            <a:t>4</a:t>
          </a:r>
        </a:p>
      </dgm:t>
    </dgm:pt>
    <dgm:pt modelId="{28E8140A-08E6-3642-9574-D4CF7D535FDE}" type="parTrans" cxnId="{76F36F4F-D8C7-0841-9CAA-1039FCB38A22}">
      <dgm:prSet/>
      <dgm:spPr/>
      <dgm:t>
        <a:bodyPr/>
        <a:lstStyle/>
        <a:p>
          <a:endParaRPr lang="en-US"/>
        </a:p>
      </dgm:t>
    </dgm:pt>
    <dgm:pt modelId="{85BF0575-656E-DA47-BF0B-81EF78895CF7}" type="sibTrans" cxnId="{76F36F4F-D8C7-0841-9CAA-1039FCB38A22}">
      <dgm:prSet/>
      <dgm:spPr/>
      <dgm:t>
        <a:bodyPr/>
        <a:lstStyle/>
        <a:p>
          <a:endParaRPr lang="en-US"/>
        </a:p>
      </dgm:t>
    </dgm:pt>
    <dgm:pt modelId="{9F3BC30C-49D6-C14D-ADA4-2446F7137468}">
      <dgm:prSet phldrT="[Text]"/>
      <dgm:spPr/>
      <dgm:t>
        <a:bodyPr/>
        <a:lstStyle/>
        <a:p>
          <a:r>
            <a:rPr lang="en-US" dirty="0"/>
            <a:t>Asynchronous Http Clients</a:t>
          </a:r>
        </a:p>
      </dgm:t>
    </dgm:pt>
    <dgm:pt modelId="{9BDE77F3-98F5-3E41-A1E0-402B685E8804}" type="parTrans" cxnId="{56AB58A6-835C-314C-83FE-B20CC44B94C5}">
      <dgm:prSet/>
      <dgm:spPr/>
      <dgm:t>
        <a:bodyPr/>
        <a:lstStyle/>
        <a:p>
          <a:endParaRPr lang="en-US"/>
        </a:p>
      </dgm:t>
    </dgm:pt>
    <dgm:pt modelId="{4D8FA2FA-8DC4-614E-8A7E-30A4D18A905A}" type="sibTrans" cxnId="{56AB58A6-835C-314C-83FE-B20CC44B94C5}">
      <dgm:prSet/>
      <dgm:spPr/>
      <dgm:t>
        <a:bodyPr/>
        <a:lstStyle/>
        <a:p>
          <a:endParaRPr lang="en-US"/>
        </a:p>
      </dgm:t>
    </dgm:pt>
    <dgm:pt modelId="{9001CD4E-7221-5543-A161-F8CD3AFE4F91}">
      <dgm:prSet phldrT="[Text]"/>
      <dgm:spPr/>
      <dgm:t>
        <a:bodyPr/>
        <a:lstStyle/>
        <a:p>
          <a:r>
            <a:rPr lang="en-US" dirty="0"/>
            <a:t>Reactive Systems</a:t>
          </a:r>
        </a:p>
      </dgm:t>
    </dgm:pt>
    <dgm:pt modelId="{1A988E82-D7BA-7D4A-B636-7D775C624FCE}" type="parTrans" cxnId="{9D34B0F8-C197-E143-8848-855D80F897A7}">
      <dgm:prSet/>
      <dgm:spPr/>
      <dgm:t>
        <a:bodyPr/>
        <a:lstStyle/>
        <a:p>
          <a:endParaRPr lang="en-US"/>
        </a:p>
      </dgm:t>
    </dgm:pt>
    <dgm:pt modelId="{1A71F8B0-DB85-DF41-98BE-1B72A2FA5354}" type="sibTrans" cxnId="{9D34B0F8-C197-E143-8848-855D80F897A7}">
      <dgm:prSet/>
      <dgm:spPr/>
      <dgm:t>
        <a:bodyPr/>
        <a:lstStyle/>
        <a:p>
          <a:endParaRPr lang="en-US"/>
        </a:p>
      </dgm:t>
    </dgm:pt>
    <dgm:pt modelId="{E1961160-67F7-D34B-A6F2-DA663CD9947E}">
      <dgm:prSet phldrT="[Text]"/>
      <dgm:spPr/>
      <dgm:t>
        <a:bodyPr/>
        <a:lstStyle/>
        <a:p>
          <a:pPr algn="ctr"/>
          <a:r>
            <a:rPr lang="en-US" dirty="0"/>
            <a:t>5</a:t>
          </a:r>
        </a:p>
      </dgm:t>
    </dgm:pt>
    <dgm:pt modelId="{2EB2CB80-01A6-2D43-8D65-7529540222B6}" type="parTrans" cxnId="{B7507CB9-4AC5-6A40-B83A-A1CA4B8D9F0C}">
      <dgm:prSet/>
      <dgm:spPr/>
      <dgm:t>
        <a:bodyPr/>
        <a:lstStyle/>
        <a:p>
          <a:endParaRPr lang="en-US"/>
        </a:p>
      </dgm:t>
    </dgm:pt>
    <dgm:pt modelId="{D5D5D141-DFB5-284B-AA6C-F890B3A934FA}" type="sibTrans" cxnId="{B7507CB9-4AC5-6A40-B83A-A1CA4B8D9F0C}">
      <dgm:prSet/>
      <dgm:spPr/>
      <dgm:t>
        <a:bodyPr/>
        <a:lstStyle/>
        <a:p>
          <a:endParaRPr lang="en-US"/>
        </a:p>
      </dgm:t>
    </dgm:pt>
    <dgm:pt modelId="{D115797B-86EA-4B9D-B55C-06B5BBEFF8E5}">
      <dgm:prSet phldrT="[Text]"/>
      <dgm:spPr/>
      <dgm:t>
        <a:bodyPr/>
        <a:lstStyle/>
        <a:p>
          <a:r>
            <a:rPr lang="en-US" dirty="0"/>
            <a:t>Java Messaging Service (JMS)</a:t>
          </a:r>
        </a:p>
      </dgm:t>
    </dgm:pt>
    <dgm:pt modelId="{84C2AB3B-08F4-4931-9C0E-2BF8E5CA1910}" type="parTrans" cxnId="{838EF8B6-0E22-40B8-91E4-2FA3EC9CAB8C}">
      <dgm:prSet/>
      <dgm:spPr/>
      <dgm:t>
        <a:bodyPr/>
        <a:lstStyle/>
        <a:p>
          <a:endParaRPr lang="en-US"/>
        </a:p>
      </dgm:t>
    </dgm:pt>
    <dgm:pt modelId="{ABBA347D-B0D6-4BF0-9FB2-CC0D3C60B7CF}" type="sibTrans" cxnId="{838EF8B6-0E22-40B8-91E4-2FA3EC9CAB8C}">
      <dgm:prSet/>
      <dgm:spPr/>
      <dgm:t>
        <a:bodyPr/>
        <a:lstStyle/>
        <a:p>
          <a:endParaRPr lang="en-US"/>
        </a:p>
      </dgm:t>
    </dgm:pt>
    <dgm:pt modelId="{68F578D9-9462-41E6-9858-BF98B677D7C8}">
      <dgm:prSet phldrT="[Text]"/>
      <dgm:spPr/>
      <dgm:t>
        <a:bodyPr/>
        <a:lstStyle/>
        <a:p>
          <a:pPr algn="ctr"/>
          <a:r>
            <a:rPr lang="en-US" dirty="0"/>
            <a:t>6</a:t>
          </a:r>
        </a:p>
      </dgm:t>
    </dgm:pt>
    <dgm:pt modelId="{81A1CC27-BE07-40C0-B95E-5DD9AEE159D0}" type="parTrans" cxnId="{D33E2CDD-850F-42A8-BAD6-7EF89939F56E}">
      <dgm:prSet/>
      <dgm:spPr/>
      <dgm:t>
        <a:bodyPr/>
        <a:lstStyle/>
        <a:p>
          <a:endParaRPr lang="en-US"/>
        </a:p>
      </dgm:t>
    </dgm:pt>
    <dgm:pt modelId="{09EA91D7-966F-4970-A9A5-AB3CEB3E6ADB}" type="sibTrans" cxnId="{D33E2CDD-850F-42A8-BAD6-7EF89939F56E}">
      <dgm:prSet/>
      <dgm:spPr/>
      <dgm:t>
        <a:bodyPr/>
        <a:lstStyle/>
        <a:p>
          <a:endParaRPr lang="en-US"/>
        </a:p>
      </dgm:t>
    </dgm:pt>
    <dgm:pt modelId="{9CE33D04-F50E-4F86-AC92-6C8F5E9FA329}" type="pres">
      <dgm:prSet presAssocID="{DAF4B325-F6CA-7041-AA60-3F2712647134}" presName="Name0" presStyleCnt="0">
        <dgm:presLayoutVars>
          <dgm:dir/>
          <dgm:animLvl val="lvl"/>
          <dgm:resizeHandles val="exact"/>
        </dgm:presLayoutVars>
      </dgm:prSet>
      <dgm:spPr/>
    </dgm:pt>
    <dgm:pt modelId="{CDBA3702-2552-4031-8EFE-B8307B4B02D1}" type="pres">
      <dgm:prSet presAssocID="{D8C8779A-0125-114A-924F-A409D8D278E8}" presName="linNode" presStyleCnt="0"/>
      <dgm:spPr/>
    </dgm:pt>
    <dgm:pt modelId="{9B42038D-C6EF-47FF-83BA-924D1E31FB10}" type="pres">
      <dgm:prSet presAssocID="{D8C8779A-0125-114A-924F-A409D8D278E8}" presName="parentText" presStyleLbl="node1" presStyleIdx="0" presStyleCnt="6" custScaleX="33745">
        <dgm:presLayoutVars>
          <dgm:chMax val="1"/>
          <dgm:bulletEnabled val="1"/>
        </dgm:presLayoutVars>
      </dgm:prSet>
      <dgm:spPr/>
    </dgm:pt>
    <dgm:pt modelId="{05D42A0D-698C-4C41-A7BA-9A156DBAFF20}" type="pres">
      <dgm:prSet presAssocID="{D8C8779A-0125-114A-924F-A409D8D278E8}" presName="descendantText" presStyleLbl="alignAccFollowNode1" presStyleIdx="0" presStyleCnt="6" custScaleX="134375">
        <dgm:presLayoutVars>
          <dgm:bulletEnabled val="1"/>
        </dgm:presLayoutVars>
      </dgm:prSet>
      <dgm:spPr/>
    </dgm:pt>
    <dgm:pt modelId="{8EF41114-996B-4ED6-97D1-9A1DA5C7112F}" type="pres">
      <dgm:prSet presAssocID="{FC00BB56-33BB-3049-827C-452585400CD5}" presName="sp" presStyleCnt="0"/>
      <dgm:spPr/>
    </dgm:pt>
    <dgm:pt modelId="{3060B616-96B4-4986-9A4D-C2BA1B6DCF32}" type="pres">
      <dgm:prSet presAssocID="{739F6D25-6114-904F-A31D-82B47D3B757B}" presName="linNode" presStyleCnt="0"/>
      <dgm:spPr/>
    </dgm:pt>
    <dgm:pt modelId="{60D6DB64-6AF4-476E-B152-0BB67B8463A9}" type="pres">
      <dgm:prSet presAssocID="{739F6D25-6114-904F-A31D-82B47D3B757B}" presName="parentText" presStyleLbl="node1" presStyleIdx="1" presStyleCnt="6" custScaleX="33745">
        <dgm:presLayoutVars>
          <dgm:chMax val="1"/>
          <dgm:bulletEnabled val="1"/>
        </dgm:presLayoutVars>
      </dgm:prSet>
      <dgm:spPr/>
    </dgm:pt>
    <dgm:pt modelId="{B3B330F0-FBE3-467F-8B72-25F20416E546}" type="pres">
      <dgm:prSet presAssocID="{739F6D25-6114-904F-A31D-82B47D3B757B}" presName="descendantText" presStyleLbl="alignAccFollowNode1" presStyleIdx="1" presStyleCnt="6" custScaleX="134375" custLinFactNeighborX="-309" custLinFactNeighborY="801">
        <dgm:presLayoutVars>
          <dgm:bulletEnabled val="1"/>
        </dgm:presLayoutVars>
      </dgm:prSet>
      <dgm:spPr/>
    </dgm:pt>
    <dgm:pt modelId="{DB3A8063-0B09-4DE3-8A1D-7A441633270B}" type="pres">
      <dgm:prSet presAssocID="{8811E247-9885-8241-AFE4-9D2D11E40144}" presName="sp" presStyleCnt="0"/>
      <dgm:spPr/>
    </dgm:pt>
    <dgm:pt modelId="{23CB6DC2-4C2E-4FFD-B773-5D2F39A1DDD6}" type="pres">
      <dgm:prSet presAssocID="{87D763A8-63FD-3D4F-B2B3-DFB983A7CF57}" presName="linNode" presStyleCnt="0"/>
      <dgm:spPr/>
    </dgm:pt>
    <dgm:pt modelId="{3599697C-3529-47FE-BF70-19F1CB0B61C1}" type="pres">
      <dgm:prSet presAssocID="{87D763A8-63FD-3D4F-B2B3-DFB983A7CF57}" presName="parentText" presStyleLbl="node1" presStyleIdx="2" presStyleCnt="6" custScaleX="33745">
        <dgm:presLayoutVars>
          <dgm:chMax val="1"/>
          <dgm:bulletEnabled val="1"/>
        </dgm:presLayoutVars>
      </dgm:prSet>
      <dgm:spPr/>
    </dgm:pt>
    <dgm:pt modelId="{6999DF1F-A93C-4179-AD34-8E909AE0AD12}" type="pres">
      <dgm:prSet presAssocID="{87D763A8-63FD-3D4F-B2B3-DFB983A7CF57}" presName="descendantText" presStyleLbl="alignAccFollowNode1" presStyleIdx="2" presStyleCnt="6" custScaleX="134375">
        <dgm:presLayoutVars>
          <dgm:bulletEnabled val="1"/>
        </dgm:presLayoutVars>
      </dgm:prSet>
      <dgm:spPr/>
    </dgm:pt>
    <dgm:pt modelId="{DC7AA3E1-70B0-45AC-832B-C48FD2F90631}" type="pres">
      <dgm:prSet presAssocID="{DC9A28CE-3383-C349-92CB-AF53937EA126}" presName="sp" presStyleCnt="0"/>
      <dgm:spPr/>
    </dgm:pt>
    <dgm:pt modelId="{5BBC22F7-E507-4E9B-B531-B5ABAE967175}" type="pres">
      <dgm:prSet presAssocID="{8CD96023-48E1-5E47-AC32-FF57D089D524}" presName="linNode" presStyleCnt="0"/>
      <dgm:spPr/>
    </dgm:pt>
    <dgm:pt modelId="{8F1C4B2E-CDB2-4260-8F38-0FB1AE6D25FB}" type="pres">
      <dgm:prSet presAssocID="{8CD96023-48E1-5E47-AC32-FF57D089D524}" presName="parentText" presStyleLbl="node1" presStyleIdx="3" presStyleCnt="6" custScaleX="33745">
        <dgm:presLayoutVars>
          <dgm:chMax val="1"/>
          <dgm:bulletEnabled val="1"/>
        </dgm:presLayoutVars>
      </dgm:prSet>
      <dgm:spPr/>
    </dgm:pt>
    <dgm:pt modelId="{96C35E85-D3D6-4590-BBFD-AE0DC60490E1}" type="pres">
      <dgm:prSet presAssocID="{8CD96023-48E1-5E47-AC32-FF57D089D524}" presName="descendantText" presStyleLbl="alignAccFollowNode1" presStyleIdx="3" presStyleCnt="6" custScaleX="134375">
        <dgm:presLayoutVars>
          <dgm:bulletEnabled val="1"/>
        </dgm:presLayoutVars>
      </dgm:prSet>
      <dgm:spPr/>
    </dgm:pt>
    <dgm:pt modelId="{77FD4814-E0CB-4B08-9534-CE2AFF537681}" type="pres">
      <dgm:prSet presAssocID="{85BF0575-656E-DA47-BF0B-81EF78895CF7}" presName="sp" presStyleCnt="0"/>
      <dgm:spPr/>
    </dgm:pt>
    <dgm:pt modelId="{C6BA3C2A-340B-4A5E-A44D-1FD9483C2617}" type="pres">
      <dgm:prSet presAssocID="{E1961160-67F7-D34B-A6F2-DA663CD9947E}" presName="linNode" presStyleCnt="0"/>
      <dgm:spPr/>
    </dgm:pt>
    <dgm:pt modelId="{587445E9-79E4-4017-947F-900E94BF2674}" type="pres">
      <dgm:prSet presAssocID="{E1961160-67F7-D34B-A6F2-DA663CD9947E}" presName="parentText" presStyleLbl="node1" presStyleIdx="4" presStyleCnt="6" custScaleX="33745">
        <dgm:presLayoutVars>
          <dgm:chMax val="1"/>
          <dgm:bulletEnabled val="1"/>
        </dgm:presLayoutVars>
      </dgm:prSet>
      <dgm:spPr/>
    </dgm:pt>
    <dgm:pt modelId="{457E7AA8-F644-4C7B-B064-F76D4216093A}" type="pres">
      <dgm:prSet presAssocID="{E1961160-67F7-D34B-A6F2-DA663CD9947E}" presName="descendantText" presStyleLbl="alignAccFollowNode1" presStyleIdx="4" presStyleCnt="6" custScaleX="134375">
        <dgm:presLayoutVars>
          <dgm:bulletEnabled val="1"/>
        </dgm:presLayoutVars>
      </dgm:prSet>
      <dgm:spPr/>
    </dgm:pt>
    <dgm:pt modelId="{8C35E61D-23B2-4018-A8B1-6F3AF2219524}" type="pres">
      <dgm:prSet presAssocID="{D5D5D141-DFB5-284B-AA6C-F890B3A934FA}" presName="sp" presStyleCnt="0"/>
      <dgm:spPr/>
    </dgm:pt>
    <dgm:pt modelId="{69803F72-646D-41B0-A413-6074F0EDB0CA}" type="pres">
      <dgm:prSet presAssocID="{68F578D9-9462-41E6-9858-BF98B677D7C8}" presName="linNode" presStyleCnt="0"/>
      <dgm:spPr/>
    </dgm:pt>
    <dgm:pt modelId="{ADB4C858-54E0-4E60-B637-A79193A305A1}" type="pres">
      <dgm:prSet presAssocID="{68F578D9-9462-41E6-9858-BF98B677D7C8}" presName="parentText" presStyleLbl="node1" presStyleIdx="5" presStyleCnt="6" custScaleX="33745">
        <dgm:presLayoutVars>
          <dgm:chMax val="1"/>
          <dgm:bulletEnabled val="1"/>
        </dgm:presLayoutVars>
      </dgm:prSet>
      <dgm:spPr/>
    </dgm:pt>
    <dgm:pt modelId="{19B0A736-F4DC-403E-AFB8-6A3ADC1BBAF4}" type="pres">
      <dgm:prSet presAssocID="{68F578D9-9462-41E6-9858-BF98B677D7C8}" presName="descendantText" presStyleLbl="alignAccFollowNode1" presStyleIdx="5" presStyleCnt="6" custScaleX="134375">
        <dgm:presLayoutVars>
          <dgm:bulletEnabled val="1"/>
        </dgm:presLayoutVars>
      </dgm:prSet>
      <dgm:spPr/>
    </dgm:pt>
  </dgm:ptLst>
  <dgm:cxnLst>
    <dgm:cxn modelId="{F48D2800-A412-414D-8C16-C4FE59AE516A}" type="presOf" srcId="{68F578D9-9462-41E6-9858-BF98B677D7C8}" destId="{ADB4C858-54E0-4E60-B637-A79193A305A1}" srcOrd="0" destOrd="0" presId="urn:microsoft.com/office/officeart/2005/8/layout/vList5"/>
    <dgm:cxn modelId="{64454802-D7AC-4F35-8FCA-5F9B169E0CE4}" type="presOf" srcId="{87D763A8-63FD-3D4F-B2B3-DFB983A7CF57}" destId="{3599697C-3529-47FE-BF70-19F1CB0B61C1}" srcOrd="0" destOrd="0" presId="urn:microsoft.com/office/officeart/2005/8/layout/vList5"/>
    <dgm:cxn modelId="{5A022018-0D5C-403F-A12B-1AE28035C728}" type="presOf" srcId="{DAF4B325-F6CA-7041-AA60-3F2712647134}" destId="{9CE33D04-F50E-4F86-AC92-6C8F5E9FA329}" srcOrd="0" destOrd="0" presId="urn:microsoft.com/office/officeart/2005/8/layout/vList5"/>
    <dgm:cxn modelId="{6DC13D1A-0E83-4707-9216-D10D32FA5617}" type="presOf" srcId="{9001CD4E-7221-5543-A161-F8CD3AFE4F91}" destId="{457E7AA8-F644-4C7B-B064-F76D4216093A}" srcOrd="0" destOrd="0" presId="urn:microsoft.com/office/officeart/2005/8/layout/vList5"/>
    <dgm:cxn modelId="{14874F3B-9BD8-344D-A682-0EDE2D37F7AC}" srcId="{DAF4B325-F6CA-7041-AA60-3F2712647134}" destId="{87D763A8-63FD-3D4F-B2B3-DFB983A7CF57}" srcOrd="2" destOrd="0" parTransId="{DE4E1483-CFC8-D046-A182-16F0C686EA90}" sibTransId="{DC9A28CE-3383-C349-92CB-AF53937EA126}"/>
    <dgm:cxn modelId="{A11AC53B-88EC-8842-9803-88AB1089063C}" srcId="{DAF4B325-F6CA-7041-AA60-3F2712647134}" destId="{739F6D25-6114-904F-A31D-82B47D3B757B}" srcOrd="1" destOrd="0" parTransId="{50E3EFB5-B395-194A-B861-219DC1D76A97}" sibTransId="{8811E247-9885-8241-AFE4-9D2D11E40144}"/>
    <dgm:cxn modelId="{A2B21345-579A-4800-AA23-0D5D765A4F18}" type="presOf" srcId="{067BEE47-4E9E-4240-978F-74C5A3BFF6BA}" destId="{B3B330F0-FBE3-467F-8B72-25F20416E546}" srcOrd="0" destOrd="0" presId="urn:microsoft.com/office/officeart/2005/8/layout/vList5"/>
    <dgm:cxn modelId="{0E485E6A-8257-43F8-AAB9-9ACCB5459444}" type="presOf" srcId="{739F6D25-6114-904F-A31D-82B47D3B757B}" destId="{60D6DB64-6AF4-476E-B152-0BB67B8463A9}" srcOrd="0" destOrd="0" presId="urn:microsoft.com/office/officeart/2005/8/layout/vList5"/>
    <dgm:cxn modelId="{4DFABE6B-D82B-294A-B012-A671CD283985}" srcId="{739F6D25-6114-904F-A31D-82B47D3B757B}" destId="{067BEE47-4E9E-4240-978F-74C5A3BFF6BA}" srcOrd="0" destOrd="0" parTransId="{901D79C4-0F80-E347-B313-33DC196A3187}" sibTransId="{63E0BB50-4946-5544-B26E-C46625BD2591}"/>
    <dgm:cxn modelId="{9172CE6C-D501-4DDE-BEDD-EFD384F38D23}" type="presOf" srcId="{9F3BC30C-49D6-C14D-ADA4-2446F7137468}" destId="{96C35E85-D3D6-4590-BBFD-AE0DC60490E1}" srcOrd="0" destOrd="0" presId="urn:microsoft.com/office/officeart/2005/8/layout/vList5"/>
    <dgm:cxn modelId="{EECB7E4E-00A9-D740-9903-3E3B70CAB18A}" srcId="{D8C8779A-0125-114A-924F-A409D8D278E8}" destId="{F742C9CB-3139-9041-ABF4-4AE23BDFAB56}" srcOrd="0" destOrd="0" parTransId="{4181FC93-CC92-AB4E-A228-A2383BD5E770}" sibTransId="{BE1401B5-C246-E64E-9800-26A57E90C849}"/>
    <dgm:cxn modelId="{76F36F4F-D8C7-0841-9CAA-1039FCB38A22}" srcId="{DAF4B325-F6CA-7041-AA60-3F2712647134}" destId="{8CD96023-48E1-5E47-AC32-FF57D089D524}" srcOrd="3" destOrd="0" parTransId="{28E8140A-08E6-3642-9574-D4CF7D535FDE}" sibTransId="{85BF0575-656E-DA47-BF0B-81EF78895CF7}"/>
    <dgm:cxn modelId="{36D2E399-30F3-4409-B132-8EB146149F4D}" type="presOf" srcId="{8CD96023-48E1-5E47-AC32-FF57D089D524}" destId="{8F1C4B2E-CDB2-4260-8F38-0FB1AE6D25FB}" srcOrd="0" destOrd="0" presId="urn:microsoft.com/office/officeart/2005/8/layout/vList5"/>
    <dgm:cxn modelId="{62CE9E9B-B9C0-B243-A66B-342D3E25A82A}" srcId="{DAF4B325-F6CA-7041-AA60-3F2712647134}" destId="{D8C8779A-0125-114A-924F-A409D8D278E8}" srcOrd="0" destOrd="0" parTransId="{5201F48E-959C-5540-96BF-9B1F539C803A}" sibTransId="{FC00BB56-33BB-3049-827C-452585400CD5}"/>
    <dgm:cxn modelId="{56AB58A6-835C-314C-83FE-B20CC44B94C5}" srcId="{8CD96023-48E1-5E47-AC32-FF57D089D524}" destId="{9F3BC30C-49D6-C14D-ADA4-2446F7137468}" srcOrd="0" destOrd="0" parTransId="{9BDE77F3-98F5-3E41-A1E0-402B685E8804}" sibTransId="{4D8FA2FA-8DC4-614E-8A7E-30A4D18A905A}"/>
    <dgm:cxn modelId="{CED6F6A7-58B1-4403-9883-BFBB5E2158E9}" type="presOf" srcId="{D115797B-86EA-4B9D-B55C-06B5BBEFF8E5}" destId="{19B0A736-F4DC-403E-AFB8-6A3ADC1BBAF4}" srcOrd="0" destOrd="0" presId="urn:microsoft.com/office/officeart/2005/8/layout/vList5"/>
    <dgm:cxn modelId="{F5DAC4AF-4E6E-43C8-8D32-45A09C0EDCFE}" type="presOf" srcId="{E1961160-67F7-D34B-A6F2-DA663CD9947E}" destId="{587445E9-79E4-4017-947F-900E94BF2674}" srcOrd="0" destOrd="0" presId="urn:microsoft.com/office/officeart/2005/8/layout/vList5"/>
    <dgm:cxn modelId="{838EF8B6-0E22-40B8-91E4-2FA3EC9CAB8C}" srcId="{68F578D9-9462-41E6-9858-BF98B677D7C8}" destId="{D115797B-86EA-4B9D-B55C-06B5BBEFF8E5}" srcOrd="0" destOrd="0" parTransId="{84C2AB3B-08F4-4931-9C0E-2BF8E5CA1910}" sibTransId="{ABBA347D-B0D6-4BF0-9FB2-CC0D3C60B7CF}"/>
    <dgm:cxn modelId="{B7507CB9-4AC5-6A40-B83A-A1CA4B8D9F0C}" srcId="{DAF4B325-F6CA-7041-AA60-3F2712647134}" destId="{E1961160-67F7-D34B-A6F2-DA663CD9947E}" srcOrd="4" destOrd="0" parTransId="{2EB2CB80-01A6-2D43-8D65-7529540222B6}" sibTransId="{D5D5D141-DFB5-284B-AA6C-F890B3A934FA}"/>
    <dgm:cxn modelId="{32B2E9C6-7FC4-47EC-8169-73B23B3089B8}" type="presOf" srcId="{D8C8779A-0125-114A-924F-A409D8D278E8}" destId="{9B42038D-C6EF-47FF-83BA-924D1E31FB10}" srcOrd="0" destOrd="0" presId="urn:microsoft.com/office/officeart/2005/8/layout/vList5"/>
    <dgm:cxn modelId="{567544D8-C9F0-3E42-8320-6DF150A079D4}" srcId="{87D763A8-63FD-3D4F-B2B3-DFB983A7CF57}" destId="{BF31D8DE-CF10-704F-9E3F-9049CB0ABD01}" srcOrd="0" destOrd="0" parTransId="{08D091CD-042D-594A-AEFD-DB666FEE9F7D}" sibTransId="{E215CA78-9A10-BC43-8699-164AD04A648C}"/>
    <dgm:cxn modelId="{D33E2CDD-850F-42A8-BAD6-7EF89939F56E}" srcId="{DAF4B325-F6CA-7041-AA60-3F2712647134}" destId="{68F578D9-9462-41E6-9858-BF98B677D7C8}" srcOrd="5" destOrd="0" parTransId="{81A1CC27-BE07-40C0-B95E-5DD9AEE159D0}" sibTransId="{09EA91D7-966F-4970-A9A5-AB3CEB3E6ADB}"/>
    <dgm:cxn modelId="{0FEAD7F7-30F1-41EE-A817-3BA91AE0613E}" type="presOf" srcId="{BF31D8DE-CF10-704F-9E3F-9049CB0ABD01}" destId="{6999DF1F-A93C-4179-AD34-8E909AE0AD12}" srcOrd="0" destOrd="0" presId="urn:microsoft.com/office/officeart/2005/8/layout/vList5"/>
    <dgm:cxn modelId="{9D34B0F8-C197-E143-8848-855D80F897A7}" srcId="{E1961160-67F7-D34B-A6F2-DA663CD9947E}" destId="{9001CD4E-7221-5543-A161-F8CD3AFE4F91}" srcOrd="0" destOrd="0" parTransId="{1A988E82-D7BA-7D4A-B636-7D775C624FCE}" sibTransId="{1A71F8B0-DB85-DF41-98BE-1B72A2FA5354}"/>
    <dgm:cxn modelId="{00BD00FB-B7A3-4613-8A6E-0C50546BD0DB}" type="presOf" srcId="{F742C9CB-3139-9041-ABF4-4AE23BDFAB56}" destId="{05D42A0D-698C-4C41-A7BA-9A156DBAFF20}" srcOrd="0" destOrd="0" presId="urn:microsoft.com/office/officeart/2005/8/layout/vList5"/>
    <dgm:cxn modelId="{FAA5F4E4-25A0-4B23-896D-5033E26696F7}" type="presParOf" srcId="{9CE33D04-F50E-4F86-AC92-6C8F5E9FA329}" destId="{CDBA3702-2552-4031-8EFE-B8307B4B02D1}" srcOrd="0" destOrd="0" presId="urn:microsoft.com/office/officeart/2005/8/layout/vList5"/>
    <dgm:cxn modelId="{250BACCB-F444-474B-8C50-AE1A4E7ADE2E}" type="presParOf" srcId="{CDBA3702-2552-4031-8EFE-B8307B4B02D1}" destId="{9B42038D-C6EF-47FF-83BA-924D1E31FB10}" srcOrd="0" destOrd="0" presId="urn:microsoft.com/office/officeart/2005/8/layout/vList5"/>
    <dgm:cxn modelId="{97F8DDB9-EB51-4816-9C9C-76261627E8FF}" type="presParOf" srcId="{CDBA3702-2552-4031-8EFE-B8307B4B02D1}" destId="{05D42A0D-698C-4C41-A7BA-9A156DBAFF20}" srcOrd="1" destOrd="0" presId="urn:microsoft.com/office/officeart/2005/8/layout/vList5"/>
    <dgm:cxn modelId="{7D521205-2042-4DC7-B39D-4CAD7C37E771}" type="presParOf" srcId="{9CE33D04-F50E-4F86-AC92-6C8F5E9FA329}" destId="{8EF41114-996B-4ED6-97D1-9A1DA5C7112F}" srcOrd="1" destOrd="0" presId="urn:microsoft.com/office/officeart/2005/8/layout/vList5"/>
    <dgm:cxn modelId="{A6A3B636-5517-4F93-9EF3-32EF3A3660EF}" type="presParOf" srcId="{9CE33D04-F50E-4F86-AC92-6C8F5E9FA329}" destId="{3060B616-96B4-4986-9A4D-C2BA1B6DCF32}" srcOrd="2" destOrd="0" presId="urn:microsoft.com/office/officeart/2005/8/layout/vList5"/>
    <dgm:cxn modelId="{F387A85E-9229-48EC-B348-AF6484D0B8BC}" type="presParOf" srcId="{3060B616-96B4-4986-9A4D-C2BA1B6DCF32}" destId="{60D6DB64-6AF4-476E-B152-0BB67B8463A9}" srcOrd="0" destOrd="0" presId="urn:microsoft.com/office/officeart/2005/8/layout/vList5"/>
    <dgm:cxn modelId="{09683EE6-BF77-4C0C-96FB-FE343AE41891}" type="presParOf" srcId="{3060B616-96B4-4986-9A4D-C2BA1B6DCF32}" destId="{B3B330F0-FBE3-467F-8B72-25F20416E546}" srcOrd="1" destOrd="0" presId="urn:microsoft.com/office/officeart/2005/8/layout/vList5"/>
    <dgm:cxn modelId="{3A5872FF-7A59-4A12-A999-C7736C9141FD}" type="presParOf" srcId="{9CE33D04-F50E-4F86-AC92-6C8F5E9FA329}" destId="{DB3A8063-0B09-4DE3-8A1D-7A441633270B}" srcOrd="3" destOrd="0" presId="urn:microsoft.com/office/officeart/2005/8/layout/vList5"/>
    <dgm:cxn modelId="{5859EA51-54A5-47F5-941B-B39D32B663ED}" type="presParOf" srcId="{9CE33D04-F50E-4F86-AC92-6C8F5E9FA329}" destId="{23CB6DC2-4C2E-4FFD-B773-5D2F39A1DDD6}" srcOrd="4" destOrd="0" presId="urn:microsoft.com/office/officeart/2005/8/layout/vList5"/>
    <dgm:cxn modelId="{084639D5-24BC-47CE-87C1-DD7E3DB3820A}" type="presParOf" srcId="{23CB6DC2-4C2E-4FFD-B773-5D2F39A1DDD6}" destId="{3599697C-3529-47FE-BF70-19F1CB0B61C1}" srcOrd="0" destOrd="0" presId="urn:microsoft.com/office/officeart/2005/8/layout/vList5"/>
    <dgm:cxn modelId="{930AFAA0-9886-4A17-BDD6-CD614227D877}" type="presParOf" srcId="{23CB6DC2-4C2E-4FFD-B773-5D2F39A1DDD6}" destId="{6999DF1F-A93C-4179-AD34-8E909AE0AD12}" srcOrd="1" destOrd="0" presId="urn:microsoft.com/office/officeart/2005/8/layout/vList5"/>
    <dgm:cxn modelId="{465D08F5-5893-458A-A025-5846513289EB}" type="presParOf" srcId="{9CE33D04-F50E-4F86-AC92-6C8F5E9FA329}" destId="{DC7AA3E1-70B0-45AC-832B-C48FD2F90631}" srcOrd="5" destOrd="0" presId="urn:microsoft.com/office/officeart/2005/8/layout/vList5"/>
    <dgm:cxn modelId="{6C57ACBD-A6D6-4825-A80E-6545CBE6A654}" type="presParOf" srcId="{9CE33D04-F50E-4F86-AC92-6C8F5E9FA329}" destId="{5BBC22F7-E507-4E9B-B531-B5ABAE967175}" srcOrd="6" destOrd="0" presId="urn:microsoft.com/office/officeart/2005/8/layout/vList5"/>
    <dgm:cxn modelId="{39D42B54-A9AA-4FE8-87DD-E87CFE48EF48}" type="presParOf" srcId="{5BBC22F7-E507-4E9B-B531-B5ABAE967175}" destId="{8F1C4B2E-CDB2-4260-8F38-0FB1AE6D25FB}" srcOrd="0" destOrd="0" presId="urn:microsoft.com/office/officeart/2005/8/layout/vList5"/>
    <dgm:cxn modelId="{BE76ED1D-E8BC-4E1D-B73B-ACB27D6A27CA}" type="presParOf" srcId="{5BBC22F7-E507-4E9B-B531-B5ABAE967175}" destId="{96C35E85-D3D6-4590-BBFD-AE0DC60490E1}" srcOrd="1" destOrd="0" presId="urn:microsoft.com/office/officeart/2005/8/layout/vList5"/>
    <dgm:cxn modelId="{A702E23F-3B82-40A5-9710-D4DCB67664F4}" type="presParOf" srcId="{9CE33D04-F50E-4F86-AC92-6C8F5E9FA329}" destId="{77FD4814-E0CB-4B08-9534-CE2AFF537681}" srcOrd="7" destOrd="0" presId="urn:microsoft.com/office/officeart/2005/8/layout/vList5"/>
    <dgm:cxn modelId="{AA7EE79E-FAE1-42C2-8A85-AAF4CB2559FE}" type="presParOf" srcId="{9CE33D04-F50E-4F86-AC92-6C8F5E9FA329}" destId="{C6BA3C2A-340B-4A5E-A44D-1FD9483C2617}" srcOrd="8" destOrd="0" presId="urn:microsoft.com/office/officeart/2005/8/layout/vList5"/>
    <dgm:cxn modelId="{B50AC44B-3292-4925-A480-7BC44BE348C8}" type="presParOf" srcId="{C6BA3C2A-340B-4A5E-A44D-1FD9483C2617}" destId="{587445E9-79E4-4017-947F-900E94BF2674}" srcOrd="0" destOrd="0" presId="urn:microsoft.com/office/officeart/2005/8/layout/vList5"/>
    <dgm:cxn modelId="{112A18DF-F843-4465-BBEC-C99083D09C64}" type="presParOf" srcId="{C6BA3C2A-340B-4A5E-A44D-1FD9483C2617}" destId="{457E7AA8-F644-4C7B-B064-F76D4216093A}" srcOrd="1" destOrd="0" presId="urn:microsoft.com/office/officeart/2005/8/layout/vList5"/>
    <dgm:cxn modelId="{78C3700A-B81E-4AA4-B590-7CA0DF2DA315}" type="presParOf" srcId="{9CE33D04-F50E-4F86-AC92-6C8F5E9FA329}" destId="{8C35E61D-23B2-4018-A8B1-6F3AF2219524}" srcOrd="9" destOrd="0" presId="urn:microsoft.com/office/officeart/2005/8/layout/vList5"/>
    <dgm:cxn modelId="{B70B5024-1B9B-4B10-BC28-7E41761E8DAE}" type="presParOf" srcId="{9CE33D04-F50E-4F86-AC92-6C8F5E9FA329}" destId="{69803F72-646D-41B0-A413-6074F0EDB0CA}" srcOrd="10" destOrd="0" presId="urn:microsoft.com/office/officeart/2005/8/layout/vList5"/>
    <dgm:cxn modelId="{3AFB9FE1-650F-47B2-9B39-2E51708A873A}" type="presParOf" srcId="{69803F72-646D-41B0-A413-6074F0EDB0CA}" destId="{ADB4C858-54E0-4E60-B637-A79193A305A1}" srcOrd="0" destOrd="0" presId="urn:microsoft.com/office/officeart/2005/8/layout/vList5"/>
    <dgm:cxn modelId="{25C2F955-4DA9-4741-8347-8046ADE31C68}" type="presParOf" srcId="{69803F72-646D-41B0-A413-6074F0EDB0CA}" destId="{19B0A736-F4DC-403E-AFB8-6A3ADC1BBAF4}"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5272A8-B37F-EB4C-8908-FC9A16CF0405}">
      <dsp:nvSpPr>
        <dsp:cNvPr id="0" name=""/>
        <dsp:cNvSpPr/>
      </dsp:nvSpPr>
      <dsp:spPr>
        <a:xfrm rot="5400000">
          <a:off x="-107900" y="108620"/>
          <a:ext cx="719336" cy="503535"/>
        </a:xfrm>
        <a:prstGeom prst="chevron">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 </a:t>
          </a:r>
        </a:p>
      </dsp:txBody>
      <dsp:txXfrm rot="-5400000">
        <a:off x="1" y="252488"/>
        <a:ext cx="503535" cy="215801"/>
      </dsp:txXfrm>
    </dsp:sp>
    <dsp:sp modelId="{DA7F98C0-EA4A-4243-906D-19BAEB94FF17}">
      <dsp:nvSpPr>
        <dsp:cNvPr id="0" name=""/>
        <dsp:cNvSpPr/>
      </dsp:nvSpPr>
      <dsp:spPr>
        <a:xfrm rot="5400000">
          <a:off x="4132783" y="-3628528"/>
          <a:ext cx="467568" cy="7726064"/>
        </a:xfrm>
        <a:prstGeom prst="round2Same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a:t>Introduction to asynchronous integration</a:t>
          </a:r>
          <a:endParaRPr lang="en-US" sz="2700" i="1" kern="1200" dirty="0"/>
        </a:p>
      </dsp:txBody>
      <dsp:txXfrm rot="-5400000">
        <a:off x="503536" y="23544"/>
        <a:ext cx="7703239" cy="421918"/>
      </dsp:txXfrm>
    </dsp:sp>
    <dsp:sp modelId="{80920448-9B9B-214A-966C-5FC5C692232D}">
      <dsp:nvSpPr>
        <dsp:cNvPr id="0" name=""/>
        <dsp:cNvSpPr/>
      </dsp:nvSpPr>
      <dsp:spPr>
        <a:xfrm rot="5400000">
          <a:off x="-107900" y="742818"/>
          <a:ext cx="719336" cy="503535"/>
        </a:xfrm>
        <a:prstGeom prst="chevron">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  </a:t>
          </a:r>
        </a:p>
      </dsp:txBody>
      <dsp:txXfrm rot="-5400000">
        <a:off x="1" y="886686"/>
        <a:ext cx="503535" cy="215801"/>
      </dsp:txXfrm>
    </dsp:sp>
    <dsp:sp modelId="{1F96269F-F8F3-7543-B509-54905F5648F8}">
      <dsp:nvSpPr>
        <dsp:cNvPr id="0" name=""/>
        <dsp:cNvSpPr/>
      </dsp:nvSpPr>
      <dsp:spPr>
        <a:xfrm rot="5400000">
          <a:off x="4132783" y="-2994330"/>
          <a:ext cx="467568" cy="7726064"/>
        </a:xfrm>
        <a:prstGeom prst="round2Same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a:t>Synchronous vs. Asynchronous</a:t>
          </a:r>
        </a:p>
      </dsp:txBody>
      <dsp:txXfrm rot="-5400000">
        <a:off x="503536" y="657742"/>
        <a:ext cx="7703239" cy="421918"/>
      </dsp:txXfrm>
    </dsp:sp>
    <dsp:sp modelId="{C185CE75-1DEC-4B36-B0D2-97E0C93A6DFB}">
      <dsp:nvSpPr>
        <dsp:cNvPr id="0" name=""/>
        <dsp:cNvSpPr/>
      </dsp:nvSpPr>
      <dsp:spPr>
        <a:xfrm rot="5400000">
          <a:off x="-107900" y="1377015"/>
          <a:ext cx="719336" cy="503535"/>
        </a:xfrm>
        <a:prstGeom prst="chevron">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rot="-5400000">
        <a:off x="1" y="1520883"/>
        <a:ext cx="503535" cy="215801"/>
      </dsp:txXfrm>
    </dsp:sp>
    <dsp:sp modelId="{4C19C588-9F90-4110-B719-721A40EA2FE9}">
      <dsp:nvSpPr>
        <dsp:cNvPr id="0" name=""/>
        <dsp:cNvSpPr/>
      </dsp:nvSpPr>
      <dsp:spPr>
        <a:xfrm rot="5400000">
          <a:off x="4132783" y="-2360132"/>
          <a:ext cx="467568" cy="7726064"/>
        </a:xfrm>
        <a:prstGeom prst="round2Same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a:t>Point-to-Point and Publish/Subscribe</a:t>
          </a:r>
        </a:p>
      </dsp:txBody>
      <dsp:txXfrm rot="-5400000">
        <a:off x="503536" y="1291940"/>
        <a:ext cx="7703239" cy="421918"/>
      </dsp:txXfrm>
    </dsp:sp>
    <dsp:sp modelId="{68D779AE-8E2F-490D-9C6B-8A0CA13EC055}">
      <dsp:nvSpPr>
        <dsp:cNvPr id="0" name=""/>
        <dsp:cNvSpPr/>
      </dsp:nvSpPr>
      <dsp:spPr>
        <a:xfrm rot="5400000">
          <a:off x="-107900" y="2011213"/>
          <a:ext cx="719336" cy="503535"/>
        </a:xfrm>
        <a:prstGeom prst="chevron">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rot="-5400000">
        <a:off x="1" y="2155081"/>
        <a:ext cx="503535" cy="215801"/>
      </dsp:txXfrm>
    </dsp:sp>
    <dsp:sp modelId="{BEE76781-2968-4B15-A831-53511FFAD54E}">
      <dsp:nvSpPr>
        <dsp:cNvPr id="0" name=""/>
        <dsp:cNvSpPr/>
      </dsp:nvSpPr>
      <dsp:spPr>
        <a:xfrm rot="5400000">
          <a:off x="4132783" y="-1725934"/>
          <a:ext cx="467568" cy="7726064"/>
        </a:xfrm>
        <a:prstGeom prst="round2Same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a:t>Asynchronous Http Clients</a:t>
          </a:r>
        </a:p>
      </dsp:txBody>
      <dsp:txXfrm rot="-5400000">
        <a:off x="503536" y="1926138"/>
        <a:ext cx="7703239" cy="421918"/>
      </dsp:txXfrm>
    </dsp:sp>
    <dsp:sp modelId="{3FF33CBC-8A39-F840-BD54-81897D233287}">
      <dsp:nvSpPr>
        <dsp:cNvPr id="0" name=""/>
        <dsp:cNvSpPr/>
      </dsp:nvSpPr>
      <dsp:spPr>
        <a:xfrm rot="5400000">
          <a:off x="-107900" y="2645411"/>
          <a:ext cx="719336" cy="503535"/>
        </a:xfrm>
        <a:prstGeom prst="chevron">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w="9525" cap="flat" cmpd="sng" algn="ctr">
          <a:solidFill>
            <a:schemeClr val="accent6">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 </a:t>
          </a:r>
        </a:p>
      </dsp:txBody>
      <dsp:txXfrm rot="-5400000">
        <a:off x="1" y="2789279"/>
        <a:ext cx="503535" cy="215801"/>
      </dsp:txXfrm>
    </dsp:sp>
    <dsp:sp modelId="{DDDF0464-D98A-E14F-8A4C-1A36A8FDDF75}">
      <dsp:nvSpPr>
        <dsp:cNvPr id="0" name=""/>
        <dsp:cNvSpPr/>
      </dsp:nvSpPr>
      <dsp:spPr>
        <a:xfrm rot="5400000">
          <a:off x="4132783" y="-1091736"/>
          <a:ext cx="467568" cy="7726064"/>
        </a:xfrm>
        <a:prstGeom prst="round2SameRect">
          <a:avLst/>
        </a:prstGeom>
        <a:solidFill>
          <a:schemeClr val="lt1">
            <a:alpha val="90000"/>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a:t>Reactive Systems</a:t>
          </a:r>
        </a:p>
      </dsp:txBody>
      <dsp:txXfrm rot="-5400000">
        <a:off x="503536" y="2560336"/>
        <a:ext cx="7703239" cy="421918"/>
      </dsp:txXfrm>
    </dsp:sp>
    <dsp:sp modelId="{4BF4E620-2BED-894A-9A9A-8D864F72A83A}">
      <dsp:nvSpPr>
        <dsp:cNvPr id="0" name=""/>
        <dsp:cNvSpPr/>
      </dsp:nvSpPr>
      <dsp:spPr>
        <a:xfrm rot="5400000">
          <a:off x="-107900" y="3279609"/>
          <a:ext cx="719336" cy="503535"/>
        </a:xfrm>
        <a:prstGeom prst="chevron">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 </a:t>
          </a:r>
        </a:p>
      </dsp:txBody>
      <dsp:txXfrm rot="-5400000">
        <a:off x="1" y="3423477"/>
        <a:ext cx="503535" cy="215801"/>
      </dsp:txXfrm>
    </dsp:sp>
    <dsp:sp modelId="{A5864E6A-A568-2D48-9547-17F81DBDDBA9}">
      <dsp:nvSpPr>
        <dsp:cNvPr id="0" name=""/>
        <dsp:cNvSpPr/>
      </dsp:nvSpPr>
      <dsp:spPr>
        <a:xfrm rot="5400000">
          <a:off x="4132783" y="-457539"/>
          <a:ext cx="467568" cy="7726064"/>
        </a:xfrm>
        <a:prstGeom prst="round2Same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a:t>Java Messaging Service (JMS)</a:t>
          </a:r>
        </a:p>
      </dsp:txBody>
      <dsp:txXfrm rot="-5400000">
        <a:off x="503536" y="3194533"/>
        <a:ext cx="7703239" cy="421918"/>
      </dsp:txXfrm>
    </dsp:sp>
    <dsp:sp modelId="{3605713C-CE88-8B40-992A-96036943AC66}">
      <dsp:nvSpPr>
        <dsp:cNvPr id="0" name=""/>
        <dsp:cNvSpPr/>
      </dsp:nvSpPr>
      <dsp:spPr>
        <a:xfrm rot="5400000">
          <a:off x="-107900" y="3913807"/>
          <a:ext cx="719336" cy="503535"/>
        </a:xfrm>
        <a:prstGeom prst="chevron">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 </a:t>
          </a:r>
        </a:p>
      </dsp:txBody>
      <dsp:txXfrm rot="-5400000">
        <a:off x="1" y="4057675"/>
        <a:ext cx="503535" cy="215801"/>
      </dsp:txXfrm>
    </dsp:sp>
    <dsp:sp modelId="{4ECD716E-8556-D147-BBFC-39276E07400C}">
      <dsp:nvSpPr>
        <dsp:cNvPr id="0" name=""/>
        <dsp:cNvSpPr/>
      </dsp:nvSpPr>
      <dsp:spPr>
        <a:xfrm rot="5400000">
          <a:off x="4132783" y="176658"/>
          <a:ext cx="467568" cy="7726064"/>
        </a:xfrm>
        <a:prstGeom prst="round2Same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a:t>Summary </a:t>
          </a:r>
        </a:p>
      </dsp:txBody>
      <dsp:txXfrm rot="-5400000">
        <a:off x="503536" y="3828731"/>
        <a:ext cx="7703239" cy="4219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06B337-73DA-43AF-B201-4E50B0934E5F}">
      <dsp:nvSpPr>
        <dsp:cNvPr id="0" name=""/>
        <dsp:cNvSpPr/>
      </dsp:nvSpPr>
      <dsp:spPr>
        <a:xfrm>
          <a:off x="0" y="4450"/>
          <a:ext cx="4588002" cy="9479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B0CF2D-9EF0-4574-8ED1-BCF4860BD17C}">
      <dsp:nvSpPr>
        <dsp:cNvPr id="0" name=""/>
        <dsp:cNvSpPr/>
      </dsp:nvSpPr>
      <dsp:spPr>
        <a:xfrm>
          <a:off x="286760" y="217743"/>
          <a:ext cx="521382" cy="5213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7E1D3BE-C945-4157-A17F-0B2364F0D8DA}">
      <dsp:nvSpPr>
        <dsp:cNvPr id="0" name=""/>
        <dsp:cNvSpPr/>
      </dsp:nvSpPr>
      <dsp:spPr>
        <a:xfrm>
          <a:off x="1094903" y="4450"/>
          <a:ext cx="3493098" cy="947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327" tIns="100327" rIns="100327" bIns="100327" numCol="1" spcCol="1270" anchor="ctr" anchorCtr="0">
          <a:noAutofit/>
        </a:bodyPr>
        <a:lstStyle/>
        <a:p>
          <a:pPr marL="0" lvl="0" indent="0" algn="l" defTabSz="844550">
            <a:lnSpc>
              <a:spcPct val="100000"/>
            </a:lnSpc>
            <a:spcBef>
              <a:spcPct val="0"/>
            </a:spcBef>
            <a:spcAft>
              <a:spcPct val="35000"/>
            </a:spcAft>
            <a:buNone/>
          </a:pPr>
          <a:r>
            <a:rPr lang="en-US" sz="1900" kern="1200"/>
            <a:t>Chat</a:t>
          </a:r>
        </a:p>
      </dsp:txBody>
      <dsp:txXfrm>
        <a:off x="1094903" y="4450"/>
        <a:ext cx="3493098" cy="947968"/>
      </dsp:txXfrm>
    </dsp:sp>
    <dsp:sp modelId="{09F36E40-4C80-4B24-BA0D-B65FCF979C28}">
      <dsp:nvSpPr>
        <dsp:cNvPr id="0" name=""/>
        <dsp:cNvSpPr/>
      </dsp:nvSpPr>
      <dsp:spPr>
        <a:xfrm>
          <a:off x="0" y="1189411"/>
          <a:ext cx="4588002" cy="9479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622472-3BF6-4DD3-A03D-B1712F887E90}">
      <dsp:nvSpPr>
        <dsp:cNvPr id="0" name=""/>
        <dsp:cNvSpPr/>
      </dsp:nvSpPr>
      <dsp:spPr>
        <a:xfrm>
          <a:off x="286760" y="1402704"/>
          <a:ext cx="521382" cy="5213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372A005-167A-4701-94E0-029E2D96C2FB}">
      <dsp:nvSpPr>
        <dsp:cNvPr id="0" name=""/>
        <dsp:cNvSpPr/>
      </dsp:nvSpPr>
      <dsp:spPr>
        <a:xfrm>
          <a:off x="1094903" y="1189411"/>
          <a:ext cx="3493098" cy="947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327" tIns="100327" rIns="100327" bIns="100327" numCol="1" spcCol="1270" anchor="ctr" anchorCtr="0">
          <a:noAutofit/>
        </a:bodyPr>
        <a:lstStyle/>
        <a:p>
          <a:pPr marL="0" lvl="0" indent="0" algn="l" defTabSz="844550">
            <a:lnSpc>
              <a:spcPct val="100000"/>
            </a:lnSpc>
            <a:spcBef>
              <a:spcPct val="0"/>
            </a:spcBef>
            <a:spcAft>
              <a:spcPct val="35000"/>
            </a:spcAft>
            <a:buNone/>
          </a:pPr>
          <a:r>
            <a:rPr lang="en-US" sz="1900" kern="1200"/>
            <a:t>Instant Messaging</a:t>
          </a:r>
        </a:p>
      </dsp:txBody>
      <dsp:txXfrm>
        <a:off x="1094903" y="1189411"/>
        <a:ext cx="3493098" cy="947968"/>
      </dsp:txXfrm>
    </dsp:sp>
    <dsp:sp modelId="{153EFD4A-75B3-48DE-B2C2-441BB38C6B44}">
      <dsp:nvSpPr>
        <dsp:cNvPr id="0" name=""/>
        <dsp:cNvSpPr/>
      </dsp:nvSpPr>
      <dsp:spPr>
        <a:xfrm>
          <a:off x="0" y="2374371"/>
          <a:ext cx="4588002" cy="9479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EF3ECF-FC01-417A-9414-07B2831607D4}">
      <dsp:nvSpPr>
        <dsp:cNvPr id="0" name=""/>
        <dsp:cNvSpPr/>
      </dsp:nvSpPr>
      <dsp:spPr>
        <a:xfrm>
          <a:off x="286760" y="2587664"/>
          <a:ext cx="521382" cy="52138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B93423B-B856-4E5B-B636-C8392A30C85D}">
      <dsp:nvSpPr>
        <dsp:cNvPr id="0" name=""/>
        <dsp:cNvSpPr/>
      </dsp:nvSpPr>
      <dsp:spPr>
        <a:xfrm>
          <a:off x="1094903" y="2374371"/>
          <a:ext cx="3493098" cy="947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327" tIns="100327" rIns="100327" bIns="100327" numCol="1" spcCol="1270" anchor="ctr" anchorCtr="0">
          <a:noAutofit/>
        </a:bodyPr>
        <a:lstStyle/>
        <a:p>
          <a:pPr marL="0" lvl="0" indent="0" algn="l" defTabSz="844550">
            <a:lnSpc>
              <a:spcPct val="100000"/>
            </a:lnSpc>
            <a:spcBef>
              <a:spcPct val="0"/>
            </a:spcBef>
            <a:spcAft>
              <a:spcPct val="35000"/>
            </a:spcAft>
            <a:buNone/>
          </a:pPr>
          <a:r>
            <a:rPr lang="en-US" sz="1900" kern="1200"/>
            <a:t>Video and Audio Conferences</a:t>
          </a:r>
        </a:p>
      </dsp:txBody>
      <dsp:txXfrm>
        <a:off x="1094903" y="2374371"/>
        <a:ext cx="3493098" cy="947968"/>
      </dsp:txXfrm>
    </dsp:sp>
    <dsp:sp modelId="{714DB5F2-5AA4-457F-8699-A2B302DC68BB}">
      <dsp:nvSpPr>
        <dsp:cNvPr id="0" name=""/>
        <dsp:cNvSpPr/>
      </dsp:nvSpPr>
      <dsp:spPr>
        <a:xfrm>
          <a:off x="0" y="3559332"/>
          <a:ext cx="4588002" cy="9479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37586C-7B42-4811-ABB7-6BA39F95A982}">
      <dsp:nvSpPr>
        <dsp:cNvPr id="0" name=""/>
        <dsp:cNvSpPr/>
      </dsp:nvSpPr>
      <dsp:spPr>
        <a:xfrm>
          <a:off x="286760" y="3772625"/>
          <a:ext cx="521382" cy="52138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8FAEEF1-BE62-4816-BABF-A72126F37412}">
      <dsp:nvSpPr>
        <dsp:cNvPr id="0" name=""/>
        <dsp:cNvSpPr/>
      </dsp:nvSpPr>
      <dsp:spPr>
        <a:xfrm>
          <a:off x="1094903" y="3559332"/>
          <a:ext cx="3493098" cy="947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327" tIns="100327" rIns="100327" bIns="100327" numCol="1" spcCol="1270" anchor="ctr" anchorCtr="0">
          <a:noAutofit/>
        </a:bodyPr>
        <a:lstStyle/>
        <a:p>
          <a:pPr marL="0" lvl="0" indent="0" algn="l" defTabSz="844550">
            <a:lnSpc>
              <a:spcPct val="100000"/>
            </a:lnSpc>
            <a:spcBef>
              <a:spcPct val="0"/>
            </a:spcBef>
            <a:spcAft>
              <a:spcPct val="35000"/>
            </a:spcAft>
            <a:buNone/>
          </a:pPr>
          <a:r>
            <a:rPr lang="en-US" sz="1900" kern="1200"/>
            <a:t>Live Webcasting</a:t>
          </a:r>
        </a:p>
      </dsp:txBody>
      <dsp:txXfrm>
        <a:off x="1094903" y="3559332"/>
        <a:ext cx="3493098" cy="947968"/>
      </dsp:txXfrm>
    </dsp:sp>
    <dsp:sp modelId="{FF419797-D800-4F6A-B62E-A02DDA2BBE4A}">
      <dsp:nvSpPr>
        <dsp:cNvPr id="0" name=""/>
        <dsp:cNvSpPr/>
      </dsp:nvSpPr>
      <dsp:spPr>
        <a:xfrm>
          <a:off x="0" y="4744292"/>
          <a:ext cx="4588002" cy="9479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6EE62B-03E8-471A-9215-F4D5F930FFA7}">
      <dsp:nvSpPr>
        <dsp:cNvPr id="0" name=""/>
        <dsp:cNvSpPr/>
      </dsp:nvSpPr>
      <dsp:spPr>
        <a:xfrm>
          <a:off x="286760" y="4957585"/>
          <a:ext cx="521382" cy="52138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0F70AE1-2FA1-4BCD-A41F-9B5E2A959C6D}">
      <dsp:nvSpPr>
        <dsp:cNvPr id="0" name=""/>
        <dsp:cNvSpPr/>
      </dsp:nvSpPr>
      <dsp:spPr>
        <a:xfrm>
          <a:off x="1094903" y="4744292"/>
          <a:ext cx="3493098" cy="947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327" tIns="100327" rIns="100327" bIns="100327" numCol="1" spcCol="1270" anchor="ctr" anchorCtr="0">
          <a:noAutofit/>
        </a:bodyPr>
        <a:lstStyle/>
        <a:p>
          <a:pPr marL="0" lvl="0" indent="0" algn="l" defTabSz="844550">
            <a:lnSpc>
              <a:spcPct val="100000"/>
            </a:lnSpc>
            <a:spcBef>
              <a:spcPct val="0"/>
            </a:spcBef>
            <a:spcAft>
              <a:spcPct val="35000"/>
            </a:spcAft>
            <a:buNone/>
          </a:pPr>
          <a:r>
            <a:rPr lang="en-US" sz="1900" kern="1200"/>
            <a:t>Shared Whiteboard</a:t>
          </a:r>
        </a:p>
      </dsp:txBody>
      <dsp:txXfrm>
        <a:off x="1094903" y="4744292"/>
        <a:ext cx="3493098" cy="9479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AC0DE1-7316-4E75-BBFA-177F21E9A556}">
      <dsp:nvSpPr>
        <dsp:cNvPr id="0" name=""/>
        <dsp:cNvSpPr/>
      </dsp:nvSpPr>
      <dsp:spPr>
        <a:xfrm>
          <a:off x="987036" y="411438"/>
          <a:ext cx="702421" cy="7024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8DF3CC3-800D-486B-BA75-45B193A35E22}">
      <dsp:nvSpPr>
        <dsp:cNvPr id="0" name=""/>
        <dsp:cNvSpPr/>
      </dsp:nvSpPr>
      <dsp:spPr>
        <a:xfrm>
          <a:off x="557778" y="1377498"/>
          <a:ext cx="1560937" cy="624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pPr>
          <a:r>
            <a:rPr lang="en-US" sz="2200" kern="1200"/>
            <a:t>E-mail</a:t>
          </a:r>
        </a:p>
      </dsp:txBody>
      <dsp:txXfrm>
        <a:off x="557778" y="1377498"/>
        <a:ext cx="1560937" cy="624375"/>
      </dsp:txXfrm>
    </dsp:sp>
    <dsp:sp modelId="{9A8FD7BC-16C9-4E6E-B6F0-C02299BF013A}">
      <dsp:nvSpPr>
        <dsp:cNvPr id="0" name=""/>
        <dsp:cNvSpPr/>
      </dsp:nvSpPr>
      <dsp:spPr>
        <a:xfrm>
          <a:off x="2821137" y="411438"/>
          <a:ext cx="702421" cy="7024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327A18D-217E-45AE-8114-22CE1705902C}">
      <dsp:nvSpPr>
        <dsp:cNvPr id="0" name=""/>
        <dsp:cNvSpPr/>
      </dsp:nvSpPr>
      <dsp:spPr>
        <a:xfrm>
          <a:off x="2391879" y="1377498"/>
          <a:ext cx="1560937" cy="624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pPr>
          <a:r>
            <a:rPr lang="en-US" sz="2200" kern="1200"/>
            <a:t>Discussion Forums</a:t>
          </a:r>
        </a:p>
      </dsp:txBody>
      <dsp:txXfrm>
        <a:off x="2391879" y="1377498"/>
        <a:ext cx="1560937" cy="624375"/>
      </dsp:txXfrm>
    </dsp:sp>
    <dsp:sp modelId="{884D61C4-93BE-4538-B088-CAF722E0DE3D}">
      <dsp:nvSpPr>
        <dsp:cNvPr id="0" name=""/>
        <dsp:cNvSpPr/>
      </dsp:nvSpPr>
      <dsp:spPr>
        <a:xfrm>
          <a:off x="4655239" y="411438"/>
          <a:ext cx="702421" cy="70242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C66C248-BF83-497D-8E1B-19A655822B37}">
      <dsp:nvSpPr>
        <dsp:cNvPr id="0" name=""/>
        <dsp:cNvSpPr/>
      </dsp:nvSpPr>
      <dsp:spPr>
        <a:xfrm>
          <a:off x="4225981" y="1377498"/>
          <a:ext cx="1560937" cy="624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pPr>
          <a:r>
            <a:rPr lang="en-US" sz="2200" kern="1200"/>
            <a:t>Wiki</a:t>
          </a:r>
        </a:p>
      </dsp:txBody>
      <dsp:txXfrm>
        <a:off x="4225981" y="1377498"/>
        <a:ext cx="1560937" cy="624375"/>
      </dsp:txXfrm>
    </dsp:sp>
    <dsp:sp modelId="{61AAEB1B-2402-48B6-9743-EE8EC5D05BAF}">
      <dsp:nvSpPr>
        <dsp:cNvPr id="0" name=""/>
        <dsp:cNvSpPr/>
      </dsp:nvSpPr>
      <dsp:spPr>
        <a:xfrm>
          <a:off x="6489340" y="411438"/>
          <a:ext cx="702421" cy="70242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5D81DAA-0F67-4EE3-8760-D323430DDB01}">
      <dsp:nvSpPr>
        <dsp:cNvPr id="0" name=""/>
        <dsp:cNvSpPr/>
      </dsp:nvSpPr>
      <dsp:spPr>
        <a:xfrm>
          <a:off x="6060083" y="1377498"/>
          <a:ext cx="1560937" cy="624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pPr>
          <a:r>
            <a:rPr lang="en-US" sz="2200" kern="1200"/>
            <a:t>Blog</a:t>
          </a:r>
        </a:p>
      </dsp:txBody>
      <dsp:txXfrm>
        <a:off x="6060083" y="1377498"/>
        <a:ext cx="1560937" cy="624375"/>
      </dsp:txXfrm>
    </dsp:sp>
    <dsp:sp modelId="{5556F04F-469B-49A7-B3E2-BBB6A6ECB707}">
      <dsp:nvSpPr>
        <dsp:cNvPr id="0" name=""/>
        <dsp:cNvSpPr/>
      </dsp:nvSpPr>
      <dsp:spPr>
        <a:xfrm>
          <a:off x="3738188" y="2392108"/>
          <a:ext cx="702421" cy="70242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5743FA4-702E-4F27-8B3A-DE77ED127B02}">
      <dsp:nvSpPr>
        <dsp:cNvPr id="0" name=""/>
        <dsp:cNvSpPr/>
      </dsp:nvSpPr>
      <dsp:spPr>
        <a:xfrm>
          <a:off x="3308930" y="3358168"/>
          <a:ext cx="1560937" cy="624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pPr>
          <a:r>
            <a:rPr lang="en-US" sz="2200" kern="1200"/>
            <a:t>Recorded lectures</a:t>
          </a:r>
        </a:p>
      </dsp:txBody>
      <dsp:txXfrm>
        <a:off x="3308930" y="3358168"/>
        <a:ext cx="1560937" cy="6243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BF4356-528D-4860-9D57-EF407F808F76}">
      <dsp:nvSpPr>
        <dsp:cNvPr id="0" name=""/>
        <dsp:cNvSpPr/>
      </dsp:nvSpPr>
      <dsp:spPr>
        <a:xfrm>
          <a:off x="0" y="531"/>
          <a:ext cx="78867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03E610-D3F4-4CA0-8C86-50FCC84BEB71}">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24E32DD-0923-440D-9F22-7CD9FC8A92B1}">
      <dsp:nvSpPr>
        <dsp:cNvPr id="0" name=""/>
        <dsp:cNvSpPr/>
      </dsp:nvSpPr>
      <dsp:spPr>
        <a:xfrm>
          <a:off x="1437631" y="531"/>
          <a:ext cx="64490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kern="1200" dirty="0"/>
            <a:t>Business process is inherently asynchronous – it must </a:t>
          </a:r>
          <a:r>
            <a:rPr lang="en-US" sz="2300" b="1" u="sng" kern="1200" dirty="0"/>
            <a:t>inform</a:t>
          </a:r>
          <a:r>
            <a:rPr lang="en-US" sz="2300" kern="1200" dirty="0"/>
            <a:t> other processes but continue to operate without waiting for response </a:t>
          </a:r>
        </a:p>
      </dsp:txBody>
      <dsp:txXfrm>
        <a:off x="1437631" y="531"/>
        <a:ext cx="6449068" cy="1244702"/>
      </dsp:txXfrm>
    </dsp:sp>
    <dsp:sp modelId="{CBF28377-2EBD-4449-BC02-9FC92AEC7B8B}">
      <dsp:nvSpPr>
        <dsp:cNvPr id="0" name=""/>
        <dsp:cNvSpPr/>
      </dsp:nvSpPr>
      <dsp:spPr>
        <a:xfrm>
          <a:off x="0" y="1556410"/>
          <a:ext cx="78867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6FC4E7-EDAC-4997-94CC-E4D86B08C527}">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DDE04D2-9697-49B2-ACBB-A2D9A76F6303}">
      <dsp:nvSpPr>
        <dsp:cNvPr id="0" name=""/>
        <dsp:cNvSpPr/>
      </dsp:nvSpPr>
      <dsp:spPr>
        <a:xfrm>
          <a:off x="1437631" y="1556410"/>
          <a:ext cx="64490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kern="1200" dirty="0"/>
            <a:t>An application needs to operate regardless of whether dependencies are up and running</a:t>
          </a:r>
        </a:p>
      </dsp:txBody>
      <dsp:txXfrm>
        <a:off x="1437631" y="1556410"/>
        <a:ext cx="6449068" cy="1244702"/>
      </dsp:txXfrm>
    </dsp:sp>
    <dsp:sp modelId="{7AA4A770-ACE4-4EC4-AFC8-244AAB3D1011}">
      <dsp:nvSpPr>
        <dsp:cNvPr id="0" name=""/>
        <dsp:cNvSpPr/>
      </dsp:nvSpPr>
      <dsp:spPr>
        <a:xfrm>
          <a:off x="0" y="3112289"/>
          <a:ext cx="78867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1302B1-7DCD-42EE-98AB-EC903152B2B8}">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9B2E441-4E5B-4ADC-8FDE-F9AB780807F1}">
      <dsp:nvSpPr>
        <dsp:cNvPr id="0" name=""/>
        <dsp:cNvSpPr/>
      </dsp:nvSpPr>
      <dsp:spPr>
        <a:xfrm>
          <a:off x="1437631" y="3112289"/>
          <a:ext cx="64490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kern="1200" dirty="0"/>
            <a:t>Service provider needs complete decoupling from clients – components might need to be completely replaced and/or relocated</a:t>
          </a:r>
        </a:p>
      </dsp:txBody>
      <dsp:txXfrm>
        <a:off x="1437631" y="3112289"/>
        <a:ext cx="6449068" cy="12447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99B1CA-E30E-41C0-8394-C737912B0BC7}">
      <dsp:nvSpPr>
        <dsp:cNvPr id="0" name=""/>
        <dsp:cNvSpPr/>
      </dsp:nvSpPr>
      <dsp:spPr>
        <a:xfrm>
          <a:off x="0" y="3748200"/>
          <a:ext cx="4438638" cy="1230243"/>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a:t>A set of standards and mindset are needed</a:t>
          </a:r>
        </a:p>
      </dsp:txBody>
      <dsp:txXfrm>
        <a:off x="0" y="3748200"/>
        <a:ext cx="4438638" cy="1230243"/>
      </dsp:txXfrm>
    </dsp:sp>
    <dsp:sp modelId="{B43B6722-FF8A-4575-95DE-C3C6781BBEE7}">
      <dsp:nvSpPr>
        <dsp:cNvPr id="0" name=""/>
        <dsp:cNvSpPr/>
      </dsp:nvSpPr>
      <dsp:spPr>
        <a:xfrm rot="10800000">
          <a:off x="0" y="1874540"/>
          <a:ext cx="4438638" cy="1892113"/>
        </a:xfrm>
        <a:prstGeom prst="upArrowCallout">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a:t>Systems built this way are robust, resilient, flexible, and better positioned to meet modern demands</a:t>
          </a:r>
        </a:p>
      </dsp:txBody>
      <dsp:txXfrm rot="10800000">
        <a:off x="0" y="1874540"/>
        <a:ext cx="4438638" cy="1229438"/>
      </dsp:txXfrm>
    </dsp:sp>
    <dsp:sp modelId="{B5777F46-0E04-4258-8629-C33FA84EFCA0}">
      <dsp:nvSpPr>
        <dsp:cNvPr id="0" name=""/>
        <dsp:cNvSpPr/>
      </dsp:nvSpPr>
      <dsp:spPr>
        <a:xfrm rot="10800000">
          <a:off x="0" y="880"/>
          <a:ext cx="4438638" cy="1892113"/>
        </a:xfrm>
        <a:prstGeom prst="upArrowCallou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a:t>Reactive systems is an architecture in which independent systems integrate with each other using asynchronous messaging</a:t>
          </a:r>
        </a:p>
      </dsp:txBody>
      <dsp:txXfrm rot="10800000">
        <a:off x="0" y="880"/>
        <a:ext cx="4438638" cy="122943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D42A0D-698C-4C41-A7BA-9A156DBAFF20}">
      <dsp:nvSpPr>
        <dsp:cNvPr id="0" name=""/>
        <dsp:cNvSpPr/>
      </dsp:nvSpPr>
      <dsp:spPr>
        <a:xfrm rot="5400000">
          <a:off x="4325171" y="-3175606"/>
          <a:ext cx="579005" cy="7077456"/>
        </a:xfrm>
        <a:prstGeom prst="round2Same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51435" rIns="102870" bIns="5143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a:t>What is asynchronous integration</a:t>
          </a:r>
        </a:p>
      </dsp:txBody>
      <dsp:txXfrm rot="-5400000">
        <a:off x="1075946" y="101884"/>
        <a:ext cx="7049191" cy="522475"/>
      </dsp:txXfrm>
    </dsp:sp>
    <dsp:sp modelId="{9B42038D-C6EF-47FF-83BA-924D1E31FB10}">
      <dsp:nvSpPr>
        <dsp:cNvPr id="0" name=""/>
        <dsp:cNvSpPr/>
      </dsp:nvSpPr>
      <dsp:spPr>
        <a:xfrm>
          <a:off x="76197" y="1243"/>
          <a:ext cx="999748" cy="723756"/>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kern="1200" dirty="0"/>
            <a:t>1</a:t>
          </a:r>
        </a:p>
      </dsp:txBody>
      <dsp:txXfrm>
        <a:off x="111528" y="36574"/>
        <a:ext cx="929086" cy="653094"/>
      </dsp:txXfrm>
    </dsp:sp>
    <dsp:sp modelId="{B3B330F0-FBE3-467F-8B72-25F20416E546}">
      <dsp:nvSpPr>
        <dsp:cNvPr id="0" name=""/>
        <dsp:cNvSpPr/>
      </dsp:nvSpPr>
      <dsp:spPr>
        <a:xfrm rot="5400000">
          <a:off x="4316017" y="-2411024"/>
          <a:ext cx="579005" cy="7077456"/>
        </a:xfrm>
        <a:prstGeom prst="round2Same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51435" rIns="102870" bIns="5143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a:t>Synchronous vs. Asynchronous</a:t>
          </a:r>
        </a:p>
      </dsp:txBody>
      <dsp:txXfrm rot="-5400000">
        <a:off x="1066792" y="866466"/>
        <a:ext cx="7049191" cy="522475"/>
      </dsp:txXfrm>
    </dsp:sp>
    <dsp:sp modelId="{60D6DB64-6AF4-476E-B152-0BB67B8463A9}">
      <dsp:nvSpPr>
        <dsp:cNvPr id="0" name=""/>
        <dsp:cNvSpPr/>
      </dsp:nvSpPr>
      <dsp:spPr>
        <a:xfrm>
          <a:off x="76197" y="761187"/>
          <a:ext cx="999748" cy="723756"/>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kern="1200" dirty="0"/>
            <a:t>2</a:t>
          </a:r>
        </a:p>
      </dsp:txBody>
      <dsp:txXfrm>
        <a:off x="111528" y="796518"/>
        <a:ext cx="929086" cy="653094"/>
      </dsp:txXfrm>
    </dsp:sp>
    <dsp:sp modelId="{6999DF1F-A93C-4179-AD34-8E909AE0AD12}">
      <dsp:nvSpPr>
        <dsp:cNvPr id="0" name=""/>
        <dsp:cNvSpPr/>
      </dsp:nvSpPr>
      <dsp:spPr>
        <a:xfrm rot="5400000">
          <a:off x="4325171" y="-1655718"/>
          <a:ext cx="579005" cy="7077456"/>
        </a:xfrm>
        <a:prstGeom prst="round2Same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51435" rIns="102870" bIns="5143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a:t>Point-to-Point vs. Publish/Subscribe</a:t>
          </a:r>
        </a:p>
      </dsp:txBody>
      <dsp:txXfrm rot="-5400000">
        <a:off x="1075946" y="1621772"/>
        <a:ext cx="7049191" cy="522475"/>
      </dsp:txXfrm>
    </dsp:sp>
    <dsp:sp modelId="{3599697C-3529-47FE-BF70-19F1CB0B61C1}">
      <dsp:nvSpPr>
        <dsp:cNvPr id="0" name=""/>
        <dsp:cNvSpPr/>
      </dsp:nvSpPr>
      <dsp:spPr>
        <a:xfrm>
          <a:off x="76197" y="1521131"/>
          <a:ext cx="999748" cy="723756"/>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kern="1200" dirty="0"/>
            <a:t>3</a:t>
          </a:r>
        </a:p>
      </dsp:txBody>
      <dsp:txXfrm>
        <a:off x="111528" y="1556462"/>
        <a:ext cx="929086" cy="653094"/>
      </dsp:txXfrm>
    </dsp:sp>
    <dsp:sp modelId="{96C35E85-D3D6-4590-BBFD-AE0DC60490E1}">
      <dsp:nvSpPr>
        <dsp:cNvPr id="0" name=""/>
        <dsp:cNvSpPr/>
      </dsp:nvSpPr>
      <dsp:spPr>
        <a:xfrm rot="5400000">
          <a:off x="4325171" y="-895774"/>
          <a:ext cx="579005" cy="7077456"/>
        </a:xfrm>
        <a:prstGeom prst="round2Same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51435" rIns="102870" bIns="5143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a:t>Asynchronous Http Clients</a:t>
          </a:r>
        </a:p>
      </dsp:txBody>
      <dsp:txXfrm rot="-5400000">
        <a:off x="1075946" y="2381716"/>
        <a:ext cx="7049191" cy="522475"/>
      </dsp:txXfrm>
    </dsp:sp>
    <dsp:sp modelId="{8F1C4B2E-CDB2-4260-8F38-0FB1AE6D25FB}">
      <dsp:nvSpPr>
        <dsp:cNvPr id="0" name=""/>
        <dsp:cNvSpPr/>
      </dsp:nvSpPr>
      <dsp:spPr>
        <a:xfrm>
          <a:off x="76197" y="2281075"/>
          <a:ext cx="999748" cy="723756"/>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kern="1200" dirty="0"/>
            <a:t>4</a:t>
          </a:r>
        </a:p>
      </dsp:txBody>
      <dsp:txXfrm>
        <a:off x="111528" y="2316406"/>
        <a:ext cx="929086" cy="653094"/>
      </dsp:txXfrm>
    </dsp:sp>
    <dsp:sp modelId="{457E7AA8-F644-4C7B-B064-F76D4216093A}">
      <dsp:nvSpPr>
        <dsp:cNvPr id="0" name=""/>
        <dsp:cNvSpPr/>
      </dsp:nvSpPr>
      <dsp:spPr>
        <a:xfrm rot="5400000">
          <a:off x="4325171" y="-135830"/>
          <a:ext cx="579005" cy="7077456"/>
        </a:xfrm>
        <a:prstGeom prst="round2SameRect">
          <a:avLst/>
        </a:prstGeom>
        <a:solidFill>
          <a:schemeClr val="accent6">
            <a:tint val="40000"/>
            <a:alpha val="90000"/>
            <a:hueOff val="0"/>
            <a:satOff val="0"/>
            <a:lumOff val="0"/>
            <a:alphaOff val="0"/>
          </a:schemeClr>
        </a:solidFill>
        <a:ln w="25400" cap="flat"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51435" rIns="102870" bIns="5143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a:t>Reactive Systems</a:t>
          </a:r>
        </a:p>
      </dsp:txBody>
      <dsp:txXfrm rot="-5400000">
        <a:off x="1075946" y="3141660"/>
        <a:ext cx="7049191" cy="522475"/>
      </dsp:txXfrm>
    </dsp:sp>
    <dsp:sp modelId="{587445E9-79E4-4017-947F-900E94BF2674}">
      <dsp:nvSpPr>
        <dsp:cNvPr id="0" name=""/>
        <dsp:cNvSpPr/>
      </dsp:nvSpPr>
      <dsp:spPr>
        <a:xfrm>
          <a:off x="76197" y="3041019"/>
          <a:ext cx="999748" cy="723756"/>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kern="1200" dirty="0"/>
            <a:t>5</a:t>
          </a:r>
        </a:p>
      </dsp:txBody>
      <dsp:txXfrm>
        <a:off x="111528" y="3076350"/>
        <a:ext cx="929086" cy="653094"/>
      </dsp:txXfrm>
    </dsp:sp>
    <dsp:sp modelId="{19B0A736-F4DC-403E-AFB8-6A3ADC1BBAF4}">
      <dsp:nvSpPr>
        <dsp:cNvPr id="0" name=""/>
        <dsp:cNvSpPr/>
      </dsp:nvSpPr>
      <dsp:spPr>
        <a:xfrm rot="5400000">
          <a:off x="4325171" y="624113"/>
          <a:ext cx="579005" cy="7077456"/>
        </a:xfrm>
        <a:prstGeom prst="round2Same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51435" rIns="102870" bIns="5143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a:t>Java Messaging Service (JMS)</a:t>
          </a:r>
        </a:p>
      </dsp:txBody>
      <dsp:txXfrm rot="-5400000">
        <a:off x="1075946" y="3901604"/>
        <a:ext cx="7049191" cy="522475"/>
      </dsp:txXfrm>
    </dsp:sp>
    <dsp:sp modelId="{ADB4C858-54E0-4E60-B637-A79193A305A1}">
      <dsp:nvSpPr>
        <dsp:cNvPr id="0" name=""/>
        <dsp:cNvSpPr/>
      </dsp:nvSpPr>
      <dsp:spPr>
        <a:xfrm>
          <a:off x="76197" y="3800963"/>
          <a:ext cx="999748" cy="723756"/>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kern="1200" dirty="0"/>
            <a:t>6</a:t>
          </a:r>
        </a:p>
      </dsp:txBody>
      <dsp:txXfrm>
        <a:off x="111528" y="3836294"/>
        <a:ext cx="929086" cy="653094"/>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B457504-63C5-5A4D-A05F-3BA5B76FAE30}" type="datetimeFigureOut">
              <a:rPr lang="en-US" smtClean="0"/>
              <a:pPr/>
              <a:t>10/26/2021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DA82446-52C2-FE48-982F-FEF3B4D1AF7F}" type="slidenum">
              <a:rPr lang="en-US" smtClean="0"/>
              <a:pPr/>
              <a:t>‹#›</a:t>
            </a:fld>
            <a:endParaRPr lang="en-US"/>
          </a:p>
        </p:txBody>
      </p:sp>
    </p:spTree>
    <p:extLst>
      <p:ext uri="{BB962C8B-B14F-4D97-AF65-F5344CB8AC3E}">
        <p14:creationId xmlns:p14="http://schemas.microsoft.com/office/powerpoint/2010/main" val="390800831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B3F2AA-30B0-4294-8DD9-89AE4211BA31}" type="datetimeFigureOut">
              <a:rPr lang="en-US" smtClean="0"/>
              <a:pPr/>
              <a:t>10/26/2021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C6F889-6DC0-442F-8ACB-69AE50C46E94}" type="slidenum">
              <a:rPr lang="en-US" smtClean="0"/>
              <a:pPr/>
              <a:t>‹#›</a:t>
            </a:fld>
            <a:endParaRPr lang="en-US"/>
          </a:p>
        </p:txBody>
      </p:sp>
    </p:spTree>
    <p:extLst>
      <p:ext uri="{BB962C8B-B14F-4D97-AF65-F5344CB8AC3E}">
        <p14:creationId xmlns:p14="http://schemas.microsoft.com/office/powerpoint/2010/main" val="48600566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www.enterpriseintegrationpatterns.com/patterns/messaging/"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Welcome to</a:t>
            </a:r>
            <a:r>
              <a:rPr lang="en-US" baseline="0" dirty="0"/>
              <a:t> the lecture on service integration using messaging. The goal for this lecture is to learn how applications can integrate asynchronously by sending and receiving messages.</a:t>
            </a:r>
            <a:endParaRPr lang="en-US" dirty="0"/>
          </a:p>
        </p:txBody>
      </p:sp>
      <p:sp>
        <p:nvSpPr>
          <p:cNvPr id="4" name="Slide Number Placeholder 3"/>
          <p:cNvSpPr>
            <a:spLocks noGrp="1"/>
          </p:cNvSpPr>
          <p:nvPr>
            <p:ph type="sldNum" sz="quarter" idx="10"/>
          </p:nvPr>
        </p:nvSpPr>
        <p:spPr/>
        <p:txBody>
          <a:bodyPr/>
          <a:lstStyle/>
          <a:p>
            <a:fld id="{8CC6F889-6DC0-442F-8ACB-69AE50C46E94}" type="slidenum">
              <a:rPr lang="en-US" smtClean="0"/>
              <a:pPr/>
              <a:t>0</a:t>
            </a:fld>
            <a:endParaRPr lang="en-US"/>
          </a:p>
        </p:txBody>
      </p:sp>
    </p:spTree>
    <p:extLst>
      <p:ext uri="{BB962C8B-B14F-4D97-AF65-F5344CB8AC3E}">
        <p14:creationId xmlns:p14="http://schemas.microsoft.com/office/powerpoint/2010/main" val="23418307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Java Messaging Service or JMS is a JEE component which allows JEE based applications to create, send, receive, and read messages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It offers a complete set of messaging capability, including point-to-point and pub/sub styles</a:t>
            </a:r>
          </a:p>
          <a:p>
            <a:pPr marL="171450" indent="-171450">
              <a:buFont typeface="Arial" panose="020B0604020202020204" pitchFamily="34" charset="0"/>
              <a:buChar char="•"/>
            </a:pPr>
            <a:r>
              <a:rPr lang="en-US" dirty="0"/>
              <a:t>It provides </a:t>
            </a:r>
            <a:r>
              <a:rPr lang="en-US" b="1" i="1" dirty="0"/>
              <a:t>standard</a:t>
            </a:r>
            <a:r>
              <a:rPr lang="en-US" dirty="0"/>
              <a:t> API and semantics, which allows JMS based applications to be portable across JMS providers</a:t>
            </a:r>
            <a:endParaRPr lang="en-US" baseline="0" dirty="0"/>
          </a:p>
          <a:p>
            <a:pPr marL="171450" indent="-171450">
              <a:buFont typeface="Arial" panose="020B0604020202020204" pitchFamily="34" charset="0"/>
              <a:buChar char="•"/>
            </a:pPr>
            <a:r>
              <a:rPr lang="en-US" dirty="0"/>
              <a:t>JMS operations can participate in JTA transactions, such as a database write &amp;  a</a:t>
            </a:r>
            <a:r>
              <a:rPr lang="en-US" baseline="0" dirty="0"/>
              <a:t> message send or receive operation</a:t>
            </a:r>
          </a:p>
          <a:p>
            <a:pPr marL="171450" indent="-171450">
              <a:buFont typeface="Arial" panose="020B0604020202020204" pitchFamily="34" charset="0"/>
              <a:buChar char="•"/>
            </a:pPr>
            <a:r>
              <a:rPr lang="en-US" dirty="0"/>
              <a:t>It abstracts complexity. </a:t>
            </a:r>
            <a:r>
              <a:rPr lang="en-US" sz="1200" b="0" i="0" kern="1200" dirty="0">
                <a:solidFill>
                  <a:schemeClr val="tx1"/>
                </a:solidFill>
                <a:effectLst/>
                <a:latin typeface="+mn-lt"/>
                <a:ea typeface="+mn-ea"/>
                <a:cs typeface="+mn-cs"/>
              </a:rPr>
              <a:t>The JMS API minimizes the set of concepts a programmer must learn in order to use messaging products but provides enough features to support sophisticated messaging applications</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pPr marL="0" indent="0">
              <a:buFont typeface="Arial" panose="020B0604020202020204" pitchFamily="34" charset="0"/>
              <a:buNone/>
            </a:pPr>
            <a:r>
              <a:rPr lang="en-US" sz="1200" b="0" i="0" kern="1200" dirty="0">
                <a:solidFill>
                  <a:schemeClr val="tx1"/>
                </a:solidFill>
                <a:effectLst/>
                <a:latin typeface="+mn-lt"/>
                <a:ea typeface="+mn-ea"/>
                <a:cs typeface="+mn-cs"/>
              </a:rPr>
              <a:t>Let’s learn about JMS API architecture next.</a:t>
            </a:r>
            <a:endParaRPr lang="en-US" dirty="0"/>
          </a:p>
          <a:p>
            <a:endParaRPr lang="en-US" dirty="0"/>
          </a:p>
        </p:txBody>
      </p:sp>
      <p:sp>
        <p:nvSpPr>
          <p:cNvPr id="4" name="Slide Number Placeholder 3"/>
          <p:cNvSpPr>
            <a:spLocks noGrp="1"/>
          </p:cNvSpPr>
          <p:nvPr>
            <p:ph type="sldNum" sz="quarter" idx="10"/>
          </p:nvPr>
        </p:nvSpPr>
        <p:spPr/>
        <p:txBody>
          <a:bodyPr/>
          <a:lstStyle/>
          <a:p>
            <a:fld id="{8CC6F889-6DC0-442F-8ACB-69AE50C46E94}" type="slidenum">
              <a:rPr lang="en-US" smtClean="0"/>
              <a:pPr/>
              <a:t>32</a:t>
            </a:fld>
            <a:endParaRPr lang="en-US"/>
          </a:p>
        </p:txBody>
      </p:sp>
    </p:spTree>
    <p:extLst>
      <p:ext uri="{BB962C8B-B14F-4D97-AF65-F5344CB8AC3E}">
        <p14:creationId xmlns:p14="http://schemas.microsoft.com/office/powerpoint/2010/main" val="2153994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a:t>Shown</a:t>
            </a:r>
            <a:r>
              <a:rPr lang="en-US" baseline="0" dirty="0"/>
              <a:t> here are basic JMS API concepts which you must know before getting started to write JMS based applications.</a:t>
            </a:r>
          </a:p>
          <a:p>
            <a:endParaRPr lang="en-US" baseline="0" dirty="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1" i="0" u="sng" strike="noStrike" kern="1200" cap="none" spc="0" normalizeH="0" baseline="0" noProof="0" dirty="0">
                <a:ln>
                  <a:noFill/>
                </a:ln>
                <a:solidFill>
                  <a:prstClr val="black"/>
                </a:solidFill>
                <a:effectLst/>
                <a:uLnTx/>
                <a:uFillTx/>
                <a:latin typeface="Corbel" pitchFamily="34" charset="0"/>
                <a:ea typeface="+mn-ea"/>
                <a:cs typeface="+mn-cs"/>
              </a:rPr>
              <a:t>JMS Client</a:t>
            </a:r>
            <a:r>
              <a:rPr kumimoji="0" lang="en-US" sz="2200" b="0" i="0" u="none" strike="noStrike" kern="1200" cap="none" spc="0" normalizeH="0" baseline="0" noProof="0" dirty="0">
                <a:ln>
                  <a:noFill/>
                </a:ln>
                <a:solidFill>
                  <a:prstClr val="black"/>
                </a:solidFill>
                <a:effectLst/>
                <a:uLnTx/>
                <a:uFillTx/>
                <a:latin typeface="Corbel" pitchFamily="34" charset="0"/>
                <a:ea typeface="+mn-ea"/>
                <a:cs typeface="+mn-cs"/>
              </a:rPr>
              <a:t> – are applications that send &amp; receive messages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1" i="0" u="sng" strike="noStrike" kern="1200" cap="none" spc="0" normalizeH="0" baseline="0" noProof="0" dirty="0">
                <a:ln>
                  <a:noFill/>
                </a:ln>
                <a:solidFill>
                  <a:prstClr val="black"/>
                </a:solidFill>
                <a:effectLst/>
                <a:uLnTx/>
                <a:uFillTx/>
                <a:latin typeface="Corbel" pitchFamily="34" charset="0"/>
                <a:ea typeface="+mn-ea"/>
                <a:cs typeface="+mn-cs"/>
              </a:rPr>
              <a:t>JMS Provider</a:t>
            </a:r>
            <a:r>
              <a:rPr kumimoji="0" lang="en-US" sz="2200" b="0" i="0" u="none" strike="noStrike" kern="1200" cap="none" spc="0" normalizeH="0" baseline="0" noProof="0" dirty="0">
                <a:ln>
                  <a:noFill/>
                </a:ln>
                <a:solidFill>
                  <a:prstClr val="black"/>
                </a:solidFill>
                <a:effectLst/>
                <a:uLnTx/>
                <a:uFillTx/>
                <a:latin typeface="Corbel" pitchFamily="34" charset="0"/>
                <a:ea typeface="+mn-ea"/>
                <a:cs typeface="+mn-cs"/>
              </a:rPr>
              <a:t> – is the messaging system and associated administrative tools. It is part of JEE application server.</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1" i="0" u="sng" strike="noStrike" kern="1200" cap="none" spc="0" normalizeH="0" baseline="0" noProof="0" dirty="0">
                <a:ln>
                  <a:noFill/>
                </a:ln>
                <a:solidFill>
                  <a:prstClr val="black"/>
                </a:solidFill>
                <a:effectLst/>
                <a:uLnTx/>
                <a:uFillTx/>
                <a:latin typeface="Corbel" pitchFamily="34" charset="0"/>
                <a:ea typeface="+mn-ea"/>
                <a:cs typeface="+mn-cs"/>
              </a:rPr>
              <a:t>Message</a:t>
            </a:r>
            <a:r>
              <a:rPr kumimoji="0" lang="en-US" sz="2200" b="0" i="0" u="none" strike="noStrike" kern="1200" cap="none" spc="0" normalizeH="0" baseline="0" noProof="0" dirty="0">
                <a:ln>
                  <a:noFill/>
                </a:ln>
                <a:solidFill>
                  <a:prstClr val="black"/>
                </a:solidFill>
                <a:effectLst/>
                <a:uLnTx/>
                <a:uFillTx/>
                <a:latin typeface="Corbel" pitchFamily="34" charset="0"/>
                <a:ea typeface="+mn-ea"/>
                <a:cs typeface="+mn-cs"/>
              </a:rPr>
              <a:t> – are objects that communicate information between JMS clients, and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1" i="0" u="sng" strike="noStrike" kern="1200" cap="none" spc="0" normalizeH="0" baseline="0" noProof="0" dirty="0">
                <a:ln>
                  <a:noFill/>
                </a:ln>
                <a:solidFill>
                  <a:prstClr val="black"/>
                </a:solidFill>
                <a:effectLst/>
                <a:uLnTx/>
                <a:uFillTx/>
                <a:latin typeface="Corbel" pitchFamily="34" charset="0"/>
                <a:ea typeface="+mn-ea"/>
                <a:cs typeface="+mn-cs"/>
              </a:rPr>
              <a:t>Administered objects</a:t>
            </a:r>
            <a:r>
              <a:rPr kumimoji="0" lang="en-US" sz="2200" b="0" i="0" u="none" strike="noStrike" kern="1200" cap="none" spc="0" normalizeH="0" baseline="0" noProof="0" dirty="0">
                <a:ln>
                  <a:noFill/>
                </a:ln>
                <a:solidFill>
                  <a:prstClr val="black"/>
                </a:solidFill>
                <a:effectLst/>
                <a:uLnTx/>
                <a:uFillTx/>
                <a:latin typeface="Corbel" pitchFamily="34" charset="0"/>
                <a:ea typeface="+mn-ea"/>
                <a:cs typeface="+mn-cs"/>
              </a:rPr>
              <a:t> – are objects such as queues, topics, connection factory etc., that are configured for use by the clients. Typically an administrator uses admin tools, to configure these objects, and assigns them a JNDI name, making them available to JEE applications. </a:t>
            </a:r>
          </a:p>
          <a:p>
            <a:endParaRPr lang="en-US" dirty="0"/>
          </a:p>
          <a:p>
            <a:r>
              <a:rPr lang="en-US" dirty="0"/>
              <a:t>Now that you have basic concepts of JMS API, let’s understand</a:t>
            </a:r>
            <a:r>
              <a:rPr lang="en-US" baseline="0" dirty="0"/>
              <a:t> the programming model.</a:t>
            </a:r>
            <a:endParaRPr lang="en-US" dirty="0"/>
          </a:p>
        </p:txBody>
      </p:sp>
      <p:sp>
        <p:nvSpPr>
          <p:cNvPr id="4" name="Slide Number Placeholder 3"/>
          <p:cNvSpPr>
            <a:spLocks noGrp="1"/>
          </p:cNvSpPr>
          <p:nvPr>
            <p:ph type="sldNum" sz="quarter" idx="10"/>
          </p:nvPr>
        </p:nvSpPr>
        <p:spPr/>
        <p:txBody>
          <a:bodyPr/>
          <a:lstStyle/>
          <a:p>
            <a:fld id="{8CC6F889-6DC0-442F-8ACB-69AE50C46E94}" type="slidenum">
              <a:rPr lang="en-US" smtClean="0"/>
              <a:pPr/>
              <a:t>33</a:t>
            </a:fld>
            <a:endParaRPr lang="en-US"/>
          </a:p>
        </p:txBody>
      </p:sp>
    </p:spTree>
    <p:extLst>
      <p:ext uri="{BB962C8B-B14F-4D97-AF65-F5344CB8AC3E}">
        <p14:creationId xmlns:p14="http://schemas.microsoft.com/office/powerpoint/2010/main" val="868117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basic building blocks of JMS applications.</a:t>
            </a:r>
          </a:p>
          <a:p>
            <a:endParaRPr lang="en-US" dirty="0"/>
          </a:p>
          <a:p>
            <a:pPr marL="228600" indent="-228600">
              <a:buAutoNum type="arabicParenBoth"/>
            </a:pPr>
            <a:r>
              <a:rPr lang="en-US" dirty="0"/>
              <a:t>Connection Factory – this</a:t>
            </a:r>
            <a:r>
              <a:rPr lang="en-US" baseline="0" dirty="0"/>
              <a:t> is used for creating JMS Context objects such as connection and sessions, used for creating and receiving messages.</a:t>
            </a:r>
          </a:p>
          <a:p>
            <a:pPr marL="228600" indent="-228600">
              <a:buAutoNum type="arabicParenBoth"/>
            </a:pPr>
            <a:r>
              <a:rPr lang="en-US" baseline="0" dirty="0"/>
              <a:t>Destinations – these are queues and topics, that JMS clients send messages to, and receive message from.</a:t>
            </a:r>
          </a:p>
          <a:p>
            <a:pPr marL="228600" indent="-228600">
              <a:buAutoNum type="arabicParenBoth"/>
            </a:pPr>
            <a:r>
              <a:rPr lang="en-US" baseline="0" dirty="0"/>
              <a:t>Message Providers and Message consumers are helpers that JMS clients use to accessing messages.</a:t>
            </a:r>
          </a:p>
          <a:p>
            <a:pPr marL="228600" indent="-228600">
              <a:buAutoNum type="arabicParenBoth"/>
            </a:pPr>
            <a:endParaRPr lang="en-US" baseline="0" dirty="0"/>
          </a:p>
          <a:p>
            <a:pPr marL="0" indent="0">
              <a:buNone/>
            </a:pPr>
            <a:r>
              <a:rPr lang="en-US" baseline="0" dirty="0"/>
              <a:t>Let’s take a look at how this all works together. </a:t>
            </a:r>
            <a:endParaRPr lang="en-US" dirty="0"/>
          </a:p>
        </p:txBody>
      </p:sp>
      <p:sp>
        <p:nvSpPr>
          <p:cNvPr id="4" name="Slide Number Placeholder 3"/>
          <p:cNvSpPr>
            <a:spLocks noGrp="1"/>
          </p:cNvSpPr>
          <p:nvPr>
            <p:ph type="sldNum" sz="quarter" idx="10"/>
          </p:nvPr>
        </p:nvSpPr>
        <p:spPr/>
        <p:txBody>
          <a:bodyPr/>
          <a:lstStyle/>
          <a:p>
            <a:fld id="{8CC6F889-6DC0-442F-8ACB-69AE50C46E94}" type="slidenum">
              <a:rPr lang="en-US" smtClean="0"/>
              <a:pPr/>
              <a:t>34</a:t>
            </a:fld>
            <a:endParaRPr lang="en-US"/>
          </a:p>
        </p:txBody>
      </p:sp>
    </p:spTree>
    <p:extLst>
      <p:ext uri="{BB962C8B-B14F-4D97-AF65-F5344CB8AC3E}">
        <p14:creationId xmlns:p14="http://schemas.microsoft.com/office/powerpoint/2010/main" val="35318704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step in using JMS is to create administered</a:t>
            </a:r>
            <a:r>
              <a:rPr lang="en-US" baseline="0" dirty="0"/>
              <a:t> objects using application server specific toolkit. Most commercial JEE container providers contain GUI based tools, that you can use to create connection factory, and destinations such as queues and topics .</a:t>
            </a:r>
          </a:p>
          <a:p>
            <a:endParaRPr lang="en-US" baseline="0" dirty="0"/>
          </a:p>
          <a:p>
            <a:r>
              <a:rPr lang="en-US" baseline="0" dirty="0"/>
              <a:t>The second step is to inject the administered objects into JMS clients, using @Resource annotations and JNDI name. Code snippets here show how exactly you can do that.</a:t>
            </a:r>
            <a:endParaRPr lang="en-US" dirty="0"/>
          </a:p>
        </p:txBody>
      </p:sp>
      <p:sp>
        <p:nvSpPr>
          <p:cNvPr id="4" name="Slide Number Placeholder 3"/>
          <p:cNvSpPr>
            <a:spLocks noGrp="1"/>
          </p:cNvSpPr>
          <p:nvPr>
            <p:ph type="sldNum" sz="quarter" idx="10"/>
          </p:nvPr>
        </p:nvSpPr>
        <p:spPr/>
        <p:txBody>
          <a:bodyPr/>
          <a:lstStyle/>
          <a:p>
            <a:fld id="{8CC6F889-6DC0-442F-8ACB-69AE50C46E94}" type="slidenum">
              <a:rPr lang="en-US" smtClean="0"/>
              <a:pPr/>
              <a:t>35</a:t>
            </a:fld>
            <a:endParaRPr lang="en-US"/>
          </a:p>
        </p:txBody>
      </p:sp>
    </p:spTree>
    <p:extLst>
      <p:ext uri="{BB962C8B-B14F-4D97-AF65-F5344CB8AC3E}">
        <p14:creationId xmlns:p14="http://schemas.microsoft.com/office/powerpoint/2010/main" val="6358837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third</a:t>
            </a:r>
            <a:r>
              <a:rPr lang="en-US" baseline="0" dirty="0"/>
              <a:t> step is to create </a:t>
            </a:r>
            <a:r>
              <a:rPr lang="en-US" baseline="0" dirty="0" err="1"/>
              <a:t>JMSContext</a:t>
            </a:r>
            <a:r>
              <a:rPr lang="en-US" baseline="0" dirty="0"/>
              <a:t> instance using the connection factory.</a:t>
            </a:r>
          </a:p>
          <a:p>
            <a:endParaRPr lang="en-US" baseline="0" dirty="0"/>
          </a:p>
          <a:p>
            <a:r>
              <a:rPr lang="en-US" baseline="0" dirty="0"/>
              <a:t>The code shown here uses try-with-resources block. If you do that, then you do not need to explicitly close the connections within JMS context.</a:t>
            </a:r>
          </a:p>
          <a:p>
            <a:endParaRPr lang="en-US" baseline="0" dirty="0"/>
          </a:p>
          <a:p>
            <a:r>
              <a:rPr lang="en-US" baseline="0" dirty="0"/>
              <a:t>The fourth step is to create producers to send messages to a destination, and to create a consumer on a destination and receive messages.</a:t>
            </a:r>
          </a:p>
          <a:p>
            <a:r>
              <a:rPr lang="en-US" baseline="0" dirty="0"/>
              <a:t>Notice, that the consumer here will block while receiving a message. If the queue has no message, the consumer will wait for 1000 milliseconds (i.e. 1 second) for message to arrive, and after that it will timeout.</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8CC6F889-6DC0-442F-8ACB-69AE50C46E94}" type="slidenum">
              <a:rPr lang="en-US" smtClean="0"/>
              <a:pPr/>
              <a:t>36</a:t>
            </a:fld>
            <a:endParaRPr lang="en-US"/>
          </a:p>
        </p:txBody>
      </p:sp>
    </p:spTree>
    <p:extLst>
      <p:ext uri="{BB962C8B-B14F-4D97-AF65-F5344CB8AC3E}">
        <p14:creationId xmlns:p14="http://schemas.microsoft.com/office/powerpoint/2010/main" val="36647870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JMS listeners are used when you want the JMS to notify you when a message arrives.</a:t>
            </a:r>
          </a:p>
          <a:p>
            <a:endParaRPr lang="en-US" baseline="0" dirty="0"/>
          </a:p>
          <a:p>
            <a:r>
              <a:rPr lang="en-US" baseline="0" dirty="0"/>
              <a:t>In order to accomplish that, you first need to define a class which implements MessageListener interface, and has one public method called onMessage(). This method will be called by JMS when a message arrives on the specified queue. This step is shown in the first code block</a:t>
            </a:r>
          </a:p>
          <a:p>
            <a:endParaRPr lang="en-US" baseline="0" dirty="0"/>
          </a:p>
          <a:p>
            <a:r>
              <a:rPr lang="en-US" baseline="0" dirty="0"/>
              <a:t>Then, within message consumer code, register the message listener with the consumer, as shown in the second block of code here.</a:t>
            </a:r>
          </a:p>
          <a:p>
            <a:endParaRPr lang="en-US" baseline="0" dirty="0"/>
          </a:p>
          <a:p>
            <a:r>
              <a:rPr lang="en-US" baseline="0" dirty="0"/>
              <a:t>This technique is also known as “asynchronous consumption of messages”. Does it sound similar to Hollywood pattern? </a:t>
            </a:r>
          </a:p>
          <a:p>
            <a:endParaRPr lang="en-US" dirty="0"/>
          </a:p>
        </p:txBody>
      </p:sp>
      <p:sp>
        <p:nvSpPr>
          <p:cNvPr id="4" name="Slide Number Placeholder 3"/>
          <p:cNvSpPr>
            <a:spLocks noGrp="1"/>
          </p:cNvSpPr>
          <p:nvPr>
            <p:ph type="sldNum" sz="quarter" idx="10"/>
          </p:nvPr>
        </p:nvSpPr>
        <p:spPr/>
        <p:txBody>
          <a:bodyPr/>
          <a:lstStyle/>
          <a:p>
            <a:fld id="{8CC6F889-6DC0-442F-8ACB-69AE50C46E94}" type="slidenum">
              <a:rPr lang="en-US" smtClean="0"/>
              <a:pPr/>
              <a:t>37</a:t>
            </a:fld>
            <a:endParaRPr lang="en-US"/>
          </a:p>
        </p:txBody>
      </p:sp>
    </p:spTree>
    <p:extLst>
      <p:ext uri="{BB962C8B-B14F-4D97-AF65-F5344CB8AC3E}">
        <p14:creationId xmlns:p14="http://schemas.microsoft.com/office/powerpoint/2010/main" val="39253131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a:t>
            </a:r>
            <a:r>
              <a:rPr lang="en-US" baseline="0" dirty="0"/>
              <a:t> consumer from topics, there is an additional step. You need to create a subscription on the topic, before you can consume any message. You can accomplish that by creating a durable consumer as shown in the code block here. </a:t>
            </a:r>
          </a:p>
          <a:p>
            <a:endParaRPr lang="en-US" baseline="0" dirty="0"/>
          </a:p>
          <a:p>
            <a:r>
              <a:rPr lang="en-US" baseline="0" dirty="0"/>
              <a:t>When you are done, you should close the consumer as well as unsubscribe from the topic. The code snippets are shown here.</a:t>
            </a:r>
          </a:p>
          <a:p>
            <a:endParaRPr lang="en-US" baseline="0" dirty="0"/>
          </a:p>
          <a:p>
            <a:r>
              <a:rPr lang="en-US" baseline="0" dirty="0"/>
              <a:t>Subscriptions can be durable or non-durable. They can also be shared by consumers. A more detailed discussion on this topic is beyond the scope of this course. Java EE 7 tutorial, and Oracle documentation on JMS 2.0 Shared subscriptions are excellent places to learn more. See the references section for links.</a:t>
            </a:r>
          </a:p>
          <a:p>
            <a:endParaRPr lang="en-US" dirty="0"/>
          </a:p>
        </p:txBody>
      </p:sp>
      <p:sp>
        <p:nvSpPr>
          <p:cNvPr id="4" name="Slide Number Placeholder 3"/>
          <p:cNvSpPr>
            <a:spLocks noGrp="1"/>
          </p:cNvSpPr>
          <p:nvPr>
            <p:ph type="sldNum" sz="quarter" idx="10"/>
          </p:nvPr>
        </p:nvSpPr>
        <p:spPr/>
        <p:txBody>
          <a:bodyPr/>
          <a:lstStyle/>
          <a:p>
            <a:fld id="{8CC6F889-6DC0-442F-8ACB-69AE50C46E94}" type="slidenum">
              <a:rPr lang="en-US" smtClean="0"/>
              <a:pPr/>
              <a:t>38</a:t>
            </a:fld>
            <a:endParaRPr lang="en-US"/>
          </a:p>
        </p:txBody>
      </p:sp>
    </p:spTree>
    <p:extLst>
      <p:ext uri="{BB962C8B-B14F-4D97-AF65-F5344CB8AC3E}">
        <p14:creationId xmlns:p14="http://schemas.microsoft.com/office/powerpoint/2010/main" val="41015773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ultimate purpose of a JMS application is to </a:t>
            </a:r>
            <a:r>
              <a:rPr lang="en-US" sz="1200" b="0" i="0" kern="1200" dirty="0">
                <a:solidFill>
                  <a:schemeClr val="tx1"/>
                </a:solidFill>
                <a:effectLst/>
                <a:latin typeface="+mn-lt"/>
                <a:ea typeface="+mn-ea"/>
                <a:cs typeface="+mn-cs"/>
              </a:rPr>
              <a:t>produce and consume messages that can then be used by other software applications. </a:t>
            </a:r>
          </a:p>
          <a:p>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JMS messages have a basic format that is simple but highly flexible,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It allows you to allowing you to create messages that match formats used by non-JMS applications on heterogeneous platforms.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JMS</a:t>
            </a:r>
            <a:r>
              <a:rPr lang="en-US" sz="1200" b="0" i="0" kern="1200" baseline="0" dirty="0">
                <a:solidFill>
                  <a:schemeClr val="tx1"/>
                </a:solidFill>
                <a:effectLst/>
                <a:latin typeface="+mn-lt"/>
                <a:ea typeface="+mn-ea"/>
                <a:cs typeface="+mn-cs"/>
              </a:rPr>
              <a:t> messages are defined in abstract way, that is, the API defines certain interfaces and abstract classes. The concrete classes are JMS vendor specific.</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 JMS message can have three parts: a header, properties, and a body. Only the header is required.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JMS</a:t>
            </a:r>
            <a:r>
              <a:rPr lang="en-US" sz="1200" b="0" i="0" kern="1200" baseline="0" dirty="0">
                <a:solidFill>
                  <a:schemeClr val="tx1"/>
                </a:solidFill>
                <a:effectLst/>
                <a:latin typeface="+mn-lt"/>
                <a:ea typeface="+mn-ea"/>
                <a:cs typeface="+mn-cs"/>
              </a:rPr>
              <a:t> API defines six different types of messages. Each message type corresponds to a different message body, and map to certain Java types. These messages allow you to send and receive data in many different forms.</a:t>
            </a:r>
          </a:p>
          <a:p>
            <a:pPr marL="171450" indent="-171450">
              <a:buFont typeface="Arial" panose="020B0604020202020204" pitchFamily="34" charset="0"/>
              <a:buChar char="•"/>
            </a:pPr>
            <a:endParaRPr lang="en-US" sz="1200" b="0" i="0" kern="1200" baseline="0" dirty="0">
              <a:solidFill>
                <a:schemeClr val="tx1"/>
              </a:solidFill>
              <a:effectLst/>
              <a:latin typeface="+mn-lt"/>
              <a:ea typeface="+mn-ea"/>
              <a:cs typeface="+mn-cs"/>
            </a:endParaRPr>
          </a:p>
          <a:p>
            <a:pPr marL="0" indent="0">
              <a:buFont typeface="Arial" panose="020B0604020202020204" pitchFamily="34" charset="0"/>
              <a:buNone/>
            </a:pPr>
            <a:r>
              <a:rPr lang="en-US" sz="1200" b="0" i="0" kern="1200" baseline="0" dirty="0">
                <a:solidFill>
                  <a:schemeClr val="tx1"/>
                </a:solidFill>
                <a:effectLst/>
                <a:latin typeface="+mn-lt"/>
                <a:ea typeface="+mn-ea"/>
                <a:cs typeface="+mn-cs"/>
              </a:rPr>
              <a:t>Let’s now understand message parts a bit more next.</a:t>
            </a:r>
            <a:endParaRPr lang="en-US" sz="1200" b="0" i="0" kern="1200" dirty="0">
              <a:solidFill>
                <a:schemeClr val="tx1"/>
              </a:solidFill>
              <a:effectLst/>
              <a:latin typeface="+mn-lt"/>
              <a:ea typeface="+mn-ea"/>
              <a:cs typeface="+mn-cs"/>
            </a:endParaRPr>
          </a:p>
          <a:p>
            <a:endParaRPr lang="en-US" dirty="0"/>
          </a:p>
          <a:p>
            <a:endParaRPr lang="en-US" dirty="0"/>
          </a:p>
        </p:txBody>
      </p:sp>
      <p:sp>
        <p:nvSpPr>
          <p:cNvPr id="4" name="Slide Number Placeholder 3"/>
          <p:cNvSpPr>
            <a:spLocks noGrp="1"/>
          </p:cNvSpPr>
          <p:nvPr>
            <p:ph type="sldNum" sz="quarter" idx="10"/>
          </p:nvPr>
        </p:nvSpPr>
        <p:spPr/>
        <p:txBody>
          <a:bodyPr/>
          <a:lstStyle/>
          <a:p>
            <a:fld id="{8CC6F889-6DC0-442F-8ACB-69AE50C46E94}" type="slidenum">
              <a:rPr lang="en-US" smtClean="0"/>
              <a:pPr/>
              <a:t>39</a:t>
            </a:fld>
            <a:endParaRPr lang="en-US"/>
          </a:p>
        </p:txBody>
      </p:sp>
    </p:spTree>
    <p:extLst>
      <p:ext uri="{BB962C8B-B14F-4D97-AF65-F5344CB8AC3E}">
        <p14:creationId xmlns:p14="http://schemas.microsoft.com/office/powerpoint/2010/main" val="35685437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a:t>Shown</a:t>
            </a:r>
            <a:r>
              <a:rPr lang="en-US" baseline="0" dirty="0"/>
              <a:t> here are three parts of a JMS message. </a:t>
            </a:r>
          </a:p>
          <a:p>
            <a:endParaRPr lang="en-US" baseline="0" dirty="0"/>
          </a:p>
          <a:p>
            <a:r>
              <a:rPr lang="en-US" baseline="0" dirty="0"/>
              <a:t>The header contains a number of predefined fields that contain values used by both clients and providers to identify and route messages. Each field has associated getter and setter methods defined in the </a:t>
            </a:r>
            <a:r>
              <a:rPr lang="en-US" b="1" i="1" baseline="0" dirty="0"/>
              <a:t>Message</a:t>
            </a:r>
            <a:r>
              <a:rPr lang="en-US" baseline="0" dirty="0"/>
              <a:t> interface. Some header fields are intended to be set by a client, but many are set automatically by the </a:t>
            </a:r>
            <a:r>
              <a:rPr lang="en-US" b="1" i="1" baseline="0" dirty="0"/>
              <a:t>send</a:t>
            </a:r>
            <a:r>
              <a:rPr lang="en-US" baseline="0" dirty="0"/>
              <a:t> method, which overrides any client set values. Some of these fields are;</a:t>
            </a:r>
          </a:p>
          <a:p>
            <a:r>
              <a:rPr lang="en-US" baseline="0" dirty="0" err="1"/>
              <a:t>JMSMessageID</a:t>
            </a:r>
            <a:r>
              <a:rPr lang="en-US" baseline="0" dirty="0"/>
              <a:t>, </a:t>
            </a:r>
            <a:r>
              <a:rPr lang="en-US" baseline="0" dirty="0" err="1"/>
              <a:t>JMSCorrelationID</a:t>
            </a:r>
            <a:r>
              <a:rPr lang="en-US" baseline="0" dirty="0"/>
              <a:t>, </a:t>
            </a:r>
            <a:r>
              <a:rPr lang="en-US" baseline="0" dirty="0" err="1"/>
              <a:t>JMSDeliveryMode</a:t>
            </a:r>
            <a:r>
              <a:rPr lang="en-US" baseline="0" dirty="0"/>
              <a:t>, </a:t>
            </a:r>
            <a:r>
              <a:rPr lang="en-US" baseline="0" dirty="0" err="1"/>
              <a:t>JMSDestination</a:t>
            </a:r>
            <a:r>
              <a:rPr lang="en-US" baseline="0" dirty="0"/>
              <a:t>, </a:t>
            </a:r>
            <a:r>
              <a:rPr lang="en-US" baseline="0" dirty="0" err="1"/>
              <a:t>JMSType</a:t>
            </a:r>
            <a:r>
              <a:rPr lang="en-US" baseline="0" dirty="0"/>
              <a:t> etc.</a:t>
            </a:r>
          </a:p>
          <a:p>
            <a:endParaRPr lang="en-US" baseline="0" dirty="0"/>
          </a:p>
          <a:p>
            <a:r>
              <a:rPr lang="en-US" sz="1200" b="0" i="0" kern="1200" dirty="0">
                <a:solidFill>
                  <a:schemeClr val="tx1"/>
                </a:solidFill>
                <a:effectLst/>
                <a:latin typeface="+mn-lt"/>
                <a:ea typeface="+mn-ea"/>
                <a:cs typeface="+mn-cs"/>
              </a:rPr>
              <a:t>You can create and set properties for messages if you need values in addition to those provided by the header fields. You can use properties to provide compatibility with other messaging systems. The JMS API provides some predefined property names that begin with </a:t>
            </a:r>
            <a:r>
              <a:rPr lang="en-US" dirty="0" err="1"/>
              <a:t>JMSX</a:t>
            </a:r>
            <a:r>
              <a:rPr lang="en-US" dirty="0"/>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JMS API defines six different types of messages. Each message type corresponds to a different message body. These message types allow you to send and receive data in many different forms. These</a:t>
            </a:r>
            <a:r>
              <a:rPr lang="en-US" sz="1200" b="0" i="0" kern="1200" baseline="0" dirty="0">
                <a:solidFill>
                  <a:schemeClr val="tx1"/>
                </a:solidFill>
                <a:effectLst/>
                <a:latin typeface="+mn-lt"/>
                <a:ea typeface="+mn-ea"/>
                <a:cs typeface="+mn-cs"/>
              </a:rPr>
              <a:t> message types are defined here.</a:t>
            </a:r>
          </a:p>
          <a:p>
            <a:endParaRPr lang="en-US" sz="1200" b="0" i="0" kern="1200" baseline="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baseline="0" dirty="0">
                <a:solidFill>
                  <a:schemeClr val="tx1"/>
                </a:solidFill>
                <a:effectLst/>
                <a:latin typeface="+mn-lt"/>
                <a:ea typeface="+mn-ea"/>
                <a:cs typeface="+mn-cs"/>
              </a:rPr>
              <a:t>TextMessage contains Java String in the body.</a:t>
            </a:r>
          </a:p>
          <a:p>
            <a:pPr marL="171450" indent="-171450">
              <a:buFont typeface="Arial" panose="020B0604020202020204" pitchFamily="34" charset="0"/>
              <a:buChar char="•"/>
            </a:pPr>
            <a:r>
              <a:rPr lang="en-US" sz="1200" b="0" i="0" kern="1200" baseline="0" dirty="0">
                <a:solidFill>
                  <a:schemeClr val="tx1"/>
                </a:solidFill>
                <a:effectLst/>
                <a:latin typeface="+mn-lt"/>
                <a:ea typeface="+mn-ea"/>
                <a:cs typeface="+mn-cs"/>
              </a:rPr>
              <a:t>MapMessage contains a set of name value pairs</a:t>
            </a:r>
          </a:p>
          <a:p>
            <a:pPr marL="171450" indent="-171450">
              <a:buFont typeface="Arial" panose="020B0604020202020204" pitchFamily="34" charset="0"/>
              <a:buChar char="•"/>
            </a:pPr>
            <a:r>
              <a:rPr lang="en-US" sz="1200" b="0" i="0" kern="1200" baseline="0" dirty="0">
                <a:solidFill>
                  <a:schemeClr val="tx1"/>
                </a:solidFill>
                <a:effectLst/>
                <a:latin typeface="+mn-lt"/>
                <a:ea typeface="+mn-ea"/>
                <a:cs typeface="+mn-cs"/>
              </a:rPr>
              <a:t>BytesMessage contains a stream of un-interpreted types</a:t>
            </a:r>
          </a:p>
          <a:p>
            <a:pPr marL="171450" indent="-171450">
              <a:buFont typeface="Arial" panose="020B0604020202020204" pitchFamily="34" charset="0"/>
              <a:buChar char="•"/>
            </a:pPr>
            <a:r>
              <a:rPr lang="en-US" sz="1200" b="0" i="0" kern="1200" baseline="0" dirty="0">
                <a:solidFill>
                  <a:schemeClr val="tx1"/>
                </a:solidFill>
                <a:effectLst/>
                <a:latin typeface="+mn-lt"/>
                <a:ea typeface="+mn-ea"/>
                <a:cs typeface="+mn-cs"/>
              </a:rPr>
              <a:t>StreamMessage contains a stream of primitive values in Java programming language, filled and read sequentially</a:t>
            </a:r>
          </a:p>
          <a:p>
            <a:pPr marL="171450" indent="-171450">
              <a:buFont typeface="Arial" panose="020B0604020202020204" pitchFamily="34" charset="0"/>
              <a:buChar char="•"/>
            </a:pPr>
            <a:r>
              <a:rPr lang="en-US" sz="1200" b="0" i="0" kern="1200" baseline="0" dirty="0">
                <a:solidFill>
                  <a:schemeClr val="tx1"/>
                </a:solidFill>
                <a:effectLst/>
                <a:latin typeface="+mn-lt"/>
                <a:ea typeface="+mn-ea"/>
                <a:cs typeface="+mn-cs"/>
              </a:rPr>
              <a:t>ObjectMessage contains a serializable object in the Java programming language</a:t>
            </a:r>
          </a:p>
          <a:p>
            <a:pPr marL="171450" indent="-171450">
              <a:buFont typeface="Arial" panose="020B0604020202020204" pitchFamily="34" charset="0"/>
              <a:buChar char="•"/>
            </a:pPr>
            <a:r>
              <a:rPr lang="en-US" sz="1200" b="0" i="0" kern="1200" baseline="0" dirty="0">
                <a:solidFill>
                  <a:schemeClr val="tx1"/>
                </a:solidFill>
                <a:effectLst/>
                <a:latin typeface="+mn-lt"/>
                <a:ea typeface="+mn-ea"/>
                <a:cs typeface="+mn-cs"/>
              </a:rPr>
              <a:t>Message contains nothing. Composed of header fields and properties only. This type is useful when the message body is not required.</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CC6F889-6DC0-442F-8ACB-69AE50C46E94}" type="slidenum">
              <a:rPr lang="en-US" smtClean="0"/>
              <a:pPr/>
              <a:t>40</a:t>
            </a:fld>
            <a:endParaRPr lang="en-US"/>
          </a:p>
        </p:txBody>
      </p:sp>
    </p:spTree>
    <p:extLst>
      <p:ext uri="{BB962C8B-B14F-4D97-AF65-F5344CB8AC3E}">
        <p14:creationId xmlns:p14="http://schemas.microsoft.com/office/powerpoint/2010/main" val="37416255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 example</a:t>
            </a:r>
            <a:r>
              <a:rPr lang="en-US" baseline="0" dirty="0"/>
              <a:t> of creating and consuming text messages.</a:t>
            </a:r>
          </a:p>
          <a:p>
            <a:endParaRPr lang="en-US" baseline="0" dirty="0"/>
          </a:p>
          <a:p>
            <a:r>
              <a:rPr lang="en-US" baseline="0" dirty="0"/>
              <a:t>The key method names are highlighted. As you can see, the </a:t>
            </a:r>
            <a:r>
              <a:rPr lang="en-US" baseline="0" dirty="0" err="1"/>
              <a:t>JMSContext</a:t>
            </a:r>
            <a:r>
              <a:rPr lang="en-US" baseline="0" dirty="0"/>
              <a:t> supports creation of actual message instances, and you can set body fields, custom attributes, and body content by calling appropriate methods, as defined in JMS API.</a:t>
            </a:r>
          </a:p>
          <a:p>
            <a:endParaRPr lang="en-US" baseline="0" dirty="0"/>
          </a:p>
          <a:p>
            <a:r>
              <a:rPr lang="en-US" baseline="0" dirty="0"/>
              <a:t>Similarly, after you receive a message, you can use methods defined in JMS API to extract message body and process it in your business logic.</a:t>
            </a:r>
          </a:p>
          <a:p>
            <a:endParaRPr lang="en-US" baseline="0" dirty="0"/>
          </a:p>
          <a:p>
            <a:r>
              <a:rPr lang="en-US" baseline="0" dirty="0"/>
              <a:t>Hopefully, this simple example gives you a good idea about how to create and consume messages.</a:t>
            </a:r>
          </a:p>
          <a:p>
            <a:endParaRPr lang="en-US" dirty="0"/>
          </a:p>
        </p:txBody>
      </p:sp>
      <p:sp>
        <p:nvSpPr>
          <p:cNvPr id="4" name="Slide Number Placeholder 3"/>
          <p:cNvSpPr>
            <a:spLocks noGrp="1"/>
          </p:cNvSpPr>
          <p:nvPr>
            <p:ph type="sldNum" sz="quarter" idx="10"/>
          </p:nvPr>
        </p:nvSpPr>
        <p:spPr/>
        <p:txBody>
          <a:bodyPr/>
          <a:lstStyle/>
          <a:p>
            <a:fld id="{8CC6F889-6DC0-442F-8ACB-69AE50C46E94}" type="slidenum">
              <a:rPr lang="en-US" smtClean="0"/>
              <a:pPr/>
              <a:t>41</a:t>
            </a:fld>
            <a:endParaRPr lang="en-US"/>
          </a:p>
        </p:txBody>
      </p:sp>
    </p:spTree>
    <p:extLst>
      <p:ext uri="{BB962C8B-B14F-4D97-AF65-F5344CB8AC3E}">
        <p14:creationId xmlns:p14="http://schemas.microsoft.com/office/powerpoint/2010/main" val="1735769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CC6F889-6DC0-442F-8ACB-69AE50C46E94}" type="slidenum">
              <a:rPr lang="en-US" smtClean="0"/>
              <a:pPr/>
              <a:t>1</a:t>
            </a:fld>
            <a:endParaRPr lang="en-US"/>
          </a:p>
        </p:txBody>
      </p:sp>
    </p:spTree>
    <p:extLst>
      <p:ext uri="{BB962C8B-B14F-4D97-AF65-F5344CB8AC3E}">
        <p14:creationId xmlns:p14="http://schemas.microsoft.com/office/powerpoint/2010/main" val="14946196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Message Driven Beans or MDB are </a:t>
            </a:r>
            <a:r>
              <a:rPr kumimoji="0" lang="en-US" sz="3000" b="0" i="0" u="none" strike="noStrike" kern="1200" cap="none" spc="0" normalizeH="0" baseline="0" noProof="0" dirty="0">
                <a:ln>
                  <a:noFill/>
                </a:ln>
                <a:solidFill>
                  <a:prstClr val="black"/>
                </a:solidFill>
                <a:effectLst/>
                <a:uLnTx/>
                <a:uFillTx/>
                <a:latin typeface="Corbel" pitchFamily="34" charset="0"/>
                <a:ea typeface="+mn-ea"/>
                <a:cs typeface="+mn-cs"/>
              </a:rPr>
              <a:t>Special kind of EJB component, designed to receive JMS messages asynchronously.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000" b="0" i="0" u="none" strike="noStrike" kern="1200" cap="none" spc="0" normalizeH="0" baseline="0" noProof="0" dirty="0">
                <a:ln>
                  <a:noFill/>
                </a:ln>
                <a:solidFill>
                  <a:prstClr val="black"/>
                </a:solidFill>
                <a:effectLst/>
                <a:uLnTx/>
                <a:uFillTx/>
                <a:latin typeface="Corbel" pitchFamily="34" charset="0"/>
                <a:ea typeface="+mn-ea"/>
                <a:cs typeface="+mn-cs"/>
              </a:rPr>
              <a:t>There are no remote or local interfaces. Just one bean class which uses </a:t>
            </a:r>
            <a:r>
              <a:rPr kumimoji="0" lang="en-US" sz="3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@MessageDriven</a:t>
            </a:r>
            <a:r>
              <a:rPr kumimoji="0" lang="en-US" sz="3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US" sz="3000" b="0" i="0" u="none" strike="noStrike" kern="1200" cap="none" spc="0" normalizeH="0" baseline="0" noProof="0" dirty="0">
                <a:ln>
                  <a:noFill/>
                </a:ln>
                <a:solidFill>
                  <a:prstClr val="black"/>
                </a:solidFill>
                <a:effectLst/>
                <a:uLnTx/>
                <a:uFillTx/>
                <a:latin typeface="Corbel" pitchFamily="34" charset="0"/>
                <a:ea typeface="+mn-ea"/>
                <a:cs typeface="+mn-cs"/>
              </a:rPr>
              <a:t>annotation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000" b="0" i="0" u="none" strike="noStrike" kern="1200" cap="none" spc="0" normalizeH="0" baseline="0" noProof="0" dirty="0">
                <a:ln>
                  <a:noFill/>
                </a:ln>
                <a:solidFill>
                  <a:prstClr val="black"/>
                </a:solidFill>
                <a:effectLst/>
                <a:uLnTx/>
                <a:uFillTx/>
                <a:latin typeface="Corbel" pitchFamily="34" charset="0"/>
                <a:ea typeface="+mn-ea"/>
                <a:cs typeface="+mn-cs"/>
              </a:rPr>
              <a:t>An MDB class, implements </a:t>
            </a:r>
            <a:r>
              <a:rPr kumimoji="0" lang="en-US" sz="3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MessageListener</a:t>
            </a:r>
            <a:r>
              <a:rPr kumimoji="0" lang="en-US" sz="3000" b="0" i="0" u="none" strike="noStrike" kern="1200" cap="none" spc="0" normalizeH="0" baseline="0" noProof="0" dirty="0">
                <a:ln>
                  <a:noFill/>
                </a:ln>
                <a:solidFill>
                  <a:prstClr val="black"/>
                </a:solidFill>
                <a:effectLst/>
                <a:uLnTx/>
                <a:uFillTx/>
                <a:latin typeface="Corbel" pitchFamily="34" charset="0"/>
                <a:ea typeface="+mn-ea"/>
                <a:cs typeface="+mn-cs"/>
              </a:rPr>
              <a:t> interface, and has just one method: </a:t>
            </a:r>
            <a:r>
              <a:rPr kumimoji="0" lang="en-US" sz="3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onMessage().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000" b="0" i="0" u="none" strike="noStrike" kern="1200" cap="none" spc="0" normalizeH="0" baseline="0" noProof="0" dirty="0">
                <a:ln>
                  <a:noFill/>
                </a:ln>
                <a:solidFill>
                  <a:prstClr val="black"/>
                </a:solidFill>
                <a:effectLst/>
                <a:uLnTx/>
                <a:uFillTx/>
                <a:latin typeface="Corbel" pitchFamily="34" charset="0"/>
                <a:ea typeface="+mn-ea"/>
                <a:cs typeface="Courier New" panose="02070309020205020404" pitchFamily="49" charset="0"/>
              </a:rPr>
              <a:t>EJB container takes care of creating subscription etc., which you had to code yourself in the JMS client, as you saw in JMS examples earlier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000" b="0" i="0" u="none" strike="noStrike" kern="1200" cap="none" spc="0" normalizeH="0" baseline="0" noProof="0" dirty="0">
                <a:ln>
                  <a:noFill/>
                </a:ln>
                <a:solidFill>
                  <a:prstClr val="black"/>
                </a:solidFill>
                <a:effectLst/>
                <a:uLnTx/>
                <a:uFillTx/>
                <a:latin typeface="Corbel" pitchFamily="34" charset="0"/>
                <a:ea typeface="+mn-ea"/>
                <a:cs typeface="Courier New" panose="02070309020205020404" pitchFamily="49" charset="0"/>
              </a:rPr>
              <a:t>EJB container creates a pool of MDB instances, and allows very fast processing when a large pool of messages from various clients are expected.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000" b="0" i="0" u="none" strike="noStrike" kern="1200" cap="none" spc="0" normalizeH="0" baseline="0" noProof="0" dirty="0">
                <a:ln>
                  <a:noFill/>
                </a:ln>
                <a:solidFill>
                  <a:prstClr val="black"/>
                </a:solidFill>
                <a:effectLst/>
                <a:uLnTx/>
                <a:uFillTx/>
                <a:latin typeface="Corbel" pitchFamily="34" charset="0"/>
                <a:ea typeface="+mn-ea"/>
                <a:cs typeface="Courier New" panose="02070309020205020404" pitchFamily="49" charset="0"/>
              </a:rPr>
              <a:t>MDBs scale very well for highly variable demands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000" b="0" i="0" u="none" strike="noStrike" kern="1200" cap="none" spc="0" normalizeH="0" baseline="0" noProof="0" dirty="0">
              <a:ln>
                <a:noFill/>
              </a:ln>
              <a:solidFill>
                <a:prstClr val="black"/>
              </a:solidFill>
              <a:effectLst/>
              <a:uLnTx/>
              <a:uFillTx/>
              <a:latin typeface="Corbel" pitchFamily="34" charset="0"/>
              <a:ea typeface="+mn-ea"/>
              <a:cs typeface="Courier New" panose="02070309020205020404" pitchFamily="49"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000" b="0" i="0" u="none" strike="noStrike" kern="1200" cap="none" spc="0" normalizeH="0" baseline="0" noProof="0" dirty="0">
                <a:ln>
                  <a:noFill/>
                </a:ln>
                <a:solidFill>
                  <a:prstClr val="black"/>
                </a:solidFill>
                <a:effectLst/>
                <a:uLnTx/>
                <a:uFillTx/>
                <a:latin typeface="Corbel" pitchFamily="34" charset="0"/>
                <a:ea typeface="+mn-ea"/>
                <a:cs typeface="Courier New" panose="02070309020205020404" pitchFamily="49" charset="0"/>
              </a:rPr>
              <a:t>In essence, </a:t>
            </a:r>
            <a:r>
              <a:rPr kumimoji="0" lang="en-US" sz="3000" b="0" i="0" u="none" strike="noStrike" kern="1200" cap="none" spc="0" normalizeH="0" baseline="0" noProof="0" dirty="0" err="1">
                <a:ln>
                  <a:noFill/>
                </a:ln>
                <a:solidFill>
                  <a:prstClr val="black"/>
                </a:solidFill>
                <a:effectLst/>
                <a:uLnTx/>
                <a:uFillTx/>
                <a:latin typeface="Corbel" pitchFamily="34" charset="0"/>
                <a:ea typeface="+mn-ea"/>
                <a:cs typeface="Courier New" panose="02070309020205020404" pitchFamily="49" charset="0"/>
              </a:rPr>
              <a:t>MDBs</a:t>
            </a:r>
            <a:r>
              <a:rPr kumimoji="0" lang="en-US" sz="3000" b="0" i="0" u="none" strike="noStrike" kern="1200" cap="none" spc="0" normalizeH="0" baseline="0" noProof="0" dirty="0">
                <a:ln>
                  <a:noFill/>
                </a:ln>
                <a:solidFill>
                  <a:prstClr val="black"/>
                </a:solidFill>
                <a:effectLst/>
                <a:uLnTx/>
                <a:uFillTx/>
                <a:latin typeface="Corbel" pitchFamily="34" charset="0"/>
                <a:ea typeface="+mn-ea"/>
                <a:cs typeface="Courier New" panose="02070309020205020404" pitchFamily="49" charset="0"/>
              </a:rPr>
              <a:t> are message listeners, and you can configure and manage them in </a:t>
            </a:r>
            <a:r>
              <a:rPr kumimoji="0" lang="en-US" sz="3000" b="0" i="0" u="none" strike="noStrike" kern="1200" cap="none" spc="0" normalizeH="0" baseline="0" noProof="0" dirty="0" err="1">
                <a:ln>
                  <a:noFill/>
                </a:ln>
                <a:solidFill>
                  <a:prstClr val="black"/>
                </a:solidFill>
                <a:effectLst/>
                <a:uLnTx/>
                <a:uFillTx/>
                <a:latin typeface="Corbel" pitchFamily="34" charset="0"/>
                <a:ea typeface="+mn-ea"/>
                <a:cs typeface="Courier New" panose="02070309020205020404" pitchFamily="49" charset="0"/>
              </a:rPr>
              <a:t>EJB</a:t>
            </a:r>
            <a:r>
              <a:rPr kumimoji="0" lang="en-US" sz="3000" b="0" i="0" u="none" strike="noStrike" kern="1200" cap="none" spc="0" normalizeH="0" baseline="0" noProof="0" dirty="0">
                <a:ln>
                  <a:noFill/>
                </a:ln>
                <a:solidFill>
                  <a:prstClr val="black"/>
                </a:solidFill>
                <a:effectLst/>
                <a:uLnTx/>
                <a:uFillTx/>
                <a:latin typeface="Corbel" pitchFamily="34" charset="0"/>
                <a:ea typeface="+mn-ea"/>
                <a:cs typeface="Courier New" panose="02070309020205020404" pitchFamily="49" charset="0"/>
              </a:rPr>
              <a:t> container.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000" b="0" i="0" u="none" strike="noStrike" kern="1200" cap="none" spc="0" normalizeH="0" baseline="0" noProof="0" dirty="0">
              <a:ln>
                <a:noFill/>
              </a:ln>
              <a:solidFill>
                <a:prstClr val="black"/>
              </a:solidFill>
              <a:effectLst/>
              <a:uLnTx/>
              <a:uFillTx/>
              <a:latin typeface="Corbel" pitchFamily="34" charset="0"/>
              <a:ea typeface="+mn-ea"/>
              <a:cs typeface="Courier New" panose="02070309020205020404" pitchFamily="49"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000" b="0" i="0" u="none" strike="noStrike" kern="1200" cap="none" spc="0" normalizeH="0" baseline="0" noProof="0" dirty="0">
                <a:ln>
                  <a:noFill/>
                </a:ln>
                <a:solidFill>
                  <a:prstClr val="black"/>
                </a:solidFill>
                <a:effectLst/>
                <a:uLnTx/>
                <a:uFillTx/>
                <a:latin typeface="Corbel" pitchFamily="34" charset="0"/>
                <a:ea typeface="+mn-ea"/>
                <a:cs typeface="Courier New" panose="02070309020205020404" pitchFamily="49" charset="0"/>
              </a:rPr>
              <a:t>If you are message consumer, and you need to implement business logic in response to messages, the Message Driven Beans are an excellent choice.</a:t>
            </a:r>
          </a:p>
          <a:p>
            <a:endParaRPr lang="en-US" dirty="0"/>
          </a:p>
        </p:txBody>
      </p:sp>
      <p:sp>
        <p:nvSpPr>
          <p:cNvPr id="4" name="Slide Number Placeholder 3"/>
          <p:cNvSpPr>
            <a:spLocks noGrp="1"/>
          </p:cNvSpPr>
          <p:nvPr>
            <p:ph type="sldNum" sz="quarter" idx="10"/>
          </p:nvPr>
        </p:nvSpPr>
        <p:spPr/>
        <p:txBody>
          <a:bodyPr/>
          <a:lstStyle/>
          <a:p>
            <a:fld id="{8CC6F889-6DC0-442F-8ACB-69AE50C46E94}" type="slidenum">
              <a:rPr lang="en-US" smtClean="0"/>
              <a:pPr/>
              <a:t>42</a:t>
            </a:fld>
            <a:endParaRPr lang="en-US"/>
          </a:p>
        </p:txBody>
      </p:sp>
    </p:spTree>
    <p:extLst>
      <p:ext uri="{BB962C8B-B14F-4D97-AF65-F5344CB8AC3E}">
        <p14:creationId xmlns:p14="http://schemas.microsoft.com/office/powerpoint/2010/main" val="441068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Application</a:t>
            </a:r>
            <a:r>
              <a:rPr lang="en-US" baseline="0" dirty="0"/>
              <a:t> integration using messaging is a key technique used by enterprises, and there are several best practices and patterns available. </a:t>
            </a:r>
          </a:p>
          <a:p>
            <a:endParaRPr lang="en-US" baseline="0" dirty="0"/>
          </a:p>
          <a:p>
            <a:r>
              <a:rPr lang="en-US" baseline="0" dirty="0"/>
              <a:t>The attached diagram is from a famous book by </a:t>
            </a:r>
            <a:r>
              <a:rPr lang="en-US" baseline="0" dirty="0" err="1"/>
              <a:t>Gregor</a:t>
            </a:r>
            <a:r>
              <a:rPr lang="en-US" baseline="0" dirty="0"/>
              <a:t> </a:t>
            </a:r>
            <a:r>
              <a:rPr lang="en-US" baseline="0" dirty="0" err="1"/>
              <a:t>Hohpe</a:t>
            </a:r>
            <a:r>
              <a:rPr lang="en-US" baseline="0" dirty="0"/>
              <a:t> and Bobby Woolf, Enterprise Integration Patterns. It provides an overview of available design patterns that address various concerns. </a:t>
            </a:r>
          </a:p>
          <a:p>
            <a:endParaRPr lang="en-US" baseline="0" dirty="0"/>
          </a:p>
          <a:p>
            <a:r>
              <a:rPr lang="en-US" baseline="0" dirty="0"/>
              <a:t>The diagram is very busy, but I want you to pay close attention to key aspects in a messaging based system, that you need to address. They are: messaging endpoints, message construction, channel, routing, translation, and system management. </a:t>
            </a:r>
          </a:p>
          <a:p>
            <a:endParaRPr lang="en-US" baseline="0" dirty="0"/>
          </a:p>
          <a:p>
            <a:r>
              <a:rPr lang="en-US" baseline="0" dirty="0"/>
              <a:t>When you have a need to build a high performance and scalable messaging based system for an enterprise, you should consider these patterns.</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Image Credits: </a:t>
            </a:r>
            <a:r>
              <a:rPr lang="en-US" dirty="0">
                <a:hlinkClick r:id="rId3"/>
              </a:rPr>
              <a:t>http://www.enterpriseintegrationpatterns.com/patterns/messaging/</a:t>
            </a:r>
            <a:r>
              <a:rPr lang="en-US" dirty="0"/>
              <a:t> </a:t>
            </a:r>
          </a:p>
          <a:p>
            <a:endParaRPr lang="en-US" dirty="0"/>
          </a:p>
        </p:txBody>
      </p:sp>
      <p:sp>
        <p:nvSpPr>
          <p:cNvPr id="4" name="Slide Number Placeholder 3"/>
          <p:cNvSpPr>
            <a:spLocks noGrp="1"/>
          </p:cNvSpPr>
          <p:nvPr>
            <p:ph type="sldNum" sz="quarter" idx="10"/>
          </p:nvPr>
        </p:nvSpPr>
        <p:spPr/>
        <p:txBody>
          <a:bodyPr/>
          <a:lstStyle/>
          <a:p>
            <a:fld id="{8CC6F889-6DC0-442F-8ACB-69AE50C46E94}" type="slidenum">
              <a:rPr lang="en-US" smtClean="0"/>
              <a:pPr/>
              <a:t>43</a:t>
            </a:fld>
            <a:endParaRPr lang="en-US"/>
          </a:p>
        </p:txBody>
      </p:sp>
    </p:spTree>
    <p:extLst>
      <p:ext uri="{BB962C8B-B14F-4D97-AF65-F5344CB8AC3E}">
        <p14:creationId xmlns:p14="http://schemas.microsoft.com/office/powerpoint/2010/main" val="7415753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 name="Slide Number Placeholder 3"/>
          <p:cNvSpPr>
            <a:spLocks noGrp="1"/>
          </p:cNvSpPr>
          <p:nvPr>
            <p:ph type="sldNum" sz="quarter" idx="10"/>
          </p:nvPr>
        </p:nvSpPr>
        <p:spPr/>
        <p:txBody>
          <a:bodyPr/>
          <a:lstStyle/>
          <a:p>
            <a:fld id="{8CC6F889-6DC0-442F-8ACB-69AE50C46E94}" type="slidenum">
              <a:rPr lang="en-US" smtClean="0"/>
              <a:pPr/>
              <a:t>44</a:t>
            </a:fld>
            <a:endParaRPr lang="en-US"/>
          </a:p>
        </p:txBody>
      </p:sp>
    </p:spTree>
    <p:extLst>
      <p:ext uri="{BB962C8B-B14F-4D97-AF65-F5344CB8AC3E}">
        <p14:creationId xmlns:p14="http://schemas.microsoft.com/office/powerpoint/2010/main" val="7153626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a few references, which</a:t>
            </a:r>
            <a:r>
              <a:rPr lang="en-US" baseline="0" dirty="0"/>
              <a:t> will help you get a deeper understanding of topics.</a:t>
            </a:r>
            <a:endParaRPr lang="en-US" dirty="0"/>
          </a:p>
        </p:txBody>
      </p:sp>
      <p:sp>
        <p:nvSpPr>
          <p:cNvPr id="4" name="Slide Number Placeholder 3"/>
          <p:cNvSpPr>
            <a:spLocks noGrp="1"/>
          </p:cNvSpPr>
          <p:nvPr>
            <p:ph type="sldNum" sz="quarter" idx="10"/>
          </p:nvPr>
        </p:nvSpPr>
        <p:spPr/>
        <p:txBody>
          <a:bodyPr/>
          <a:lstStyle/>
          <a:p>
            <a:fld id="{8CC6F889-6DC0-442F-8ACB-69AE50C46E94}" type="slidenum">
              <a:rPr lang="en-US" smtClean="0"/>
              <a:pPr/>
              <a:t>45</a:t>
            </a:fld>
            <a:endParaRPr lang="en-US"/>
          </a:p>
        </p:txBody>
      </p:sp>
    </p:spTree>
    <p:extLst>
      <p:ext uri="{BB962C8B-B14F-4D97-AF65-F5344CB8AC3E}">
        <p14:creationId xmlns:p14="http://schemas.microsoft.com/office/powerpoint/2010/main" val="1064415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begin part 1,</a:t>
            </a:r>
            <a:r>
              <a:rPr lang="en-US" baseline="0" dirty="0"/>
              <a:t> an understanding of basic concepts around messaging based integration</a:t>
            </a:r>
            <a:endParaRPr lang="en-US" dirty="0"/>
          </a:p>
        </p:txBody>
      </p:sp>
      <p:sp>
        <p:nvSpPr>
          <p:cNvPr id="4" name="Slide Number Placeholder 3"/>
          <p:cNvSpPr>
            <a:spLocks noGrp="1"/>
          </p:cNvSpPr>
          <p:nvPr>
            <p:ph type="sldNum" sz="quarter" idx="10"/>
          </p:nvPr>
        </p:nvSpPr>
        <p:spPr/>
        <p:txBody>
          <a:bodyPr/>
          <a:lstStyle/>
          <a:p>
            <a:fld id="{8CC6F889-6DC0-442F-8ACB-69AE50C46E94}" type="slidenum">
              <a:rPr lang="en-US" smtClean="0"/>
              <a:pPr/>
              <a:t>2</a:t>
            </a:fld>
            <a:endParaRPr lang="en-US"/>
          </a:p>
        </p:txBody>
      </p:sp>
    </p:spTree>
    <p:extLst>
      <p:ext uri="{BB962C8B-B14F-4D97-AF65-F5344CB8AC3E}">
        <p14:creationId xmlns:p14="http://schemas.microsoft.com/office/powerpoint/2010/main" val="393549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C6F889-6DC0-442F-8ACB-69AE50C46E94}" type="slidenum">
              <a:rPr lang="en-US" smtClean="0"/>
              <a:pPr/>
              <a:t>4</a:t>
            </a:fld>
            <a:endParaRPr lang="en-US"/>
          </a:p>
        </p:txBody>
      </p:sp>
    </p:spTree>
    <p:extLst>
      <p:ext uri="{BB962C8B-B14F-4D97-AF65-F5344CB8AC3E}">
        <p14:creationId xmlns:p14="http://schemas.microsoft.com/office/powerpoint/2010/main" val="17676498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 example of messaging-based integration</a:t>
            </a:r>
            <a:r>
              <a:rPr lang="en-US" baseline="0" dirty="0"/>
              <a:t> used in a manufacturing company, let’s say an automobile company.</a:t>
            </a:r>
          </a:p>
          <a:p>
            <a:r>
              <a:rPr lang="en-US" baseline="0" dirty="0"/>
              <a:t>The boxes represent applications, while the arrows indicate messages being exchanged.</a:t>
            </a:r>
            <a:endParaRPr lang="en-US" dirty="0"/>
          </a:p>
          <a:p>
            <a:endParaRPr lang="en-US" dirty="0"/>
          </a:p>
          <a:p>
            <a:pPr marL="171450" indent="-171450">
              <a:buFont typeface="Arial" panose="020B0604020202020204" pitchFamily="34" charset="0"/>
              <a:buChar char="•"/>
            </a:pPr>
            <a:r>
              <a:rPr lang="en-US" dirty="0"/>
              <a:t>It begins with an application in the inventory department detecting that the manufactured goods inventory</a:t>
            </a:r>
            <a:r>
              <a:rPr lang="en-US" baseline="0" dirty="0"/>
              <a:t> is running low.</a:t>
            </a:r>
          </a:p>
          <a:p>
            <a:pPr marL="171450" indent="-171450">
              <a:buFont typeface="Arial" panose="020B0604020202020204" pitchFamily="34" charset="0"/>
              <a:buChar char="•"/>
            </a:pPr>
            <a:r>
              <a:rPr lang="en-US" baseline="0" dirty="0"/>
              <a:t>It sends a message to the sales department, as well as the factory informing about the situation. </a:t>
            </a:r>
          </a:p>
          <a:p>
            <a:pPr marL="171450" indent="-171450">
              <a:buFont typeface="Arial" panose="020B0604020202020204" pitchFamily="34" charset="0"/>
              <a:buChar char="•"/>
            </a:pPr>
            <a:r>
              <a:rPr lang="en-US" baseline="0" dirty="0"/>
              <a:t>The factory initiates the manufacturing process. It sends a message to parts management, and the accounting for impending purchases it is going to make.</a:t>
            </a:r>
          </a:p>
          <a:p>
            <a:pPr marL="171450" indent="-171450">
              <a:buFont typeface="Arial" panose="020B0604020202020204" pitchFamily="34" charset="0"/>
              <a:buChar char="•"/>
            </a:pPr>
            <a:r>
              <a:rPr lang="en-US" baseline="0" dirty="0"/>
              <a:t>The parts system attempts to procure all required parts.</a:t>
            </a:r>
          </a:p>
          <a:p>
            <a:pPr marL="628650" lvl="1" indent="-171450">
              <a:buFont typeface="Arial" panose="020B0604020202020204" pitchFamily="34" charset="0"/>
              <a:buChar char="•"/>
            </a:pPr>
            <a:r>
              <a:rPr lang="en-US" baseline="0" dirty="0"/>
              <a:t>It sends a messages to parts inventory</a:t>
            </a:r>
          </a:p>
          <a:p>
            <a:pPr marL="628650" lvl="1" indent="-171450">
              <a:buFont typeface="Arial" panose="020B0604020202020204" pitchFamily="34" charset="0"/>
              <a:buChar char="•"/>
            </a:pPr>
            <a:r>
              <a:rPr lang="en-US" baseline="0" dirty="0"/>
              <a:t>It sends a message to parts suppliers, placing orders for additional parts</a:t>
            </a:r>
          </a:p>
          <a:p>
            <a:pPr marL="628650" lvl="1" indent="-171450">
              <a:buFont typeface="Arial" panose="020B0604020202020204" pitchFamily="34" charset="0"/>
              <a:buChar char="•"/>
            </a:pPr>
            <a:r>
              <a:rPr lang="en-US" baseline="0" dirty="0"/>
              <a:t>And, it also sends a message to accounting.</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The</a:t>
            </a:r>
            <a:r>
              <a:rPr lang="en-US" baseline="0" dirty="0"/>
              <a:t> applications in this enterprise, integrate with other applications using messaging.</a:t>
            </a:r>
          </a:p>
          <a:p>
            <a:pPr marL="0" indent="0">
              <a:buFont typeface="Arial" panose="020B0604020202020204" pitchFamily="34" charset="0"/>
              <a:buNone/>
            </a:pPr>
            <a:endParaRPr lang="en-US" baseline="0" dirty="0"/>
          </a:p>
          <a:p>
            <a:pPr marL="0" indent="0">
              <a:buFont typeface="Arial" panose="020B0604020202020204" pitchFamily="34" charset="0"/>
              <a:buNone/>
            </a:pPr>
            <a:r>
              <a:rPr lang="en-US" baseline="0" dirty="0"/>
              <a:t>Is messaging the right mechanism here? How would you decide? Let’s discuss that next.</a:t>
            </a:r>
          </a:p>
          <a:p>
            <a:pPr marL="0" indent="0">
              <a:buFont typeface="Arial" panose="020B0604020202020204" pitchFamily="34" charset="0"/>
              <a:buNone/>
            </a:pPr>
            <a:endParaRPr lang="en-US" baseline="0" dirty="0"/>
          </a:p>
        </p:txBody>
      </p:sp>
      <p:sp>
        <p:nvSpPr>
          <p:cNvPr id="4" name="Slide Number Placeholder 3"/>
          <p:cNvSpPr>
            <a:spLocks noGrp="1"/>
          </p:cNvSpPr>
          <p:nvPr>
            <p:ph type="sldNum" sz="quarter" idx="10"/>
          </p:nvPr>
        </p:nvSpPr>
        <p:spPr/>
        <p:txBody>
          <a:bodyPr/>
          <a:lstStyle/>
          <a:p>
            <a:fld id="{8CC6F889-6DC0-442F-8ACB-69AE50C46E94}" type="slidenum">
              <a:rPr lang="en-US" smtClean="0"/>
              <a:pPr/>
              <a:t>8</a:t>
            </a:fld>
            <a:endParaRPr lang="en-US"/>
          </a:p>
        </p:txBody>
      </p:sp>
    </p:spTree>
    <p:extLst>
      <p:ext uri="{BB962C8B-B14F-4D97-AF65-F5344CB8AC3E}">
        <p14:creationId xmlns:p14="http://schemas.microsoft.com/office/powerpoint/2010/main" val="9329915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should you choose messaging over other integration</a:t>
            </a:r>
            <a:r>
              <a:rPr lang="en-US" baseline="0" dirty="0"/>
              <a:t> mechanism?</a:t>
            </a:r>
          </a:p>
          <a:p>
            <a:endParaRPr lang="en-US" baseline="0" dirty="0"/>
          </a:p>
          <a:p>
            <a:r>
              <a:rPr lang="en-US" baseline="0" dirty="0"/>
              <a:t>Here are a few cases, when messaging will be the right choice.</a:t>
            </a:r>
          </a:p>
          <a:p>
            <a:endParaRPr lang="en-US" baseline="0" dirty="0"/>
          </a:p>
          <a:p>
            <a:pPr marL="228600" indent="-228600">
              <a:buFont typeface="+mj-lt"/>
              <a:buAutoNum type="arabicPeriod"/>
            </a:pPr>
            <a:r>
              <a:rPr lang="en-US" baseline="0" dirty="0"/>
              <a:t>If the business </a:t>
            </a:r>
            <a:r>
              <a:rPr lang="en-US" dirty="0"/>
              <a:t>process is inherently asynchronous, that is, it must </a:t>
            </a:r>
            <a:r>
              <a:rPr lang="en-US" b="1" u="sng" dirty="0"/>
              <a:t>inform</a:t>
            </a:r>
            <a:r>
              <a:rPr lang="en-US" dirty="0"/>
              <a:t> other processes about something, but continue to operate without waiting for any response</a:t>
            </a:r>
          </a:p>
          <a:p>
            <a:pPr marL="228600" indent="-228600">
              <a:buFont typeface="+mj-lt"/>
              <a:buAutoNum type="arabicPeriod"/>
            </a:pPr>
            <a:r>
              <a:rPr lang="en-US" baseline="0" dirty="0"/>
              <a:t>When an application is required to operate whether or not dependencies are up and running. You might have such a scenario when dependent applications are owned and operated by organizations that you have no control over, and</a:t>
            </a:r>
          </a:p>
          <a:p>
            <a:pPr marL="228600" indent="-228600">
              <a:buFont typeface="+mj-lt"/>
              <a:buAutoNum type="arabicPeriod"/>
            </a:pPr>
            <a:r>
              <a:rPr lang="en-US" baseline="0" dirty="0"/>
              <a:t>When a service provider needs complete decoupling from clients – the components on the provider application may need to be completely replaced, and/or relocated without affecting any of the clients.</a:t>
            </a:r>
          </a:p>
          <a:p>
            <a:pPr marL="228600" indent="-228600">
              <a:buFont typeface="+mj-lt"/>
              <a:buAutoNum type="arabicPeriod"/>
            </a:pPr>
            <a:endParaRPr lang="en-US" baseline="0" dirty="0"/>
          </a:p>
          <a:p>
            <a:pPr marL="0" indent="0">
              <a:buFont typeface="+mj-lt"/>
              <a:buNone/>
            </a:pPr>
            <a:r>
              <a:rPr lang="en-US" baseline="0" dirty="0"/>
              <a:t>When you notice some or all of the these conditions apply to the problem domain, you should consider message based integration.  </a:t>
            </a:r>
          </a:p>
        </p:txBody>
      </p:sp>
      <p:sp>
        <p:nvSpPr>
          <p:cNvPr id="4" name="Slide Number Placeholder 3"/>
          <p:cNvSpPr>
            <a:spLocks noGrp="1"/>
          </p:cNvSpPr>
          <p:nvPr>
            <p:ph type="sldNum" sz="quarter" idx="10"/>
          </p:nvPr>
        </p:nvSpPr>
        <p:spPr/>
        <p:txBody>
          <a:bodyPr/>
          <a:lstStyle/>
          <a:p>
            <a:fld id="{8CC6F889-6DC0-442F-8ACB-69AE50C46E94}" type="slidenum">
              <a:rPr lang="en-US" smtClean="0"/>
              <a:pPr/>
              <a:t>9</a:t>
            </a:fld>
            <a:endParaRPr lang="en-US"/>
          </a:p>
        </p:txBody>
      </p:sp>
    </p:spTree>
    <p:extLst>
      <p:ext uri="{BB962C8B-B14F-4D97-AF65-F5344CB8AC3E}">
        <p14:creationId xmlns:p14="http://schemas.microsoft.com/office/powerpoint/2010/main" val="2577174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 point-to-point messaging is based on the concept of message queues. Each message is addressed to a specific, named queue which is meant for one receiver. The receiving client extracts the message and acknowledges it. Queues retain all messages until the messages are consumed or expire.</a:t>
            </a:r>
          </a:p>
          <a:p>
            <a:endParaRPr lang="en-US" dirty="0"/>
          </a:p>
        </p:txBody>
      </p:sp>
      <p:sp>
        <p:nvSpPr>
          <p:cNvPr id="4" name="Slide Number Placeholder 3"/>
          <p:cNvSpPr>
            <a:spLocks noGrp="1"/>
          </p:cNvSpPr>
          <p:nvPr>
            <p:ph type="sldNum" sz="quarter" idx="5"/>
          </p:nvPr>
        </p:nvSpPr>
        <p:spPr/>
        <p:txBody>
          <a:bodyPr/>
          <a:lstStyle/>
          <a:p>
            <a:fld id="{8CC6F889-6DC0-442F-8ACB-69AE50C46E94}" type="slidenum">
              <a:rPr lang="en-US" smtClean="0"/>
              <a:pPr/>
              <a:t>11</a:t>
            </a:fld>
            <a:endParaRPr lang="en-US"/>
          </a:p>
        </p:txBody>
      </p:sp>
    </p:spTree>
    <p:extLst>
      <p:ext uri="{BB962C8B-B14F-4D97-AF65-F5344CB8AC3E}">
        <p14:creationId xmlns:p14="http://schemas.microsoft.com/office/powerpoint/2010/main" val="1432215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 publish/subscribe messaging the producers publish messages to a topic, which functions like a bulletin board. Publishers and subscribers </a:t>
            </a:r>
            <a:r>
              <a:rPr lang="en-US" sz="1200" b="0" i="0" kern="1200" baseline="0" dirty="0">
                <a:solidFill>
                  <a:schemeClr val="tx1"/>
                </a:solidFill>
                <a:effectLst/>
                <a:latin typeface="+mn-lt"/>
                <a:ea typeface="+mn-ea"/>
                <a:cs typeface="+mn-cs"/>
              </a:rPr>
              <a:t>can</a:t>
            </a:r>
            <a:r>
              <a:rPr lang="en-US" sz="1200" b="0" i="0" kern="1200" dirty="0">
                <a:solidFill>
                  <a:schemeClr val="tx1"/>
                </a:solidFill>
                <a:effectLst/>
                <a:latin typeface="+mn-lt"/>
                <a:ea typeface="+mn-ea"/>
                <a:cs typeface="+mn-cs"/>
              </a:rPr>
              <a:t> dynamically publish or subscribe to the topic. The system takes care of distributing the messages arriving from a topic's multiple publishers to its multiple subscribers. Topics retain messages only if it takes to distribute them to subscribers.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publish/subscribe</a:t>
            </a:r>
            <a:r>
              <a:rPr lang="en-US" sz="1200" b="0" i="0" kern="1200" baseline="0" dirty="0">
                <a:solidFill>
                  <a:schemeClr val="tx1"/>
                </a:solidFill>
                <a:effectLst/>
                <a:latin typeface="+mn-lt"/>
                <a:ea typeface="+mn-ea"/>
                <a:cs typeface="+mn-cs"/>
              </a:rPr>
              <a:t> or pub/sub style has two characteristics:</a:t>
            </a:r>
          </a:p>
          <a:p>
            <a:pPr marL="228600" indent="-228600">
              <a:buAutoNum type="arabicParenBoth"/>
            </a:pPr>
            <a:r>
              <a:rPr lang="en-US" sz="1200" b="0" i="0" kern="1200" baseline="0" dirty="0">
                <a:solidFill>
                  <a:schemeClr val="tx1"/>
                </a:solidFill>
                <a:effectLst/>
                <a:latin typeface="+mn-lt"/>
                <a:ea typeface="+mn-ea"/>
                <a:cs typeface="+mn-cs"/>
              </a:rPr>
              <a:t>Each message can have multiple consumers</a:t>
            </a:r>
          </a:p>
          <a:p>
            <a:pPr marL="228600" indent="-228600">
              <a:buAutoNum type="arabicParenBoth"/>
            </a:pPr>
            <a:r>
              <a:rPr lang="en-US" sz="1200" b="0" i="0" kern="1200" baseline="0" dirty="0">
                <a:solidFill>
                  <a:schemeClr val="tx1"/>
                </a:solidFill>
                <a:effectLst/>
                <a:latin typeface="+mn-lt"/>
                <a:ea typeface="+mn-ea"/>
                <a:cs typeface="+mn-cs"/>
              </a:rPr>
              <a:t>A client that subscribes to a topic, can consume messages that arrive </a:t>
            </a:r>
            <a:r>
              <a:rPr lang="en-US" sz="1200" b="1" i="1" kern="1200" baseline="0" dirty="0">
                <a:solidFill>
                  <a:schemeClr val="tx1"/>
                </a:solidFill>
                <a:effectLst/>
                <a:latin typeface="+mn-lt"/>
                <a:ea typeface="+mn-ea"/>
                <a:cs typeface="+mn-cs"/>
              </a:rPr>
              <a:t>after</a:t>
            </a:r>
            <a:r>
              <a:rPr lang="en-US" sz="1200" b="0" i="0" kern="1200" baseline="0" dirty="0">
                <a:solidFill>
                  <a:schemeClr val="tx1"/>
                </a:solidFill>
                <a:effectLst/>
                <a:latin typeface="+mn-lt"/>
                <a:ea typeface="+mn-ea"/>
                <a:cs typeface="+mn-cs"/>
              </a:rPr>
              <a:t> it has created a subscription.</a:t>
            </a:r>
          </a:p>
          <a:p>
            <a:endParaRPr lang="en-US" dirty="0"/>
          </a:p>
        </p:txBody>
      </p:sp>
      <p:sp>
        <p:nvSpPr>
          <p:cNvPr id="4" name="Slide Number Placeholder 3"/>
          <p:cNvSpPr>
            <a:spLocks noGrp="1"/>
          </p:cNvSpPr>
          <p:nvPr>
            <p:ph type="sldNum" sz="quarter" idx="5"/>
          </p:nvPr>
        </p:nvSpPr>
        <p:spPr/>
        <p:txBody>
          <a:bodyPr/>
          <a:lstStyle/>
          <a:p>
            <a:fld id="{8CC6F889-6DC0-442F-8ACB-69AE50C46E94}" type="slidenum">
              <a:rPr lang="en-US" smtClean="0"/>
              <a:pPr/>
              <a:t>12</a:t>
            </a:fld>
            <a:endParaRPr lang="en-US"/>
          </a:p>
        </p:txBody>
      </p:sp>
    </p:spTree>
    <p:extLst>
      <p:ext uri="{BB962C8B-B14F-4D97-AF65-F5344CB8AC3E}">
        <p14:creationId xmlns:p14="http://schemas.microsoft.com/office/powerpoint/2010/main" val="10801967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begin to understand techniques used in accomplishing asynchronous integration</a:t>
            </a:r>
          </a:p>
          <a:p>
            <a:endParaRPr lang="en-US" dirty="0"/>
          </a:p>
          <a:p>
            <a:r>
              <a:rPr lang="en-US" dirty="0"/>
              <a:t>One quick way to achieve benefits of asynchronous processing is for clients to invoke Http asynchrony. </a:t>
            </a:r>
          </a:p>
          <a:p>
            <a:endParaRPr lang="en-US" dirty="0"/>
          </a:p>
          <a:p>
            <a:r>
              <a:rPr lang="en-US" dirty="0"/>
              <a:t>Let’s understand that a little bit</a:t>
            </a:r>
          </a:p>
        </p:txBody>
      </p:sp>
      <p:sp>
        <p:nvSpPr>
          <p:cNvPr id="4" name="Slide Number Placeholder 3"/>
          <p:cNvSpPr>
            <a:spLocks noGrp="1"/>
          </p:cNvSpPr>
          <p:nvPr>
            <p:ph type="sldNum" sz="quarter" idx="10"/>
          </p:nvPr>
        </p:nvSpPr>
        <p:spPr/>
        <p:txBody>
          <a:bodyPr/>
          <a:lstStyle/>
          <a:p>
            <a:fld id="{8CC6F889-6DC0-442F-8ACB-69AE50C46E94}" type="slidenum">
              <a:rPr lang="en-US" smtClean="0"/>
              <a:pPr/>
              <a:t>13</a:t>
            </a:fld>
            <a:endParaRPr lang="en-US"/>
          </a:p>
        </p:txBody>
      </p:sp>
    </p:spTree>
    <p:extLst>
      <p:ext uri="{BB962C8B-B14F-4D97-AF65-F5344CB8AC3E}">
        <p14:creationId xmlns:p14="http://schemas.microsoft.com/office/powerpoint/2010/main" val="3693344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Master" Target="../slideMasters/slideMaster1.xml"/><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A02240"/>
        </a:solidFill>
        <a:effectLst/>
      </p:bgPr>
    </p:bg>
    <p:spTree>
      <p:nvGrpSpPr>
        <p:cNvPr id="1" name=""/>
        <p:cNvGrpSpPr/>
        <p:nvPr/>
      </p:nvGrpSpPr>
      <p:grpSpPr>
        <a:xfrm>
          <a:off x="0" y="0"/>
          <a:ext cx="0" cy="0"/>
          <a:chOff x="0" y="0"/>
          <a:chExt cx="0" cy="0"/>
        </a:xfrm>
      </p:grpSpPr>
      <p:sp>
        <p:nvSpPr>
          <p:cNvPr id="13" name="Rectangle 12"/>
          <p:cNvSpPr/>
          <p:nvPr userDrawn="1"/>
        </p:nvSpPr>
        <p:spPr>
          <a:xfrm>
            <a:off x="0" y="5943600"/>
            <a:ext cx="91440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5800" y="1066800"/>
            <a:ext cx="7772400" cy="1981200"/>
          </a:xfrm>
        </p:spPr>
        <p:txBody>
          <a:bodyPr/>
          <a:lstStyle>
            <a:lvl1pPr>
              <a:defRPr baseline="0">
                <a:solidFill>
                  <a:schemeClr val="bg1"/>
                </a:solidFill>
                <a:effectLst>
                  <a:outerShdw blurRad="38100" dist="38100" dir="2700000" algn="tl">
                    <a:srgbClr val="000000">
                      <a:alpha val="43137"/>
                    </a:srgbClr>
                  </a:outerShdw>
                </a:effectLst>
              </a:defRPr>
            </a:lvl1pPr>
          </a:lstStyle>
          <a:p>
            <a:r>
              <a:rPr lang="en-US" dirty="0"/>
              <a:t>Click to edit Master title style</a:t>
            </a:r>
          </a:p>
        </p:txBody>
      </p:sp>
      <p:sp>
        <p:nvSpPr>
          <p:cNvPr id="3" name="Subtitle 2"/>
          <p:cNvSpPr>
            <a:spLocks noGrp="1"/>
          </p:cNvSpPr>
          <p:nvPr>
            <p:ph type="subTitle" idx="1"/>
          </p:nvPr>
        </p:nvSpPr>
        <p:spPr>
          <a:xfrm>
            <a:off x="685800" y="3733800"/>
            <a:ext cx="7772400" cy="1752600"/>
          </a:xfrm>
        </p:spPr>
        <p:txBody>
          <a:bodyPr/>
          <a:lstStyle>
            <a:lvl1pPr marL="0" indent="0" algn="ctr">
              <a:buNone/>
              <a:defRPr>
                <a:solidFill>
                  <a:schemeClr val="bg1"/>
                </a:solidFill>
                <a:effectLst>
                  <a:outerShdw blurRad="38100" dist="38100" dir="2700000" algn="tl">
                    <a:srgbClr val="000000">
                      <a:alpha val="43137"/>
                    </a:srgb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0" y="5562600"/>
            <a:ext cx="2133600" cy="365125"/>
          </a:xfrm>
        </p:spPr>
        <p:txBody>
          <a:bodyPr/>
          <a:lstStyle>
            <a:lvl1pPr>
              <a:defRPr>
                <a:solidFill>
                  <a:schemeClr val="bg1"/>
                </a:solidFill>
              </a:defRPr>
            </a:lvl1pPr>
          </a:lstStyle>
          <a:p>
            <a:fld id="{7187DB9E-20B6-4AF8-83C9-B14C537CF953}" type="datetime1">
              <a:rPr lang="en-US" smtClean="0"/>
              <a:t>10/26/2021</a:t>
            </a:fld>
            <a:endParaRPr lang="en-US" dirty="0"/>
          </a:p>
        </p:txBody>
      </p:sp>
      <p:sp>
        <p:nvSpPr>
          <p:cNvPr id="5" name="Footer Placeholder 4"/>
          <p:cNvSpPr>
            <a:spLocks noGrp="1"/>
          </p:cNvSpPr>
          <p:nvPr>
            <p:ph type="ftr" sz="quarter" idx="11"/>
          </p:nvPr>
        </p:nvSpPr>
        <p:spPr>
          <a:xfrm>
            <a:off x="3124200" y="5562600"/>
            <a:ext cx="2895600" cy="365125"/>
          </a:xfrm>
        </p:spPr>
        <p:txBody>
          <a:bodyPr/>
          <a:lstStyle>
            <a:lvl1pPr>
              <a:defRPr>
                <a:solidFill>
                  <a:schemeClr val="bg1"/>
                </a:solidFill>
              </a:defRPr>
            </a:lvl1pPr>
          </a:lstStyle>
          <a:p>
            <a:r>
              <a:rPr lang="en-US" dirty="0"/>
              <a:t>Service Integration using Asynchronous Messaging</a:t>
            </a:r>
          </a:p>
        </p:txBody>
      </p:sp>
      <p:sp>
        <p:nvSpPr>
          <p:cNvPr id="6" name="Slide Number Placeholder 5"/>
          <p:cNvSpPr>
            <a:spLocks noGrp="1"/>
          </p:cNvSpPr>
          <p:nvPr>
            <p:ph type="sldNum" sz="quarter" idx="12"/>
          </p:nvPr>
        </p:nvSpPr>
        <p:spPr>
          <a:xfrm>
            <a:off x="7010400" y="5562600"/>
            <a:ext cx="2133600" cy="365125"/>
          </a:xfrm>
        </p:spPr>
        <p:txBody>
          <a:bodyPr/>
          <a:lstStyle>
            <a:lvl1pPr>
              <a:defRPr>
                <a:solidFill>
                  <a:schemeClr val="bg1"/>
                </a:solidFill>
              </a:defRPr>
            </a:lvl1pPr>
          </a:lstStyle>
          <a:p>
            <a:fld id="{1394A405-A56A-447D-AF03-5FB891AC25A7}" type="slidenum">
              <a:rPr lang="en-US" smtClean="0"/>
              <a:pPr/>
              <a:t>‹#›</a:t>
            </a:fld>
            <a:endParaRPr lang="en-US" dirty="0"/>
          </a:p>
        </p:txBody>
      </p:sp>
      <p:sp>
        <p:nvSpPr>
          <p:cNvPr id="7" name="TextBox 6"/>
          <p:cNvSpPr txBox="1"/>
          <p:nvPr userDrawn="1"/>
        </p:nvSpPr>
        <p:spPr>
          <a:xfrm>
            <a:off x="685800" y="457200"/>
            <a:ext cx="7772400" cy="523220"/>
          </a:xfrm>
          <a:prstGeom prst="rect">
            <a:avLst/>
          </a:prstGeom>
          <a:noFill/>
        </p:spPr>
        <p:txBody>
          <a:bodyPr wrap="square" rtlCol="0">
            <a:spAutoFit/>
          </a:bodyPr>
          <a:lstStyle/>
          <a:p>
            <a:pPr algn="ctr"/>
            <a:r>
              <a:rPr lang="en-US" sz="2800" b="1" dirty="0">
                <a:solidFill>
                  <a:schemeClr val="bg1"/>
                </a:solidFill>
                <a:effectLst>
                  <a:outerShdw blurRad="38100" dist="38100" dir="2700000" algn="tl">
                    <a:srgbClr val="000000">
                      <a:alpha val="43137"/>
                    </a:srgbClr>
                  </a:outerShdw>
                </a:effectLst>
                <a:latin typeface="Corbel" pitchFamily="34" charset="0"/>
              </a:rPr>
              <a:t>CSE 5234 Distributed Enterprise Computing</a:t>
            </a:r>
          </a:p>
        </p:txBody>
      </p:sp>
      <p:sp>
        <p:nvSpPr>
          <p:cNvPr id="8" name="TextBox 7"/>
          <p:cNvSpPr txBox="1"/>
          <p:nvPr userDrawn="1"/>
        </p:nvSpPr>
        <p:spPr>
          <a:xfrm>
            <a:off x="1371600" y="3048000"/>
            <a:ext cx="6400800" cy="584775"/>
          </a:xfrm>
          <a:prstGeom prst="rect">
            <a:avLst/>
          </a:prstGeom>
          <a:noFill/>
        </p:spPr>
        <p:txBody>
          <a:bodyPr wrap="square" rtlCol="0">
            <a:spAutoFit/>
          </a:bodyPr>
          <a:lstStyle/>
          <a:p>
            <a:pPr algn="ctr"/>
            <a:r>
              <a:rPr lang="en-US" sz="3200" b="1" dirty="0">
                <a:solidFill>
                  <a:schemeClr val="bg1"/>
                </a:solidFill>
                <a:effectLst>
                  <a:outerShdw blurRad="38100" dist="38100" dir="2700000" algn="tl">
                    <a:srgbClr val="000000">
                      <a:alpha val="43137"/>
                    </a:srgbClr>
                  </a:outerShdw>
                </a:effectLst>
                <a:latin typeface="Corbel" pitchFamily="34" charset="0"/>
              </a:rPr>
              <a:t>Narrated by:</a:t>
            </a:r>
          </a:p>
        </p:txBody>
      </p:sp>
      <p:graphicFrame>
        <p:nvGraphicFramePr>
          <p:cNvPr id="14" name="Object 13"/>
          <p:cNvGraphicFramePr>
            <a:graphicFrameLocks noChangeAspect="1"/>
          </p:cNvGraphicFramePr>
          <p:nvPr/>
        </p:nvGraphicFramePr>
        <p:xfrm>
          <a:off x="6934200" y="6096000"/>
          <a:ext cx="2116063" cy="609600"/>
        </p:xfrm>
        <a:graphic>
          <a:graphicData uri="http://schemas.openxmlformats.org/presentationml/2006/ole">
            <mc:AlternateContent xmlns:mc="http://schemas.openxmlformats.org/markup-compatibility/2006">
              <mc:Choice xmlns:v="urn:schemas-microsoft-com:vml" Requires="v">
                <p:oleObj name="Visio" r:id="rId2" imgW="6513445" imgH="1875960" progId="Visio.Drawing.11">
                  <p:embed/>
                </p:oleObj>
              </mc:Choice>
              <mc:Fallback>
                <p:oleObj name="Visio" r:id="rId2" imgW="6513445" imgH="1875960" progId="Visio.Drawing.11">
                  <p:embed/>
                  <p:pic>
                    <p:nvPicPr>
                      <p:cNvPr id="0" name="Picture 48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6096000"/>
                        <a:ext cx="2116063"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14"/>
          <p:cNvGraphicFramePr>
            <a:graphicFrameLocks noChangeAspect="1"/>
          </p:cNvGraphicFramePr>
          <p:nvPr/>
        </p:nvGraphicFramePr>
        <p:xfrm>
          <a:off x="152400" y="6081117"/>
          <a:ext cx="3429000" cy="700683"/>
        </p:xfrm>
        <a:graphic>
          <a:graphicData uri="http://schemas.openxmlformats.org/presentationml/2006/ole">
            <mc:AlternateContent xmlns:mc="http://schemas.openxmlformats.org/markup-compatibility/2006">
              <mc:Choice xmlns:v="urn:schemas-microsoft-com:vml" Requires="v">
                <p:oleObj name="Visio" r:id="rId4" imgW="11048707" imgH="2248020" progId="Visio.Drawing.11">
                  <p:embed/>
                </p:oleObj>
              </mc:Choice>
              <mc:Fallback>
                <p:oleObj name="Visio" r:id="rId4" imgW="11048707" imgH="2248020" progId="Visio.Drawing.11">
                  <p:embed/>
                  <p:pic>
                    <p:nvPicPr>
                      <p:cNvPr id="0" name="Picture 48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6081117"/>
                        <a:ext cx="3429000" cy="7006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4528B59-0E4C-4D3C-AF68-6EEED5C40562}" type="datetime1">
              <a:rPr lang="en-US" smtClean="0"/>
              <a:t>10/26/2021</a:t>
            </a:fld>
            <a:endParaRPr lang="en-US" dirty="0"/>
          </a:p>
        </p:txBody>
      </p:sp>
      <p:sp>
        <p:nvSpPr>
          <p:cNvPr id="8" name="Slide Number Placeholder 7"/>
          <p:cNvSpPr>
            <a:spLocks noGrp="1"/>
          </p:cNvSpPr>
          <p:nvPr>
            <p:ph type="sldNum" sz="quarter" idx="11"/>
          </p:nvPr>
        </p:nvSpPr>
        <p:spPr/>
        <p:txBody>
          <a:bodyPr/>
          <a:lstStyle/>
          <a:p>
            <a:fld id="{1394A405-A56A-447D-AF03-5FB891AC25A7}" type="slidenum">
              <a:rPr lang="en-US" smtClean="0"/>
              <a:pPr/>
              <a:t>‹#›</a:t>
            </a:fld>
            <a:endParaRPr lang="en-US" dirty="0"/>
          </a:p>
        </p:txBody>
      </p:sp>
      <p:sp>
        <p:nvSpPr>
          <p:cNvPr id="9" name="Footer Placeholder 8"/>
          <p:cNvSpPr>
            <a:spLocks noGrp="1"/>
          </p:cNvSpPr>
          <p:nvPr>
            <p:ph type="ftr" sz="quarter" idx="12"/>
          </p:nvPr>
        </p:nvSpPr>
        <p:spPr/>
        <p:txBody>
          <a:bodyPr/>
          <a:lstStyle/>
          <a:p>
            <a:r>
              <a:rPr lang="en-US"/>
              <a:t>Service Integration using Messaging</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8860E2D-C8AA-4B3C-AA8E-F57A00D24CAD}" type="datetime1">
              <a:rPr lang="en-US" smtClean="0"/>
              <a:t>10/26/2021</a:t>
            </a:fld>
            <a:endParaRPr lang="en-US" dirty="0"/>
          </a:p>
        </p:txBody>
      </p:sp>
      <p:sp>
        <p:nvSpPr>
          <p:cNvPr id="8" name="Slide Number Placeholder 7"/>
          <p:cNvSpPr>
            <a:spLocks noGrp="1"/>
          </p:cNvSpPr>
          <p:nvPr>
            <p:ph type="sldNum" sz="quarter" idx="11"/>
          </p:nvPr>
        </p:nvSpPr>
        <p:spPr/>
        <p:txBody>
          <a:bodyPr/>
          <a:lstStyle/>
          <a:p>
            <a:fld id="{1394A405-A56A-447D-AF03-5FB891AC25A7}" type="slidenum">
              <a:rPr lang="en-US" smtClean="0"/>
              <a:pPr/>
              <a:t>‹#›</a:t>
            </a:fld>
            <a:endParaRPr lang="en-US" dirty="0"/>
          </a:p>
        </p:txBody>
      </p:sp>
      <p:sp>
        <p:nvSpPr>
          <p:cNvPr id="9" name="Footer Placeholder 8"/>
          <p:cNvSpPr>
            <a:spLocks noGrp="1"/>
          </p:cNvSpPr>
          <p:nvPr>
            <p:ph type="ftr" sz="quarter" idx="12"/>
          </p:nvPr>
        </p:nvSpPr>
        <p:spPr/>
        <p:txBody>
          <a:bodyPr/>
          <a:lstStyle/>
          <a:p>
            <a:r>
              <a:rPr lang="en-US"/>
              <a:t>Service Integration using Messaging</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00892A4-626F-4F22-9A5D-7A6FDA3102F5}" type="datetime1">
              <a:rPr lang="en-US" smtClean="0"/>
              <a:t>10/26/2021</a:t>
            </a:fld>
            <a:endParaRPr lang="en-US" dirty="0"/>
          </a:p>
        </p:txBody>
      </p:sp>
      <p:sp>
        <p:nvSpPr>
          <p:cNvPr id="8" name="Slide Number Placeholder 7"/>
          <p:cNvSpPr>
            <a:spLocks noGrp="1"/>
          </p:cNvSpPr>
          <p:nvPr>
            <p:ph type="sldNum" sz="quarter" idx="11"/>
          </p:nvPr>
        </p:nvSpPr>
        <p:spPr/>
        <p:txBody>
          <a:bodyPr/>
          <a:lstStyle/>
          <a:p>
            <a:fld id="{1394A405-A56A-447D-AF03-5FB891AC25A7}" type="slidenum">
              <a:rPr lang="en-US" smtClean="0"/>
              <a:pPr/>
              <a:t>‹#›</a:t>
            </a:fld>
            <a:endParaRPr lang="en-US" dirty="0"/>
          </a:p>
        </p:txBody>
      </p:sp>
      <p:sp>
        <p:nvSpPr>
          <p:cNvPr id="9" name="Footer Placeholder 8"/>
          <p:cNvSpPr>
            <a:spLocks noGrp="1"/>
          </p:cNvSpPr>
          <p:nvPr>
            <p:ph type="ftr" sz="quarter" idx="12"/>
          </p:nvPr>
        </p:nvSpPr>
        <p:spPr/>
        <p:txBody>
          <a:bodyPr/>
          <a:lstStyle/>
          <a:p>
            <a:r>
              <a:rPr lang="en-US" dirty="0"/>
              <a:t>Service Integration using Asynchronous Messaging</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userDrawn="1"/>
        </p:nvSpPr>
        <p:spPr>
          <a:xfrm>
            <a:off x="0" y="4419600"/>
            <a:ext cx="9144000" cy="1371600"/>
          </a:xfrm>
          <a:prstGeom prst="rect">
            <a:avLst/>
          </a:prstGeom>
          <a:solidFill>
            <a:srgbClr val="A022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22313" y="4406900"/>
            <a:ext cx="7772400" cy="1362075"/>
          </a:xfrm>
        </p:spPr>
        <p:txBody>
          <a:bodyPr anchor="t"/>
          <a:lstStyle>
            <a:lvl1pPr algn="l">
              <a:defRPr sz="4000" b="1" cap="all">
                <a:solidFill>
                  <a:schemeClr val="bg1"/>
                </a:solidFill>
                <a:effectLst>
                  <a:outerShdw blurRad="38100" dist="38100" dir="2700000" algn="tl">
                    <a:srgbClr val="000000">
                      <a:alpha val="43137"/>
                    </a:srgbClr>
                  </a:outerShdw>
                </a:effectLst>
              </a:defRPr>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8" name="Date Placeholder 7"/>
          <p:cNvSpPr>
            <a:spLocks noGrp="1"/>
          </p:cNvSpPr>
          <p:nvPr>
            <p:ph type="dt" sz="half" idx="10"/>
          </p:nvPr>
        </p:nvSpPr>
        <p:spPr/>
        <p:txBody>
          <a:bodyPr/>
          <a:lstStyle/>
          <a:p>
            <a:fld id="{BC3B9EB0-89BC-433F-91F8-74F6F56D93C8}" type="datetime1">
              <a:rPr lang="en-US" smtClean="0"/>
              <a:t>10/26/2021</a:t>
            </a:fld>
            <a:endParaRPr lang="en-US" dirty="0"/>
          </a:p>
        </p:txBody>
      </p:sp>
      <p:sp>
        <p:nvSpPr>
          <p:cNvPr id="9" name="Slide Number Placeholder 8"/>
          <p:cNvSpPr>
            <a:spLocks noGrp="1"/>
          </p:cNvSpPr>
          <p:nvPr>
            <p:ph type="sldNum" sz="quarter" idx="11"/>
          </p:nvPr>
        </p:nvSpPr>
        <p:spPr/>
        <p:txBody>
          <a:bodyPr/>
          <a:lstStyle/>
          <a:p>
            <a:fld id="{1394A405-A56A-447D-AF03-5FB891AC25A7}" type="slidenum">
              <a:rPr lang="en-US" smtClean="0"/>
              <a:pPr/>
              <a:t>‹#›</a:t>
            </a:fld>
            <a:endParaRPr lang="en-US" dirty="0"/>
          </a:p>
        </p:txBody>
      </p:sp>
      <p:sp>
        <p:nvSpPr>
          <p:cNvPr id="10" name="Footer Placeholder 9"/>
          <p:cNvSpPr>
            <a:spLocks noGrp="1"/>
          </p:cNvSpPr>
          <p:nvPr>
            <p:ph type="ftr" sz="quarter" idx="12"/>
          </p:nvPr>
        </p:nvSpPr>
        <p:spPr/>
        <p:txBody>
          <a:bodyPr/>
          <a:lstStyle/>
          <a:p>
            <a:r>
              <a:rPr lang="en-US" dirty="0"/>
              <a:t>Service Integration using Asynchronous  Messaging</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Date Placeholder 10"/>
          <p:cNvSpPr>
            <a:spLocks noGrp="1"/>
          </p:cNvSpPr>
          <p:nvPr>
            <p:ph type="dt" sz="half" idx="10"/>
          </p:nvPr>
        </p:nvSpPr>
        <p:spPr/>
        <p:txBody>
          <a:bodyPr/>
          <a:lstStyle/>
          <a:p>
            <a:fld id="{79F34E63-DB3A-44ED-B57B-0476D610A2F7}" type="datetime1">
              <a:rPr lang="en-US" smtClean="0"/>
              <a:t>10/26/2021</a:t>
            </a:fld>
            <a:endParaRPr lang="en-US" dirty="0"/>
          </a:p>
        </p:txBody>
      </p:sp>
      <p:sp>
        <p:nvSpPr>
          <p:cNvPr id="12" name="Slide Number Placeholder 11"/>
          <p:cNvSpPr>
            <a:spLocks noGrp="1"/>
          </p:cNvSpPr>
          <p:nvPr>
            <p:ph type="sldNum" sz="quarter" idx="11"/>
          </p:nvPr>
        </p:nvSpPr>
        <p:spPr/>
        <p:txBody>
          <a:bodyPr/>
          <a:lstStyle/>
          <a:p>
            <a:fld id="{1394A405-A56A-447D-AF03-5FB891AC25A7}" type="slidenum">
              <a:rPr lang="en-US" smtClean="0"/>
              <a:pPr/>
              <a:t>‹#›</a:t>
            </a:fld>
            <a:endParaRPr lang="en-US" dirty="0"/>
          </a:p>
        </p:txBody>
      </p:sp>
      <p:sp>
        <p:nvSpPr>
          <p:cNvPr id="13" name="Footer Placeholder 12"/>
          <p:cNvSpPr>
            <a:spLocks noGrp="1"/>
          </p:cNvSpPr>
          <p:nvPr>
            <p:ph type="ftr" sz="quarter" idx="12"/>
          </p:nvPr>
        </p:nvSpPr>
        <p:spPr/>
        <p:txBody>
          <a:bodyPr/>
          <a:lstStyle/>
          <a:p>
            <a:r>
              <a:rPr lang="en-US" dirty="0"/>
              <a:t>Service Integration using Asynchronous Messaging</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10"/>
          </p:nvPr>
        </p:nvSpPr>
        <p:spPr/>
        <p:txBody>
          <a:bodyPr/>
          <a:lstStyle/>
          <a:p>
            <a:fld id="{75EF2471-D166-4EFA-9848-D8A668812DE6}" type="datetime1">
              <a:rPr lang="en-US" smtClean="0"/>
              <a:t>10/26/2021</a:t>
            </a:fld>
            <a:endParaRPr lang="en-US" dirty="0"/>
          </a:p>
        </p:txBody>
      </p:sp>
      <p:sp>
        <p:nvSpPr>
          <p:cNvPr id="11" name="Slide Number Placeholder 10"/>
          <p:cNvSpPr>
            <a:spLocks noGrp="1"/>
          </p:cNvSpPr>
          <p:nvPr>
            <p:ph type="sldNum" sz="quarter" idx="11"/>
          </p:nvPr>
        </p:nvSpPr>
        <p:spPr/>
        <p:txBody>
          <a:bodyPr/>
          <a:lstStyle/>
          <a:p>
            <a:fld id="{1394A405-A56A-447D-AF03-5FB891AC25A7}" type="slidenum">
              <a:rPr lang="en-US" smtClean="0"/>
              <a:pPr/>
              <a:t>‹#›</a:t>
            </a:fld>
            <a:endParaRPr lang="en-US" dirty="0"/>
          </a:p>
        </p:txBody>
      </p:sp>
      <p:sp>
        <p:nvSpPr>
          <p:cNvPr id="12" name="Footer Placeholder 11"/>
          <p:cNvSpPr>
            <a:spLocks noGrp="1"/>
          </p:cNvSpPr>
          <p:nvPr>
            <p:ph type="ftr" sz="quarter" idx="12"/>
          </p:nvPr>
        </p:nvSpPr>
        <p:spPr/>
        <p:txBody>
          <a:bodyPr/>
          <a:lstStyle/>
          <a:p>
            <a:r>
              <a:rPr lang="en-US"/>
              <a:t>Service Integration using Messaging</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5"/>
          <p:cNvSpPr>
            <a:spLocks noGrp="1"/>
          </p:cNvSpPr>
          <p:nvPr>
            <p:ph type="dt" sz="half" idx="10"/>
          </p:nvPr>
        </p:nvSpPr>
        <p:spPr/>
        <p:txBody>
          <a:bodyPr/>
          <a:lstStyle/>
          <a:p>
            <a:fld id="{25ABDE0D-E845-48BB-B730-F164257B732E}" type="datetime1">
              <a:rPr lang="en-US" smtClean="0"/>
              <a:t>10/26/2021</a:t>
            </a:fld>
            <a:endParaRPr lang="en-US" dirty="0"/>
          </a:p>
        </p:txBody>
      </p:sp>
      <p:sp>
        <p:nvSpPr>
          <p:cNvPr id="7" name="Slide Number Placeholder 6"/>
          <p:cNvSpPr>
            <a:spLocks noGrp="1"/>
          </p:cNvSpPr>
          <p:nvPr>
            <p:ph type="sldNum" sz="quarter" idx="11"/>
          </p:nvPr>
        </p:nvSpPr>
        <p:spPr/>
        <p:txBody>
          <a:bodyPr/>
          <a:lstStyle/>
          <a:p>
            <a:fld id="{1394A405-A56A-447D-AF03-5FB891AC25A7}" type="slidenum">
              <a:rPr lang="en-US" smtClean="0"/>
              <a:pPr/>
              <a:t>‹#›</a:t>
            </a:fld>
            <a:endParaRPr lang="en-US" dirty="0"/>
          </a:p>
        </p:txBody>
      </p:sp>
      <p:sp>
        <p:nvSpPr>
          <p:cNvPr id="8" name="Footer Placeholder 7"/>
          <p:cNvSpPr>
            <a:spLocks noGrp="1"/>
          </p:cNvSpPr>
          <p:nvPr>
            <p:ph type="ftr" sz="quarter" idx="12"/>
          </p:nvPr>
        </p:nvSpPr>
        <p:spPr/>
        <p:txBody>
          <a:bodyPr/>
          <a:lstStyle/>
          <a:p>
            <a:r>
              <a:rPr lang="en-US" dirty="0"/>
              <a:t>Service Integration using Asynchronous  Messaging</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AAAF6DC-532A-460B-9EF7-A03787091993}" type="datetime1">
              <a:rPr lang="en-US" smtClean="0"/>
              <a:t>10/26/2021</a:t>
            </a:fld>
            <a:endParaRPr lang="en-US" dirty="0"/>
          </a:p>
        </p:txBody>
      </p:sp>
      <p:sp>
        <p:nvSpPr>
          <p:cNvPr id="6" name="Slide Number Placeholder 5"/>
          <p:cNvSpPr>
            <a:spLocks noGrp="1"/>
          </p:cNvSpPr>
          <p:nvPr>
            <p:ph type="sldNum" sz="quarter" idx="11"/>
          </p:nvPr>
        </p:nvSpPr>
        <p:spPr/>
        <p:txBody>
          <a:bodyPr/>
          <a:lstStyle/>
          <a:p>
            <a:fld id="{1394A405-A56A-447D-AF03-5FB891AC25A7}" type="slidenum">
              <a:rPr lang="en-US" smtClean="0"/>
              <a:pPr/>
              <a:t>‹#›</a:t>
            </a:fld>
            <a:endParaRPr lang="en-US" dirty="0"/>
          </a:p>
        </p:txBody>
      </p:sp>
      <p:sp>
        <p:nvSpPr>
          <p:cNvPr id="7" name="Footer Placeholder 6"/>
          <p:cNvSpPr>
            <a:spLocks noGrp="1"/>
          </p:cNvSpPr>
          <p:nvPr>
            <p:ph type="ftr" sz="quarter" idx="12"/>
          </p:nvPr>
        </p:nvSpPr>
        <p:spPr/>
        <p:txBody>
          <a:bodyPr/>
          <a:lstStyle/>
          <a:p>
            <a:r>
              <a:rPr lang="en-US"/>
              <a:t>Service Integration using Messaging</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2E1A86B1-6B86-48F6-82FC-67B1E49B209F}" type="datetime1">
              <a:rPr lang="en-US" smtClean="0"/>
              <a:t>10/26/2021</a:t>
            </a:fld>
            <a:endParaRPr lang="en-US" dirty="0"/>
          </a:p>
        </p:txBody>
      </p:sp>
      <p:sp>
        <p:nvSpPr>
          <p:cNvPr id="9" name="Slide Number Placeholder 8"/>
          <p:cNvSpPr>
            <a:spLocks noGrp="1"/>
          </p:cNvSpPr>
          <p:nvPr>
            <p:ph type="sldNum" sz="quarter" idx="11"/>
          </p:nvPr>
        </p:nvSpPr>
        <p:spPr/>
        <p:txBody>
          <a:bodyPr/>
          <a:lstStyle/>
          <a:p>
            <a:fld id="{1394A405-A56A-447D-AF03-5FB891AC25A7}" type="slidenum">
              <a:rPr lang="en-US" smtClean="0"/>
              <a:pPr/>
              <a:t>‹#›</a:t>
            </a:fld>
            <a:endParaRPr lang="en-US" dirty="0"/>
          </a:p>
        </p:txBody>
      </p:sp>
      <p:sp>
        <p:nvSpPr>
          <p:cNvPr id="10" name="Footer Placeholder 9"/>
          <p:cNvSpPr>
            <a:spLocks noGrp="1"/>
          </p:cNvSpPr>
          <p:nvPr>
            <p:ph type="ftr" sz="quarter" idx="12"/>
          </p:nvPr>
        </p:nvSpPr>
        <p:spPr/>
        <p:txBody>
          <a:bodyPr/>
          <a:lstStyle/>
          <a:p>
            <a:r>
              <a:rPr lang="en-US"/>
              <a:t>Service Integration using Messaging</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85528E07-55E7-4273-8F2C-E2EA5497AB25}" type="datetime1">
              <a:rPr lang="en-US" smtClean="0"/>
              <a:t>10/26/2021</a:t>
            </a:fld>
            <a:endParaRPr lang="en-US" dirty="0"/>
          </a:p>
        </p:txBody>
      </p:sp>
      <p:sp>
        <p:nvSpPr>
          <p:cNvPr id="9" name="Slide Number Placeholder 8"/>
          <p:cNvSpPr>
            <a:spLocks noGrp="1"/>
          </p:cNvSpPr>
          <p:nvPr>
            <p:ph type="sldNum" sz="quarter" idx="11"/>
          </p:nvPr>
        </p:nvSpPr>
        <p:spPr/>
        <p:txBody>
          <a:bodyPr/>
          <a:lstStyle/>
          <a:p>
            <a:fld id="{1394A405-A56A-447D-AF03-5FB891AC25A7}" type="slidenum">
              <a:rPr lang="en-US" smtClean="0"/>
              <a:pPr/>
              <a:t>‹#›</a:t>
            </a:fld>
            <a:endParaRPr lang="en-US" dirty="0"/>
          </a:p>
        </p:txBody>
      </p:sp>
      <p:sp>
        <p:nvSpPr>
          <p:cNvPr id="10" name="Footer Placeholder 9"/>
          <p:cNvSpPr>
            <a:spLocks noGrp="1"/>
          </p:cNvSpPr>
          <p:nvPr>
            <p:ph type="ftr" sz="quarter" idx="12"/>
          </p:nvPr>
        </p:nvSpPr>
        <p:spPr/>
        <p:txBody>
          <a:bodyPr/>
          <a:lstStyle/>
          <a:p>
            <a:r>
              <a:rPr lang="en-US"/>
              <a:t>Service Integration using Messaging</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0" y="6492875"/>
            <a:ext cx="2133600" cy="365125"/>
          </a:xfrm>
          <a:prstGeom prst="rect">
            <a:avLst/>
          </a:prstGeom>
        </p:spPr>
        <p:txBody>
          <a:bodyPr vert="horz" lIns="91440" tIns="45720" rIns="91440" bIns="45720" rtlCol="0" anchor="ctr"/>
          <a:lstStyle>
            <a:lvl1pPr algn="l">
              <a:defRPr sz="1200">
                <a:solidFill>
                  <a:schemeClr val="tx1">
                    <a:tint val="75000"/>
                  </a:schemeClr>
                </a:solidFill>
                <a:latin typeface="Corbel" pitchFamily="34" charset="0"/>
              </a:defRPr>
            </a:lvl1pPr>
          </a:lstStyle>
          <a:p>
            <a:fld id="{3E81C845-69B3-4302-A6F6-35E320628B9D}" type="datetime1">
              <a:rPr lang="en-US" smtClean="0"/>
              <a:t>10/26/2021</a:t>
            </a:fld>
            <a:endParaRPr lang="en-US" dirty="0"/>
          </a:p>
        </p:txBody>
      </p:sp>
      <p:sp>
        <p:nvSpPr>
          <p:cNvPr id="5" name="Footer Placeholder 4"/>
          <p:cNvSpPr>
            <a:spLocks noGrp="1"/>
          </p:cNvSpPr>
          <p:nvPr>
            <p:ph type="ftr" sz="quarter" idx="3"/>
          </p:nvPr>
        </p:nvSpPr>
        <p:spPr>
          <a:xfrm>
            <a:off x="3124200" y="6492875"/>
            <a:ext cx="2895600" cy="365125"/>
          </a:xfrm>
          <a:prstGeom prst="rect">
            <a:avLst/>
          </a:prstGeom>
        </p:spPr>
        <p:txBody>
          <a:bodyPr vert="horz" lIns="91440" tIns="45720" rIns="91440" bIns="45720" rtlCol="0" anchor="ctr"/>
          <a:lstStyle>
            <a:lvl1pPr algn="ctr">
              <a:defRPr sz="1200">
                <a:solidFill>
                  <a:schemeClr val="tx1">
                    <a:tint val="75000"/>
                  </a:schemeClr>
                </a:solidFill>
                <a:latin typeface="Corbel" pitchFamily="34" charset="0"/>
              </a:defRPr>
            </a:lvl1pPr>
          </a:lstStyle>
          <a:p>
            <a:r>
              <a:rPr lang="en-US" dirty="0"/>
              <a:t>Service Integration using Asynchronous  Messaging</a:t>
            </a:r>
          </a:p>
        </p:txBody>
      </p:sp>
      <p:sp>
        <p:nvSpPr>
          <p:cNvPr id="6" name="Slide Number Placeholder 5"/>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latin typeface="Corbel" pitchFamily="34" charset="0"/>
              </a:defRPr>
            </a:lvl1pPr>
          </a:lstStyle>
          <a:p>
            <a:fld id="{1394A405-A56A-447D-AF03-5FB891AC25A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Corbel"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Corbel"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Corbel"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Corbel"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Corbel"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Corbe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www.reactivemanifesto.org/" TargetMode="External"/><Relationship Id="rId1" Type="http://schemas.openxmlformats.org/officeDocument/2006/relationships/slideLayout" Target="../slideLayouts/slideLayout2.xml"/><Relationship Id="rId4" Type="http://schemas.openxmlformats.org/officeDocument/2006/relationships/image" Target="../media/image33.sv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reactive-streams.org/"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s://kafka.apache.org/"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www.enterpriseintegrationpatterns.com/patterns/messaging/" TargetMode="External"/></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46.xml.rels><?xml version="1.0" encoding="UTF-8" standalone="yes"?>
<Relationships xmlns="http://schemas.openxmlformats.org/package/2006/relationships"><Relationship Id="rId3" Type="http://schemas.openxmlformats.org/officeDocument/2006/relationships/hyperlink" Target="https://docs.oracle.com/javaee/7/tutorial/partmessaging.htm#GFIRP3"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hyperlink" Target="http://www.redbooks.ibm.com/redbooks/pdfs/sg248076.pdf" TargetMode="External"/><Relationship Id="rId5" Type="http://schemas.openxmlformats.org/officeDocument/2006/relationships/hyperlink" Target="http://www.enterpriseintegrationpatterns.com/patterns/messaging/" TargetMode="External"/><Relationship Id="rId4" Type="http://schemas.openxmlformats.org/officeDocument/2006/relationships/hyperlink" Target="https://en.wikipedia.org/wiki/Remote_procedure_cal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Service Integration using Asynchronous Messaging</a:t>
            </a:r>
          </a:p>
        </p:txBody>
      </p:sp>
      <p:sp>
        <p:nvSpPr>
          <p:cNvPr id="3" name="Subtitle 2"/>
          <p:cNvSpPr>
            <a:spLocks noGrp="1"/>
          </p:cNvSpPr>
          <p:nvPr>
            <p:ph type="subTitle" idx="1"/>
          </p:nvPr>
        </p:nvSpPr>
        <p:spPr/>
        <p:txBody>
          <a:bodyPr>
            <a:normAutofit/>
          </a:bodyPr>
          <a:lstStyle/>
          <a:p>
            <a:r>
              <a:rPr lang="en-US" dirty="0"/>
              <a:t>Praveen Kumar</a:t>
            </a:r>
          </a:p>
          <a:p>
            <a:r>
              <a:rPr lang="en-US" dirty="0"/>
              <a:t>Computer Science and Engineering</a:t>
            </a:r>
          </a:p>
          <a:p>
            <a:r>
              <a:rPr lang="en-US" dirty="0"/>
              <a:t>Ohio State University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256032"/>
            <a:ext cx="7879842" cy="1014984"/>
          </a:xfrm>
        </p:spPr>
        <p:txBody>
          <a:bodyPr anchor="b">
            <a:normAutofit/>
          </a:bodyPr>
          <a:lstStyle/>
          <a:p>
            <a:r>
              <a:rPr lang="en-US" dirty="0"/>
              <a:t>When to choose Asynchronous?</a:t>
            </a:r>
          </a:p>
        </p:txBody>
      </p:sp>
      <p:sp>
        <p:nvSpPr>
          <p:cNvPr id="14" name="Rectangle 13">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464" y="1634502"/>
            <a:ext cx="7838694"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30936" y="1538176"/>
            <a:ext cx="1405092"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Date Placeholder 3"/>
          <p:cNvSpPr>
            <a:spLocks noGrp="1"/>
          </p:cNvSpPr>
          <p:nvPr>
            <p:ph type="dt" sz="half" idx="10"/>
          </p:nvPr>
        </p:nvSpPr>
        <p:spPr>
          <a:xfrm>
            <a:off x="630936" y="6356350"/>
            <a:ext cx="1933127" cy="365125"/>
          </a:xfrm>
        </p:spPr>
        <p:txBody>
          <a:bodyPr>
            <a:normAutofit/>
          </a:bodyPr>
          <a:lstStyle/>
          <a:p>
            <a:pPr>
              <a:spcAft>
                <a:spcPts val="600"/>
              </a:spcAft>
            </a:pPr>
            <a:fld id="{D00892A4-626F-4F22-9A5D-7A6FDA3102F5}" type="datetime1">
              <a:rPr lang="en-US">
                <a:solidFill>
                  <a:schemeClr val="tx1">
                    <a:lumMod val="50000"/>
                    <a:lumOff val="50000"/>
                  </a:schemeClr>
                </a:solidFill>
              </a:rPr>
              <a:pPr>
                <a:spcAft>
                  <a:spcPts val="600"/>
                </a:spcAft>
              </a:pPr>
              <a:t>10/26/2021</a:t>
            </a:fld>
            <a:endParaRPr lang="en-US">
              <a:solidFill>
                <a:schemeClr val="tx1">
                  <a:lumMod val="50000"/>
                  <a:lumOff val="50000"/>
                </a:schemeClr>
              </a:solidFill>
            </a:endParaRPr>
          </a:p>
        </p:txBody>
      </p:sp>
      <p:sp>
        <p:nvSpPr>
          <p:cNvPr id="6" name="Footer Placeholder 5"/>
          <p:cNvSpPr>
            <a:spLocks noGrp="1"/>
          </p:cNvSpPr>
          <p:nvPr>
            <p:ph type="ftr" sz="quarter" idx="12"/>
          </p:nvPr>
        </p:nvSpPr>
        <p:spPr>
          <a:xfrm>
            <a:off x="3028950" y="6356350"/>
            <a:ext cx="3086100" cy="365125"/>
          </a:xfrm>
        </p:spPr>
        <p:txBody>
          <a:bodyPr>
            <a:normAutofit/>
          </a:bodyPr>
          <a:lstStyle/>
          <a:p>
            <a:pPr>
              <a:spcAft>
                <a:spcPts val="600"/>
              </a:spcAft>
            </a:pPr>
            <a:r>
              <a:rPr lang="en-US">
                <a:solidFill>
                  <a:schemeClr val="tx1">
                    <a:lumMod val="50000"/>
                    <a:lumOff val="50000"/>
                  </a:schemeClr>
                </a:solidFill>
              </a:rPr>
              <a:t>Service Integration using Messaging</a:t>
            </a:r>
          </a:p>
        </p:txBody>
      </p:sp>
      <p:sp>
        <p:nvSpPr>
          <p:cNvPr id="5" name="Slide Number Placeholder 4"/>
          <p:cNvSpPr>
            <a:spLocks noGrp="1"/>
          </p:cNvSpPr>
          <p:nvPr>
            <p:ph type="sldNum" sz="quarter" idx="11"/>
          </p:nvPr>
        </p:nvSpPr>
        <p:spPr>
          <a:xfrm>
            <a:off x="6654940" y="6356350"/>
            <a:ext cx="1858124" cy="365125"/>
          </a:xfrm>
        </p:spPr>
        <p:txBody>
          <a:bodyPr>
            <a:normAutofit/>
          </a:bodyPr>
          <a:lstStyle/>
          <a:p>
            <a:pPr>
              <a:spcAft>
                <a:spcPts val="600"/>
              </a:spcAft>
            </a:pPr>
            <a:fld id="{1394A405-A56A-447D-AF03-5FB891AC25A7}" type="slidenum">
              <a:rPr lang="en-US">
                <a:solidFill>
                  <a:schemeClr val="tx1">
                    <a:lumMod val="50000"/>
                    <a:lumOff val="50000"/>
                  </a:schemeClr>
                </a:solidFill>
              </a:rPr>
              <a:pPr>
                <a:spcAft>
                  <a:spcPts val="600"/>
                </a:spcAft>
              </a:pPr>
              <a:t>9</a:t>
            </a:fld>
            <a:endParaRPr lang="en-US">
              <a:solidFill>
                <a:schemeClr val="tx1">
                  <a:lumMod val="50000"/>
                  <a:lumOff val="50000"/>
                </a:schemeClr>
              </a:solidFill>
            </a:endParaRPr>
          </a:p>
        </p:txBody>
      </p:sp>
      <p:graphicFrame>
        <p:nvGraphicFramePr>
          <p:cNvPr id="8" name="Content Placeholder 2">
            <a:extLst>
              <a:ext uri="{FF2B5EF4-FFF2-40B4-BE49-F238E27FC236}">
                <a16:creationId xmlns:a16="http://schemas.microsoft.com/office/drawing/2014/main" id="{B06D1BF5-A261-45F2-AB2A-222C2C5ED096}"/>
              </a:ext>
            </a:extLst>
          </p:cNvPr>
          <p:cNvGraphicFramePr>
            <a:graphicFrameLocks noGrp="1"/>
          </p:cNvGraphicFramePr>
          <p:nvPr>
            <p:ph idx="1"/>
            <p:extLst>
              <p:ext uri="{D42A27DB-BD31-4B8C-83A1-F6EECF244321}">
                <p14:modId xmlns:p14="http://schemas.microsoft.com/office/powerpoint/2010/main" val="3497665657"/>
              </p:ext>
            </p:extLst>
          </p:nvPr>
        </p:nvGraphicFramePr>
        <p:xfrm>
          <a:off x="628650" y="1926266"/>
          <a:ext cx="7886700" cy="43575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23160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33632-827A-47E1-938C-092188B78A76}"/>
              </a:ext>
            </a:extLst>
          </p:cNvPr>
          <p:cNvSpPr>
            <a:spLocks noGrp="1"/>
          </p:cNvSpPr>
          <p:nvPr>
            <p:ph type="title"/>
          </p:nvPr>
        </p:nvSpPr>
        <p:spPr/>
        <p:txBody>
          <a:bodyPr/>
          <a:lstStyle/>
          <a:p>
            <a:r>
              <a:rPr lang="en-US" dirty="0"/>
              <a:t>Single vs. Multiple Receivers</a:t>
            </a:r>
          </a:p>
        </p:txBody>
      </p:sp>
      <p:sp>
        <p:nvSpPr>
          <p:cNvPr id="3" name="Content Placeholder 2">
            <a:extLst>
              <a:ext uri="{FF2B5EF4-FFF2-40B4-BE49-F238E27FC236}">
                <a16:creationId xmlns:a16="http://schemas.microsoft.com/office/drawing/2014/main" id="{2D0827FE-0CC6-435A-AEB5-49E12E5113E8}"/>
              </a:ext>
            </a:extLst>
          </p:cNvPr>
          <p:cNvSpPr>
            <a:spLocks noGrp="1"/>
          </p:cNvSpPr>
          <p:nvPr>
            <p:ph idx="1"/>
          </p:nvPr>
        </p:nvSpPr>
        <p:spPr/>
        <p:txBody>
          <a:bodyPr>
            <a:normAutofit lnSpcReduction="10000"/>
          </a:bodyPr>
          <a:lstStyle/>
          <a:p>
            <a:r>
              <a:rPr lang="en-US" dirty="0"/>
              <a:t>Sometimes asynchronous messages are meant for a single, known receiver. We use </a:t>
            </a:r>
            <a:r>
              <a:rPr lang="en-US" b="1" i="1" dirty="0"/>
              <a:t>Queues</a:t>
            </a:r>
            <a:r>
              <a:rPr lang="en-US" dirty="0"/>
              <a:t> to such communication. This method is called </a:t>
            </a:r>
            <a:r>
              <a:rPr lang="en-US" b="1" i="1" dirty="0"/>
              <a:t>point-to-point</a:t>
            </a:r>
            <a:r>
              <a:rPr lang="en-US" dirty="0"/>
              <a:t> integration</a:t>
            </a:r>
          </a:p>
          <a:p>
            <a:endParaRPr lang="en-US" dirty="0"/>
          </a:p>
          <a:p>
            <a:r>
              <a:rPr lang="en-US" dirty="0"/>
              <a:t>When a message producer does not know who or how many receivers are involved, we use </a:t>
            </a:r>
            <a:r>
              <a:rPr lang="en-US" b="1" i="1" dirty="0"/>
              <a:t>Topics</a:t>
            </a:r>
            <a:r>
              <a:rPr lang="en-US" dirty="0"/>
              <a:t> to communicate. This method is called </a:t>
            </a:r>
            <a:r>
              <a:rPr lang="en-US" b="1" i="1" dirty="0"/>
              <a:t>publish-and-subscribe</a:t>
            </a:r>
            <a:r>
              <a:rPr lang="en-US" dirty="0"/>
              <a:t> integration</a:t>
            </a:r>
          </a:p>
        </p:txBody>
      </p:sp>
      <p:sp>
        <p:nvSpPr>
          <p:cNvPr id="4" name="Date Placeholder 3">
            <a:extLst>
              <a:ext uri="{FF2B5EF4-FFF2-40B4-BE49-F238E27FC236}">
                <a16:creationId xmlns:a16="http://schemas.microsoft.com/office/drawing/2014/main" id="{9314D1F5-9E3F-4803-90EB-B992B2831444}"/>
              </a:ext>
            </a:extLst>
          </p:cNvPr>
          <p:cNvSpPr>
            <a:spLocks noGrp="1"/>
          </p:cNvSpPr>
          <p:nvPr>
            <p:ph type="dt" sz="half" idx="10"/>
          </p:nvPr>
        </p:nvSpPr>
        <p:spPr/>
        <p:txBody>
          <a:bodyPr/>
          <a:lstStyle/>
          <a:p>
            <a:fld id="{D00892A4-626F-4F22-9A5D-7A6FDA3102F5}" type="datetime1">
              <a:rPr lang="en-US" smtClean="0"/>
              <a:t>10/26/2021</a:t>
            </a:fld>
            <a:endParaRPr lang="en-US" dirty="0"/>
          </a:p>
        </p:txBody>
      </p:sp>
      <p:sp>
        <p:nvSpPr>
          <p:cNvPr id="5" name="Slide Number Placeholder 4">
            <a:extLst>
              <a:ext uri="{FF2B5EF4-FFF2-40B4-BE49-F238E27FC236}">
                <a16:creationId xmlns:a16="http://schemas.microsoft.com/office/drawing/2014/main" id="{C49E1780-61AE-4809-A020-5FF7558C841B}"/>
              </a:ext>
            </a:extLst>
          </p:cNvPr>
          <p:cNvSpPr>
            <a:spLocks noGrp="1"/>
          </p:cNvSpPr>
          <p:nvPr>
            <p:ph type="sldNum" sz="quarter" idx="11"/>
          </p:nvPr>
        </p:nvSpPr>
        <p:spPr/>
        <p:txBody>
          <a:bodyPr/>
          <a:lstStyle/>
          <a:p>
            <a:fld id="{1394A405-A56A-447D-AF03-5FB891AC25A7}" type="slidenum">
              <a:rPr lang="en-US" smtClean="0"/>
              <a:pPr/>
              <a:t>10</a:t>
            </a:fld>
            <a:endParaRPr lang="en-US" dirty="0"/>
          </a:p>
        </p:txBody>
      </p:sp>
      <p:sp>
        <p:nvSpPr>
          <p:cNvPr id="6" name="Footer Placeholder 5">
            <a:extLst>
              <a:ext uri="{FF2B5EF4-FFF2-40B4-BE49-F238E27FC236}">
                <a16:creationId xmlns:a16="http://schemas.microsoft.com/office/drawing/2014/main" id="{7A44119B-9058-4714-AC89-28B6658771F3}"/>
              </a:ext>
            </a:extLst>
          </p:cNvPr>
          <p:cNvSpPr>
            <a:spLocks noGrp="1"/>
          </p:cNvSpPr>
          <p:nvPr>
            <p:ph type="ftr" sz="quarter" idx="12"/>
          </p:nvPr>
        </p:nvSpPr>
        <p:spPr/>
        <p:txBody>
          <a:bodyPr/>
          <a:lstStyle/>
          <a:p>
            <a:r>
              <a:rPr lang="en-US"/>
              <a:t>Service Integration using Asynchronous Messaging</a:t>
            </a:r>
            <a:endParaRPr lang="en-US" dirty="0"/>
          </a:p>
        </p:txBody>
      </p:sp>
    </p:spTree>
    <p:extLst>
      <p:ext uri="{BB962C8B-B14F-4D97-AF65-F5344CB8AC3E}">
        <p14:creationId xmlns:p14="http://schemas.microsoft.com/office/powerpoint/2010/main" val="222515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36B953-A76D-4463-A6AC-F5DBAFAE30B7}"/>
              </a:ext>
            </a:extLst>
          </p:cNvPr>
          <p:cNvSpPr>
            <a:spLocks noGrp="1"/>
          </p:cNvSpPr>
          <p:nvPr>
            <p:ph type="title"/>
          </p:nvPr>
        </p:nvSpPr>
        <p:spPr>
          <a:xfrm>
            <a:off x="479160" y="417576"/>
            <a:ext cx="8182230" cy="1249394"/>
          </a:xfrm>
        </p:spPr>
        <p:txBody>
          <a:bodyPr vert="horz" lIns="91440" tIns="45720" rIns="91440" bIns="45720" rtlCol="0" anchor="ctr">
            <a:normAutofit/>
          </a:bodyPr>
          <a:lstStyle/>
          <a:p>
            <a:pPr>
              <a:lnSpc>
                <a:spcPct val="90000"/>
              </a:lnSpc>
            </a:pPr>
            <a:r>
              <a:rPr lang="en-US" sz="5700" kern="1200">
                <a:solidFill>
                  <a:schemeClr val="tx1"/>
                </a:solidFill>
                <a:latin typeface="+mj-lt"/>
                <a:ea typeface="+mj-ea"/>
                <a:cs typeface="+mj-cs"/>
              </a:rPr>
              <a:t>Point-to-Point Integration</a:t>
            </a:r>
          </a:p>
        </p:txBody>
      </p:sp>
      <p:sp>
        <p:nvSpPr>
          <p:cNvPr id="14"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55776" y="1733454"/>
            <a:ext cx="3429000" cy="18288"/>
          </a:xfrm>
          <a:custGeom>
            <a:avLst/>
            <a:gdLst>
              <a:gd name="connsiteX0" fmla="*/ 0 w 3429000"/>
              <a:gd name="connsiteY0" fmla="*/ 0 h 18288"/>
              <a:gd name="connsiteX1" fmla="*/ 685800 w 3429000"/>
              <a:gd name="connsiteY1" fmla="*/ 0 h 18288"/>
              <a:gd name="connsiteX2" fmla="*/ 1371600 w 3429000"/>
              <a:gd name="connsiteY2" fmla="*/ 0 h 18288"/>
              <a:gd name="connsiteX3" fmla="*/ 2057400 w 3429000"/>
              <a:gd name="connsiteY3" fmla="*/ 0 h 18288"/>
              <a:gd name="connsiteX4" fmla="*/ 2674620 w 3429000"/>
              <a:gd name="connsiteY4" fmla="*/ 0 h 18288"/>
              <a:gd name="connsiteX5" fmla="*/ 3429000 w 3429000"/>
              <a:gd name="connsiteY5" fmla="*/ 0 h 18288"/>
              <a:gd name="connsiteX6" fmla="*/ 3429000 w 3429000"/>
              <a:gd name="connsiteY6" fmla="*/ 18288 h 18288"/>
              <a:gd name="connsiteX7" fmla="*/ 2811780 w 3429000"/>
              <a:gd name="connsiteY7" fmla="*/ 18288 h 18288"/>
              <a:gd name="connsiteX8" fmla="*/ 2228850 w 3429000"/>
              <a:gd name="connsiteY8" fmla="*/ 18288 h 18288"/>
              <a:gd name="connsiteX9" fmla="*/ 1543050 w 3429000"/>
              <a:gd name="connsiteY9" fmla="*/ 18288 h 18288"/>
              <a:gd name="connsiteX10" fmla="*/ 925830 w 3429000"/>
              <a:gd name="connsiteY10" fmla="*/ 18288 h 18288"/>
              <a:gd name="connsiteX11" fmla="*/ 0 w 3429000"/>
              <a:gd name="connsiteY11" fmla="*/ 18288 h 18288"/>
              <a:gd name="connsiteX12" fmla="*/ 0 w 3429000"/>
              <a:gd name="connsiteY12" fmla="*/ 0 h 18288"/>
              <a:gd name="connsiteX0" fmla="*/ 0 w 3429000"/>
              <a:gd name="connsiteY0" fmla="*/ 0 h 18288"/>
              <a:gd name="connsiteX1" fmla="*/ 617220 w 3429000"/>
              <a:gd name="connsiteY1" fmla="*/ 0 h 18288"/>
              <a:gd name="connsiteX2" fmla="*/ 1200150 w 3429000"/>
              <a:gd name="connsiteY2" fmla="*/ 0 h 18288"/>
              <a:gd name="connsiteX3" fmla="*/ 1817370 w 3429000"/>
              <a:gd name="connsiteY3" fmla="*/ 0 h 18288"/>
              <a:gd name="connsiteX4" fmla="*/ 2503170 w 3429000"/>
              <a:gd name="connsiteY4" fmla="*/ 0 h 18288"/>
              <a:gd name="connsiteX5" fmla="*/ 3429000 w 3429000"/>
              <a:gd name="connsiteY5" fmla="*/ 0 h 18288"/>
              <a:gd name="connsiteX6" fmla="*/ 3429000 w 3429000"/>
              <a:gd name="connsiteY6" fmla="*/ 18288 h 18288"/>
              <a:gd name="connsiteX7" fmla="*/ 2743200 w 3429000"/>
              <a:gd name="connsiteY7" fmla="*/ 18288 h 18288"/>
              <a:gd name="connsiteX8" fmla="*/ 1988820 w 3429000"/>
              <a:gd name="connsiteY8" fmla="*/ 18288 h 18288"/>
              <a:gd name="connsiteX9" fmla="*/ 1405890 w 3429000"/>
              <a:gd name="connsiteY9" fmla="*/ 18288 h 18288"/>
              <a:gd name="connsiteX10" fmla="*/ 651510 w 3429000"/>
              <a:gd name="connsiteY10" fmla="*/ 18288 h 18288"/>
              <a:gd name="connsiteX11" fmla="*/ 0 w 3429000"/>
              <a:gd name="connsiteY11" fmla="*/ 18288 h 18288"/>
              <a:gd name="connsiteX12" fmla="*/ 0 w 342900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0" h="18288" fill="none" extrusionOk="0">
                <a:moveTo>
                  <a:pt x="0" y="0"/>
                </a:moveTo>
                <a:cubicBezTo>
                  <a:pt x="207705" y="23860"/>
                  <a:pt x="509323" y="68036"/>
                  <a:pt x="685800" y="0"/>
                </a:cubicBezTo>
                <a:cubicBezTo>
                  <a:pt x="881422" y="-43910"/>
                  <a:pt x="1129204" y="-58858"/>
                  <a:pt x="1371600" y="0"/>
                </a:cubicBezTo>
                <a:cubicBezTo>
                  <a:pt x="1611115" y="-12848"/>
                  <a:pt x="1887211" y="-6418"/>
                  <a:pt x="2057400" y="0"/>
                </a:cubicBezTo>
                <a:cubicBezTo>
                  <a:pt x="2233905" y="-53439"/>
                  <a:pt x="2400311" y="-9735"/>
                  <a:pt x="2674620" y="0"/>
                </a:cubicBezTo>
                <a:cubicBezTo>
                  <a:pt x="2899369" y="50175"/>
                  <a:pt x="3197952" y="-27603"/>
                  <a:pt x="3429000" y="0"/>
                </a:cubicBezTo>
                <a:cubicBezTo>
                  <a:pt x="3428966" y="4844"/>
                  <a:pt x="3428590" y="11009"/>
                  <a:pt x="3429000" y="18288"/>
                </a:cubicBezTo>
                <a:cubicBezTo>
                  <a:pt x="3212354" y="28872"/>
                  <a:pt x="3083619" y="-836"/>
                  <a:pt x="2811780" y="18288"/>
                </a:cubicBezTo>
                <a:cubicBezTo>
                  <a:pt x="2533576" y="25058"/>
                  <a:pt x="2477440" y="20531"/>
                  <a:pt x="2228850" y="18288"/>
                </a:cubicBezTo>
                <a:cubicBezTo>
                  <a:pt x="2003657" y="-1843"/>
                  <a:pt x="1810789" y="18294"/>
                  <a:pt x="1543050" y="18288"/>
                </a:cubicBezTo>
                <a:cubicBezTo>
                  <a:pt x="1286635" y="-21162"/>
                  <a:pt x="1189418" y="22290"/>
                  <a:pt x="925830" y="18288"/>
                </a:cubicBezTo>
                <a:cubicBezTo>
                  <a:pt x="678389" y="-2387"/>
                  <a:pt x="367033" y="43234"/>
                  <a:pt x="0" y="18288"/>
                </a:cubicBezTo>
                <a:cubicBezTo>
                  <a:pt x="-649" y="11698"/>
                  <a:pt x="663" y="5413"/>
                  <a:pt x="0" y="0"/>
                </a:cubicBezTo>
                <a:close/>
              </a:path>
              <a:path w="3429000" h="18288" stroke="0" extrusionOk="0">
                <a:moveTo>
                  <a:pt x="0" y="0"/>
                </a:moveTo>
                <a:cubicBezTo>
                  <a:pt x="169914" y="-16656"/>
                  <a:pt x="469790" y="-24030"/>
                  <a:pt x="617220" y="0"/>
                </a:cubicBezTo>
                <a:cubicBezTo>
                  <a:pt x="786601" y="24467"/>
                  <a:pt x="1085311" y="15192"/>
                  <a:pt x="1200150" y="0"/>
                </a:cubicBezTo>
                <a:cubicBezTo>
                  <a:pt x="1340195" y="-5060"/>
                  <a:pt x="1552999" y="41254"/>
                  <a:pt x="1817370" y="0"/>
                </a:cubicBezTo>
                <a:cubicBezTo>
                  <a:pt x="2086739" y="-377"/>
                  <a:pt x="2228603" y="31972"/>
                  <a:pt x="2503170" y="0"/>
                </a:cubicBezTo>
                <a:cubicBezTo>
                  <a:pt x="2794334" y="-14173"/>
                  <a:pt x="3002837" y="-13310"/>
                  <a:pt x="3429000" y="0"/>
                </a:cubicBezTo>
                <a:cubicBezTo>
                  <a:pt x="3428475" y="5049"/>
                  <a:pt x="3429193" y="12044"/>
                  <a:pt x="3429000" y="18288"/>
                </a:cubicBezTo>
                <a:cubicBezTo>
                  <a:pt x="3101445" y="-3440"/>
                  <a:pt x="2879434" y="34023"/>
                  <a:pt x="2743200" y="18288"/>
                </a:cubicBezTo>
                <a:cubicBezTo>
                  <a:pt x="2609544" y="13915"/>
                  <a:pt x="2334178" y="48649"/>
                  <a:pt x="1988820" y="18288"/>
                </a:cubicBezTo>
                <a:cubicBezTo>
                  <a:pt x="1620184" y="18423"/>
                  <a:pt x="1586822" y="-1871"/>
                  <a:pt x="1405890" y="18288"/>
                </a:cubicBezTo>
                <a:cubicBezTo>
                  <a:pt x="1266239" y="28547"/>
                  <a:pt x="867500" y="15208"/>
                  <a:pt x="651510" y="18288"/>
                </a:cubicBezTo>
                <a:cubicBezTo>
                  <a:pt x="445459" y="40105"/>
                  <a:pt x="119818" y="-23744"/>
                  <a:pt x="0" y="18288"/>
                </a:cubicBezTo>
                <a:cubicBezTo>
                  <a:pt x="-39" y="12511"/>
                  <a:pt x="-381" y="8039"/>
                  <a:pt x="0" y="0"/>
                </a:cubicBezTo>
                <a:close/>
              </a:path>
              <a:path w="3429000" h="18288" fill="none" stroke="0" extrusionOk="0">
                <a:moveTo>
                  <a:pt x="0" y="0"/>
                </a:moveTo>
                <a:cubicBezTo>
                  <a:pt x="199661" y="29771"/>
                  <a:pt x="488726" y="20925"/>
                  <a:pt x="685800" y="0"/>
                </a:cubicBezTo>
                <a:cubicBezTo>
                  <a:pt x="835372" y="-29710"/>
                  <a:pt x="1088413" y="6369"/>
                  <a:pt x="1371600" y="0"/>
                </a:cubicBezTo>
                <a:cubicBezTo>
                  <a:pt x="1631865" y="6637"/>
                  <a:pt x="1839907" y="52251"/>
                  <a:pt x="2057400" y="0"/>
                </a:cubicBezTo>
                <a:cubicBezTo>
                  <a:pt x="2266442" y="-8132"/>
                  <a:pt x="2461070" y="-4034"/>
                  <a:pt x="2674620" y="0"/>
                </a:cubicBezTo>
                <a:cubicBezTo>
                  <a:pt x="2940120" y="30498"/>
                  <a:pt x="3202681" y="-54357"/>
                  <a:pt x="3429000" y="0"/>
                </a:cubicBezTo>
                <a:cubicBezTo>
                  <a:pt x="3429314" y="4158"/>
                  <a:pt x="3428021" y="12539"/>
                  <a:pt x="3429000" y="18288"/>
                </a:cubicBezTo>
                <a:cubicBezTo>
                  <a:pt x="3250522" y="56023"/>
                  <a:pt x="3056248" y="-1557"/>
                  <a:pt x="2811780" y="18288"/>
                </a:cubicBezTo>
                <a:cubicBezTo>
                  <a:pt x="2534418" y="26558"/>
                  <a:pt x="2483107" y="19890"/>
                  <a:pt x="2228850" y="18288"/>
                </a:cubicBezTo>
                <a:cubicBezTo>
                  <a:pt x="1996093" y="-20362"/>
                  <a:pt x="1790611" y="35096"/>
                  <a:pt x="1543050" y="18288"/>
                </a:cubicBezTo>
                <a:cubicBezTo>
                  <a:pt x="1276188" y="-29727"/>
                  <a:pt x="1196665" y="1050"/>
                  <a:pt x="925830" y="18288"/>
                </a:cubicBezTo>
                <a:cubicBezTo>
                  <a:pt x="718623" y="61416"/>
                  <a:pt x="374628" y="25039"/>
                  <a:pt x="0" y="18288"/>
                </a:cubicBezTo>
                <a:cubicBezTo>
                  <a:pt x="20" y="11469"/>
                  <a:pt x="-29" y="515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custGeom>
                    <a:avLst/>
                    <a:gdLst>
                      <a:gd name="connsiteX0" fmla="*/ 0 w 3429000"/>
                      <a:gd name="connsiteY0" fmla="*/ 0 h 18288"/>
                      <a:gd name="connsiteX1" fmla="*/ 685800 w 3429000"/>
                      <a:gd name="connsiteY1" fmla="*/ 0 h 18288"/>
                      <a:gd name="connsiteX2" fmla="*/ 1371600 w 3429000"/>
                      <a:gd name="connsiteY2" fmla="*/ 0 h 18288"/>
                      <a:gd name="connsiteX3" fmla="*/ 2057400 w 3429000"/>
                      <a:gd name="connsiteY3" fmla="*/ 0 h 18288"/>
                      <a:gd name="connsiteX4" fmla="*/ 2674620 w 3429000"/>
                      <a:gd name="connsiteY4" fmla="*/ 0 h 18288"/>
                      <a:gd name="connsiteX5" fmla="*/ 3429000 w 3429000"/>
                      <a:gd name="connsiteY5" fmla="*/ 0 h 18288"/>
                      <a:gd name="connsiteX6" fmla="*/ 3429000 w 3429000"/>
                      <a:gd name="connsiteY6" fmla="*/ 18288 h 18288"/>
                      <a:gd name="connsiteX7" fmla="*/ 2811780 w 3429000"/>
                      <a:gd name="connsiteY7" fmla="*/ 18288 h 18288"/>
                      <a:gd name="connsiteX8" fmla="*/ 2228850 w 3429000"/>
                      <a:gd name="connsiteY8" fmla="*/ 18288 h 18288"/>
                      <a:gd name="connsiteX9" fmla="*/ 1543050 w 3429000"/>
                      <a:gd name="connsiteY9" fmla="*/ 18288 h 18288"/>
                      <a:gd name="connsiteX10" fmla="*/ 925830 w 3429000"/>
                      <a:gd name="connsiteY10" fmla="*/ 18288 h 18288"/>
                      <a:gd name="connsiteX11" fmla="*/ 0 w 3429000"/>
                      <a:gd name="connsiteY11" fmla="*/ 18288 h 18288"/>
                      <a:gd name="connsiteX12" fmla="*/ 0 w 342900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0" h="18288" fill="none" extrusionOk="0">
                        <a:moveTo>
                          <a:pt x="0" y="0"/>
                        </a:moveTo>
                        <a:cubicBezTo>
                          <a:pt x="219865" y="20479"/>
                          <a:pt x="493281" y="26186"/>
                          <a:pt x="685800" y="0"/>
                        </a:cubicBezTo>
                        <a:cubicBezTo>
                          <a:pt x="878319" y="-26186"/>
                          <a:pt x="1121382" y="-11869"/>
                          <a:pt x="1371600" y="0"/>
                        </a:cubicBezTo>
                        <a:cubicBezTo>
                          <a:pt x="1621818" y="11869"/>
                          <a:pt x="1878793" y="32281"/>
                          <a:pt x="2057400" y="0"/>
                        </a:cubicBezTo>
                        <a:cubicBezTo>
                          <a:pt x="2236007" y="-32281"/>
                          <a:pt x="2433797" y="-18251"/>
                          <a:pt x="2674620" y="0"/>
                        </a:cubicBezTo>
                        <a:cubicBezTo>
                          <a:pt x="2915443" y="18251"/>
                          <a:pt x="3205923" y="-1443"/>
                          <a:pt x="3429000" y="0"/>
                        </a:cubicBezTo>
                        <a:cubicBezTo>
                          <a:pt x="3429442" y="4516"/>
                          <a:pt x="3428173" y="12266"/>
                          <a:pt x="3429000" y="18288"/>
                        </a:cubicBezTo>
                        <a:cubicBezTo>
                          <a:pt x="3221081" y="48608"/>
                          <a:pt x="3088001" y="8066"/>
                          <a:pt x="2811780" y="18288"/>
                        </a:cubicBezTo>
                        <a:cubicBezTo>
                          <a:pt x="2535559" y="28510"/>
                          <a:pt x="2481355" y="24898"/>
                          <a:pt x="2228850" y="18288"/>
                        </a:cubicBezTo>
                        <a:cubicBezTo>
                          <a:pt x="1976345" y="11679"/>
                          <a:pt x="1807520" y="48356"/>
                          <a:pt x="1543050" y="18288"/>
                        </a:cubicBezTo>
                        <a:cubicBezTo>
                          <a:pt x="1278580" y="-11780"/>
                          <a:pt x="1181944" y="5123"/>
                          <a:pt x="925830" y="18288"/>
                        </a:cubicBezTo>
                        <a:cubicBezTo>
                          <a:pt x="669716" y="31453"/>
                          <a:pt x="410304" y="34815"/>
                          <a:pt x="0" y="18288"/>
                        </a:cubicBezTo>
                        <a:cubicBezTo>
                          <a:pt x="-306" y="11477"/>
                          <a:pt x="485" y="4355"/>
                          <a:pt x="0" y="0"/>
                        </a:cubicBezTo>
                        <a:close/>
                      </a:path>
                      <a:path w="3429000" h="18288" stroke="0" extrusionOk="0">
                        <a:moveTo>
                          <a:pt x="0" y="0"/>
                        </a:moveTo>
                        <a:cubicBezTo>
                          <a:pt x="174095" y="-12874"/>
                          <a:pt x="443087" y="-14090"/>
                          <a:pt x="617220" y="0"/>
                        </a:cubicBezTo>
                        <a:cubicBezTo>
                          <a:pt x="791353" y="14090"/>
                          <a:pt x="1072677" y="8451"/>
                          <a:pt x="1200150" y="0"/>
                        </a:cubicBezTo>
                        <a:cubicBezTo>
                          <a:pt x="1327623" y="-8451"/>
                          <a:pt x="1526638" y="19866"/>
                          <a:pt x="1817370" y="0"/>
                        </a:cubicBezTo>
                        <a:cubicBezTo>
                          <a:pt x="2108102" y="-19866"/>
                          <a:pt x="2221289" y="26161"/>
                          <a:pt x="2503170" y="0"/>
                        </a:cubicBezTo>
                        <a:cubicBezTo>
                          <a:pt x="2785051" y="-26161"/>
                          <a:pt x="3022134" y="39178"/>
                          <a:pt x="3429000" y="0"/>
                        </a:cubicBezTo>
                        <a:cubicBezTo>
                          <a:pt x="3429577" y="4624"/>
                          <a:pt x="3429819" y="11191"/>
                          <a:pt x="3429000" y="18288"/>
                        </a:cubicBezTo>
                        <a:cubicBezTo>
                          <a:pt x="3103464" y="593"/>
                          <a:pt x="2887909" y="22940"/>
                          <a:pt x="2743200" y="18288"/>
                        </a:cubicBezTo>
                        <a:cubicBezTo>
                          <a:pt x="2598491" y="13636"/>
                          <a:pt x="2362615" y="10656"/>
                          <a:pt x="1988820" y="18288"/>
                        </a:cubicBezTo>
                        <a:cubicBezTo>
                          <a:pt x="1615025" y="25920"/>
                          <a:pt x="1580494" y="3693"/>
                          <a:pt x="1405890" y="18288"/>
                        </a:cubicBezTo>
                        <a:cubicBezTo>
                          <a:pt x="1231286" y="32884"/>
                          <a:pt x="885259" y="-16285"/>
                          <a:pt x="651510" y="18288"/>
                        </a:cubicBezTo>
                        <a:cubicBezTo>
                          <a:pt x="417761" y="52861"/>
                          <a:pt x="138362" y="-13856"/>
                          <a:pt x="0" y="18288"/>
                        </a:cubicBezTo>
                        <a:cubicBezTo>
                          <a:pt x="-171" y="12755"/>
                          <a:pt x="-690" y="793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00D00639-AE4A-4487-88C4-EFBAAC32E3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030" y="2830521"/>
            <a:ext cx="8661654" cy="3192255"/>
          </a:xfrm>
          <a:prstGeom prst="rect">
            <a:avLst/>
          </a:prstGeom>
        </p:spPr>
      </p:pic>
      <p:sp>
        <p:nvSpPr>
          <p:cNvPr id="4" name="Date Placeholder 3">
            <a:extLst>
              <a:ext uri="{FF2B5EF4-FFF2-40B4-BE49-F238E27FC236}">
                <a16:creationId xmlns:a16="http://schemas.microsoft.com/office/drawing/2014/main" id="{B9B19E29-1F4C-402A-B858-6F57482CF156}"/>
              </a:ext>
            </a:extLst>
          </p:cNvPr>
          <p:cNvSpPr>
            <a:spLocks noGrp="1"/>
          </p:cNvSpPr>
          <p:nvPr>
            <p:ph type="dt" sz="half" idx="10"/>
          </p:nvPr>
        </p:nvSpPr>
        <p:spPr>
          <a:xfrm>
            <a:off x="628650" y="6356350"/>
            <a:ext cx="2057400" cy="365125"/>
          </a:xfrm>
        </p:spPr>
        <p:txBody>
          <a:bodyPr vert="horz" lIns="91440" tIns="45720" rIns="91440" bIns="45720" rtlCol="0" anchor="ctr">
            <a:normAutofit/>
          </a:bodyPr>
          <a:lstStyle/>
          <a:p>
            <a:pPr>
              <a:spcAft>
                <a:spcPts val="600"/>
              </a:spcAft>
            </a:pPr>
            <a:fld id="{D00892A4-626F-4F22-9A5D-7A6FDA3102F5}" type="datetime1">
              <a:rPr lang="en-US" smtClean="0">
                <a:latin typeface="+mn-lt"/>
              </a:rPr>
              <a:pPr>
                <a:spcAft>
                  <a:spcPts val="600"/>
                </a:spcAft>
              </a:pPr>
              <a:t>10/26/2021</a:t>
            </a:fld>
            <a:endParaRPr lang="en-US">
              <a:latin typeface="+mn-lt"/>
            </a:endParaRPr>
          </a:p>
        </p:txBody>
      </p:sp>
      <p:sp>
        <p:nvSpPr>
          <p:cNvPr id="6" name="Footer Placeholder 5">
            <a:extLst>
              <a:ext uri="{FF2B5EF4-FFF2-40B4-BE49-F238E27FC236}">
                <a16:creationId xmlns:a16="http://schemas.microsoft.com/office/drawing/2014/main" id="{EF4B4F77-49EB-45A0-A2CF-72C4DBDCDF50}"/>
              </a:ext>
            </a:extLst>
          </p:cNvPr>
          <p:cNvSpPr>
            <a:spLocks noGrp="1"/>
          </p:cNvSpPr>
          <p:nvPr>
            <p:ph type="ftr" sz="quarter" idx="12"/>
          </p:nvPr>
        </p:nvSpPr>
        <p:spPr>
          <a:xfrm>
            <a:off x="3028950" y="6356350"/>
            <a:ext cx="3086100" cy="365125"/>
          </a:xfrm>
        </p:spPr>
        <p:txBody>
          <a:bodyPr vert="horz" lIns="91440" tIns="45720" rIns="91440" bIns="45720" rtlCol="0" anchor="ctr">
            <a:normAutofit/>
          </a:bodyPr>
          <a:lstStyle/>
          <a:p>
            <a:pPr>
              <a:spcAft>
                <a:spcPts val="600"/>
              </a:spcAft>
            </a:pPr>
            <a:r>
              <a:rPr lang="en-US" sz="1100" kern="1200">
                <a:solidFill>
                  <a:schemeClr val="tx1">
                    <a:tint val="75000"/>
                  </a:schemeClr>
                </a:solidFill>
                <a:latin typeface="+mn-lt"/>
                <a:ea typeface="+mn-ea"/>
                <a:cs typeface="+mn-cs"/>
              </a:rPr>
              <a:t>Service Integration using Asynchronous Messaging</a:t>
            </a:r>
          </a:p>
        </p:txBody>
      </p:sp>
      <p:sp>
        <p:nvSpPr>
          <p:cNvPr id="5" name="Slide Number Placeholder 4">
            <a:extLst>
              <a:ext uri="{FF2B5EF4-FFF2-40B4-BE49-F238E27FC236}">
                <a16:creationId xmlns:a16="http://schemas.microsoft.com/office/drawing/2014/main" id="{0DF801B3-EB29-4F5B-AEED-7119C466BC06}"/>
              </a:ext>
            </a:extLst>
          </p:cNvPr>
          <p:cNvSpPr>
            <a:spLocks noGrp="1"/>
          </p:cNvSpPr>
          <p:nvPr>
            <p:ph type="sldNum" sz="quarter" idx="11"/>
          </p:nvPr>
        </p:nvSpPr>
        <p:spPr>
          <a:xfrm>
            <a:off x="6457950" y="6356350"/>
            <a:ext cx="2057400" cy="365125"/>
          </a:xfrm>
        </p:spPr>
        <p:txBody>
          <a:bodyPr vert="horz" lIns="91440" tIns="45720" rIns="91440" bIns="45720" rtlCol="0" anchor="ctr">
            <a:normAutofit/>
          </a:bodyPr>
          <a:lstStyle/>
          <a:p>
            <a:pPr>
              <a:spcAft>
                <a:spcPts val="600"/>
              </a:spcAft>
            </a:pPr>
            <a:fld id="{1394A405-A56A-447D-AF03-5FB891AC25A7}" type="slidenum">
              <a:rPr lang="en-US" smtClean="0">
                <a:latin typeface="+mn-lt"/>
              </a:rPr>
              <a:pPr>
                <a:spcAft>
                  <a:spcPts val="600"/>
                </a:spcAft>
              </a:pPr>
              <a:t>11</a:t>
            </a:fld>
            <a:endParaRPr lang="en-US">
              <a:latin typeface="+mn-lt"/>
            </a:endParaRPr>
          </a:p>
        </p:txBody>
      </p:sp>
    </p:spTree>
    <p:extLst>
      <p:ext uri="{BB962C8B-B14F-4D97-AF65-F5344CB8AC3E}">
        <p14:creationId xmlns:p14="http://schemas.microsoft.com/office/powerpoint/2010/main" val="2335196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36B953-A76D-4463-A6AC-F5DBAFAE30B7}"/>
              </a:ext>
            </a:extLst>
          </p:cNvPr>
          <p:cNvSpPr>
            <a:spLocks noGrp="1"/>
          </p:cNvSpPr>
          <p:nvPr>
            <p:ph type="title"/>
          </p:nvPr>
        </p:nvSpPr>
        <p:spPr>
          <a:xfrm>
            <a:off x="479160" y="417576"/>
            <a:ext cx="8182230" cy="1249394"/>
          </a:xfrm>
        </p:spPr>
        <p:txBody>
          <a:bodyPr vert="horz" lIns="91440" tIns="45720" rIns="91440" bIns="45720" rtlCol="0" anchor="ctr">
            <a:normAutofit/>
          </a:bodyPr>
          <a:lstStyle/>
          <a:p>
            <a:pPr>
              <a:lnSpc>
                <a:spcPct val="90000"/>
              </a:lnSpc>
            </a:pPr>
            <a:r>
              <a:rPr lang="en-US" kern="1200">
                <a:solidFill>
                  <a:schemeClr val="tx1"/>
                </a:solidFill>
                <a:latin typeface="+mj-lt"/>
                <a:ea typeface="+mj-ea"/>
                <a:cs typeface="+mj-cs"/>
              </a:rPr>
              <a:t>Publish-and-Subscribe Integration</a:t>
            </a:r>
          </a:p>
        </p:txBody>
      </p:sp>
      <p:sp>
        <p:nvSpPr>
          <p:cNvPr id="14"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55776" y="1733454"/>
            <a:ext cx="3429000" cy="18288"/>
          </a:xfrm>
          <a:custGeom>
            <a:avLst/>
            <a:gdLst>
              <a:gd name="connsiteX0" fmla="*/ 0 w 3429000"/>
              <a:gd name="connsiteY0" fmla="*/ 0 h 18288"/>
              <a:gd name="connsiteX1" fmla="*/ 685800 w 3429000"/>
              <a:gd name="connsiteY1" fmla="*/ 0 h 18288"/>
              <a:gd name="connsiteX2" fmla="*/ 1371600 w 3429000"/>
              <a:gd name="connsiteY2" fmla="*/ 0 h 18288"/>
              <a:gd name="connsiteX3" fmla="*/ 2057400 w 3429000"/>
              <a:gd name="connsiteY3" fmla="*/ 0 h 18288"/>
              <a:gd name="connsiteX4" fmla="*/ 2674620 w 3429000"/>
              <a:gd name="connsiteY4" fmla="*/ 0 h 18288"/>
              <a:gd name="connsiteX5" fmla="*/ 3429000 w 3429000"/>
              <a:gd name="connsiteY5" fmla="*/ 0 h 18288"/>
              <a:gd name="connsiteX6" fmla="*/ 3429000 w 3429000"/>
              <a:gd name="connsiteY6" fmla="*/ 18288 h 18288"/>
              <a:gd name="connsiteX7" fmla="*/ 2811780 w 3429000"/>
              <a:gd name="connsiteY7" fmla="*/ 18288 h 18288"/>
              <a:gd name="connsiteX8" fmla="*/ 2228850 w 3429000"/>
              <a:gd name="connsiteY8" fmla="*/ 18288 h 18288"/>
              <a:gd name="connsiteX9" fmla="*/ 1543050 w 3429000"/>
              <a:gd name="connsiteY9" fmla="*/ 18288 h 18288"/>
              <a:gd name="connsiteX10" fmla="*/ 925830 w 3429000"/>
              <a:gd name="connsiteY10" fmla="*/ 18288 h 18288"/>
              <a:gd name="connsiteX11" fmla="*/ 0 w 3429000"/>
              <a:gd name="connsiteY11" fmla="*/ 18288 h 18288"/>
              <a:gd name="connsiteX12" fmla="*/ 0 w 3429000"/>
              <a:gd name="connsiteY12" fmla="*/ 0 h 18288"/>
              <a:gd name="connsiteX0" fmla="*/ 0 w 3429000"/>
              <a:gd name="connsiteY0" fmla="*/ 0 h 18288"/>
              <a:gd name="connsiteX1" fmla="*/ 617220 w 3429000"/>
              <a:gd name="connsiteY1" fmla="*/ 0 h 18288"/>
              <a:gd name="connsiteX2" fmla="*/ 1200150 w 3429000"/>
              <a:gd name="connsiteY2" fmla="*/ 0 h 18288"/>
              <a:gd name="connsiteX3" fmla="*/ 1817370 w 3429000"/>
              <a:gd name="connsiteY3" fmla="*/ 0 h 18288"/>
              <a:gd name="connsiteX4" fmla="*/ 2503170 w 3429000"/>
              <a:gd name="connsiteY4" fmla="*/ 0 h 18288"/>
              <a:gd name="connsiteX5" fmla="*/ 3429000 w 3429000"/>
              <a:gd name="connsiteY5" fmla="*/ 0 h 18288"/>
              <a:gd name="connsiteX6" fmla="*/ 3429000 w 3429000"/>
              <a:gd name="connsiteY6" fmla="*/ 18288 h 18288"/>
              <a:gd name="connsiteX7" fmla="*/ 2743200 w 3429000"/>
              <a:gd name="connsiteY7" fmla="*/ 18288 h 18288"/>
              <a:gd name="connsiteX8" fmla="*/ 1988820 w 3429000"/>
              <a:gd name="connsiteY8" fmla="*/ 18288 h 18288"/>
              <a:gd name="connsiteX9" fmla="*/ 1405890 w 3429000"/>
              <a:gd name="connsiteY9" fmla="*/ 18288 h 18288"/>
              <a:gd name="connsiteX10" fmla="*/ 651510 w 3429000"/>
              <a:gd name="connsiteY10" fmla="*/ 18288 h 18288"/>
              <a:gd name="connsiteX11" fmla="*/ 0 w 3429000"/>
              <a:gd name="connsiteY11" fmla="*/ 18288 h 18288"/>
              <a:gd name="connsiteX12" fmla="*/ 0 w 342900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0" h="18288" fill="none" extrusionOk="0">
                <a:moveTo>
                  <a:pt x="0" y="0"/>
                </a:moveTo>
                <a:cubicBezTo>
                  <a:pt x="207705" y="23860"/>
                  <a:pt x="509323" y="68036"/>
                  <a:pt x="685800" y="0"/>
                </a:cubicBezTo>
                <a:cubicBezTo>
                  <a:pt x="881422" y="-43910"/>
                  <a:pt x="1129204" y="-58858"/>
                  <a:pt x="1371600" y="0"/>
                </a:cubicBezTo>
                <a:cubicBezTo>
                  <a:pt x="1611115" y="-12848"/>
                  <a:pt x="1887211" y="-6418"/>
                  <a:pt x="2057400" y="0"/>
                </a:cubicBezTo>
                <a:cubicBezTo>
                  <a:pt x="2233905" y="-53439"/>
                  <a:pt x="2400311" y="-9735"/>
                  <a:pt x="2674620" y="0"/>
                </a:cubicBezTo>
                <a:cubicBezTo>
                  <a:pt x="2899369" y="50175"/>
                  <a:pt x="3197952" y="-27603"/>
                  <a:pt x="3429000" y="0"/>
                </a:cubicBezTo>
                <a:cubicBezTo>
                  <a:pt x="3428966" y="4844"/>
                  <a:pt x="3428590" y="11009"/>
                  <a:pt x="3429000" y="18288"/>
                </a:cubicBezTo>
                <a:cubicBezTo>
                  <a:pt x="3212354" y="28872"/>
                  <a:pt x="3083619" y="-836"/>
                  <a:pt x="2811780" y="18288"/>
                </a:cubicBezTo>
                <a:cubicBezTo>
                  <a:pt x="2533576" y="25058"/>
                  <a:pt x="2477440" y="20531"/>
                  <a:pt x="2228850" y="18288"/>
                </a:cubicBezTo>
                <a:cubicBezTo>
                  <a:pt x="2003657" y="-1843"/>
                  <a:pt x="1810789" y="18294"/>
                  <a:pt x="1543050" y="18288"/>
                </a:cubicBezTo>
                <a:cubicBezTo>
                  <a:pt x="1286635" y="-21162"/>
                  <a:pt x="1189418" y="22290"/>
                  <a:pt x="925830" y="18288"/>
                </a:cubicBezTo>
                <a:cubicBezTo>
                  <a:pt x="678389" y="-2387"/>
                  <a:pt x="367033" y="43234"/>
                  <a:pt x="0" y="18288"/>
                </a:cubicBezTo>
                <a:cubicBezTo>
                  <a:pt x="-649" y="11698"/>
                  <a:pt x="663" y="5413"/>
                  <a:pt x="0" y="0"/>
                </a:cubicBezTo>
                <a:close/>
              </a:path>
              <a:path w="3429000" h="18288" stroke="0" extrusionOk="0">
                <a:moveTo>
                  <a:pt x="0" y="0"/>
                </a:moveTo>
                <a:cubicBezTo>
                  <a:pt x="169914" y="-16656"/>
                  <a:pt x="469790" y="-24030"/>
                  <a:pt x="617220" y="0"/>
                </a:cubicBezTo>
                <a:cubicBezTo>
                  <a:pt x="786601" y="24467"/>
                  <a:pt x="1085311" y="15192"/>
                  <a:pt x="1200150" y="0"/>
                </a:cubicBezTo>
                <a:cubicBezTo>
                  <a:pt x="1340195" y="-5060"/>
                  <a:pt x="1552999" y="41254"/>
                  <a:pt x="1817370" y="0"/>
                </a:cubicBezTo>
                <a:cubicBezTo>
                  <a:pt x="2086739" y="-377"/>
                  <a:pt x="2228603" y="31972"/>
                  <a:pt x="2503170" y="0"/>
                </a:cubicBezTo>
                <a:cubicBezTo>
                  <a:pt x="2794334" y="-14173"/>
                  <a:pt x="3002837" y="-13310"/>
                  <a:pt x="3429000" y="0"/>
                </a:cubicBezTo>
                <a:cubicBezTo>
                  <a:pt x="3428475" y="5049"/>
                  <a:pt x="3429193" y="12044"/>
                  <a:pt x="3429000" y="18288"/>
                </a:cubicBezTo>
                <a:cubicBezTo>
                  <a:pt x="3101445" y="-3440"/>
                  <a:pt x="2879434" y="34023"/>
                  <a:pt x="2743200" y="18288"/>
                </a:cubicBezTo>
                <a:cubicBezTo>
                  <a:pt x="2609544" y="13915"/>
                  <a:pt x="2334178" y="48649"/>
                  <a:pt x="1988820" y="18288"/>
                </a:cubicBezTo>
                <a:cubicBezTo>
                  <a:pt x="1620184" y="18423"/>
                  <a:pt x="1586822" y="-1871"/>
                  <a:pt x="1405890" y="18288"/>
                </a:cubicBezTo>
                <a:cubicBezTo>
                  <a:pt x="1266239" y="28547"/>
                  <a:pt x="867500" y="15208"/>
                  <a:pt x="651510" y="18288"/>
                </a:cubicBezTo>
                <a:cubicBezTo>
                  <a:pt x="445459" y="40105"/>
                  <a:pt x="119818" y="-23744"/>
                  <a:pt x="0" y="18288"/>
                </a:cubicBezTo>
                <a:cubicBezTo>
                  <a:pt x="-39" y="12511"/>
                  <a:pt x="-381" y="8039"/>
                  <a:pt x="0" y="0"/>
                </a:cubicBezTo>
                <a:close/>
              </a:path>
              <a:path w="3429000" h="18288" fill="none" stroke="0" extrusionOk="0">
                <a:moveTo>
                  <a:pt x="0" y="0"/>
                </a:moveTo>
                <a:cubicBezTo>
                  <a:pt x="199661" y="29771"/>
                  <a:pt x="488726" y="20925"/>
                  <a:pt x="685800" y="0"/>
                </a:cubicBezTo>
                <a:cubicBezTo>
                  <a:pt x="835372" y="-29710"/>
                  <a:pt x="1088413" y="6369"/>
                  <a:pt x="1371600" y="0"/>
                </a:cubicBezTo>
                <a:cubicBezTo>
                  <a:pt x="1631865" y="6637"/>
                  <a:pt x="1839907" y="52251"/>
                  <a:pt x="2057400" y="0"/>
                </a:cubicBezTo>
                <a:cubicBezTo>
                  <a:pt x="2266442" y="-8132"/>
                  <a:pt x="2461070" y="-4034"/>
                  <a:pt x="2674620" y="0"/>
                </a:cubicBezTo>
                <a:cubicBezTo>
                  <a:pt x="2940120" y="30498"/>
                  <a:pt x="3202681" y="-54357"/>
                  <a:pt x="3429000" y="0"/>
                </a:cubicBezTo>
                <a:cubicBezTo>
                  <a:pt x="3429314" y="4158"/>
                  <a:pt x="3428021" y="12539"/>
                  <a:pt x="3429000" y="18288"/>
                </a:cubicBezTo>
                <a:cubicBezTo>
                  <a:pt x="3250522" y="56023"/>
                  <a:pt x="3056248" y="-1557"/>
                  <a:pt x="2811780" y="18288"/>
                </a:cubicBezTo>
                <a:cubicBezTo>
                  <a:pt x="2534418" y="26558"/>
                  <a:pt x="2483107" y="19890"/>
                  <a:pt x="2228850" y="18288"/>
                </a:cubicBezTo>
                <a:cubicBezTo>
                  <a:pt x="1996093" y="-20362"/>
                  <a:pt x="1790611" y="35096"/>
                  <a:pt x="1543050" y="18288"/>
                </a:cubicBezTo>
                <a:cubicBezTo>
                  <a:pt x="1276188" y="-29727"/>
                  <a:pt x="1196665" y="1050"/>
                  <a:pt x="925830" y="18288"/>
                </a:cubicBezTo>
                <a:cubicBezTo>
                  <a:pt x="718623" y="61416"/>
                  <a:pt x="374628" y="25039"/>
                  <a:pt x="0" y="18288"/>
                </a:cubicBezTo>
                <a:cubicBezTo>
                  <a:pt x="20" y="11469"/>
                  <a:pt x="-29" y="515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custGeom>
                    <a:avLst/>
                    <a:gdLst>
                      <a:gd name="connsiteX0" fmla="*/ 0 w 3429000"/>
                      <a:gd name="connsiteY0" fmla="*/ 0 h 18288"/>
                      <a:gd name="connsiteX1" fmla="*/ 685800 w 3429000"/>
                      <a:gd name="connsiteY1" fmla="*/ 0 h 18288"/>
                      <a:gd name="connsiteX2" fmla="*/ 1371600 w 3429000"/>
                      <a:gd name="connsiteY2" fmla="*/ 0 h 18288"/>
                      <a:gd name="connsiteX3" fmla="*/ 2057400 w 3429000"/>
                      <a:gd name="connsiteY3" fmla="*/ 0 h 18288"/>
                      <a:gd name="connsiteX4" fmla="*/ 2674620 w 3429000"/>
                      <a:gd name="connsiteY4" fmla="*/ 0 h 18288"/>
                      <a:gd name="connsiteX5" fmla="*/ 3429000 w 3429000"/>
                      <a:gd name="connsiteY5" fmla="*/ 0 h 18288"/>
                      <a:gd name="connsiteX6" fmla="*/ 3429000 w 3429000"/>
                      <a:gd name="connsiteY6" fmla="*/ 18288 h 18288"/>
                      <a:gd name="connsiteX7" fmla="*/ 2811780 w 3429000"/>
                      <a:gd name="connsiteY7" fmla="*/ 18288 h 18288"/>
                      <a:gd name="connsiteX8" fmla="*/ 2228850 w 3429000"/>
                      <a:gd name="connsiteY8" fmla="*/ 18288 h 18288"/>
                      <a:gd name="connsiteX9" fmla="*/ 1543050 w 3429000"/>
                      <a:gd name="connsiteY9" fmla="*/ 18288 h 18288"/>
                      <a:gd name="connsiteX10" fmla="*/ 925830 w 3429000"/>
                      <a:gd name="connsiteY10" fmla="*/ 18288 h 18288"/>
                      <a:gd name="connsiteX11" fmla="*/ 0 w 3429000"/>
                      <a:gd name="connsiteY11" fmla="*/ 18288 h 18288"/>
                      <a:gd name="connsiteX12" fmla="*/ 0 w 342900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0" h="18288" fill="none" extrusionOk="0">
                        <a:moveTo>
                          <a:pt x="0" y="0"/>
                        </a:moveTo>
                        <a:cubicBezTo>
                          <a:pt x="219865" y="20479"/>
                          <a:pt x="493281" y="26186"/>
                          <a:pt x="685800" y="0"/>
                        </a:cubicBezTo>
                        <a:cubicBezTo>
                          <a:pt x="878319" y="-26186"/>
                          <a:pt x="1121382" y="-11869"/>
                          <a:pt x="1371600" y="0"/>
                        </a:cubicBezTo>
                        <a:cubicBezTo>
                          <a:pt x="1621818" y="11869"/>
                          <a:pt x="1878793" y="32281"/>
                          <a:pt x="2057400" y="0"/>
                        </a:cubicBezTo>
                        <a:cubicBezTo>
                          <a:pt x="2236007" y="-32281"/>
                          <a:pt x="2433797" y="-18251"/>
                          <a:pt x="2674620" y="0"/>
                        </a:cubicBezTo>
                        <a:cubicBezTo>
                          <a:pt x="2915443" y="18251"/>
                          <a:pt x="3205923" y="-1443"/>
                          <a:pt x="3429000" y="0"/>
                        </a:cubicBezTo>
                        <a:cubicBezTo>
                          <a:pt x="3429442" y="4516"/>
                          <a:pt x="3428173" y="12266"/>
                          <a:pt x="3429000" y="18288"/>
                        </a:cubicBezTo>
                        <a:cubicBezTo>
                          <a:pt x="3221081" y="48608"/>
                          <a:pt x="3088001" y="8066"/>
                          <a:pt x="2811780" y="18288"/>
                        </a:cubicBezTo>
                        <a:cubicBezTo>
                          <a:pt x="2535559" y="28510"/>
                          <a:pt x="2481355" y="24898"/>
                          <a:pt x="2228850" y="18288"/>
                        </a:cubicBezTo>
                        <a:cubicBezTo>
                          <a:pt x="1976345" y="11679"/>
                          <a:pt x="1807520" y="48356"/>
                          <a:pt x="1543050" y="18288"/>
                        </a:cubicBezTo>
                        <a:cubicBezTo>
                          <a:pt x="1278580" y="-11780"/>
                          <a:pt x="1181944" y="5123"/>
                          <a:pt x="925830" y="18288"/>
                        </a:cubicBezTo>
                        <a:cubicBezTo>
                          <a:pt x="669716" y="31453"/>
                          <a:pt x="410304" y="34815"/>
                          <a:pt x="0" y="18288"/>
                        </a:cubicBezTo>
                        <a:cubicBezTo>
                          <a:pt x="-306" y="11477"/>
                          <a:pt x="485" y="4355"/>
                          <a:pt x="0" y="0"/>
                        </a:cubicBezTo>
                        <a:close/>
                      </a:path>
                      <a:path w="3429000" h="18288" stroke="0" extrusionOk="0">
                        <a:moveTo>
                          <a:pt x="0" y="0"/>
                        </a:moveTo>
                        <a:cubicBezTo>
                          <a:pt x="174095" y="-12874"/>
                          <a:pt x="443087" y="-14090"/>
                          <a:pt x="617220" y="0"/>
                        </a:cubicBezTo>
                        <a:cubicBezTo>
                          <a:pt x="791353" y="14090"/>
                          <a:pt x="1072677" y="8451"/>
                          <a:pt x="1200150" y="0"/>
                        </a:cubicBezTo>
                        <a:cubicBezTo>
                          <a:pt x="1327623" y="-8451"/>
                          <a:pt x="1526638" y="19866"/>
                          <a:pt x="1817370" y="0"/>
                        </a:cubicBezTo>
                        <a:cubicBezTo>
                          <a:pt x="2108102" y="-19866"/>
                          <a:pt x="2221289" y="26161"/>
                          <a:pt x="2503170" y="0"/>
                        </a:cubicBezTo>
                        <a:cubicBezTo>
                          <a:pt x="2785051" y="-26161"/>
                          <a:pt x="3022134" y="39178"/>
                          <a:pt x="3429000" y="0"/>
                        </a:cubicBezTo>
                        <a:cubicBezTo>
                          <a:pt x="3429577" y="4624"/>
                          <a:pt x="3429819" y="11191"/>
                          <a:pt x="3429000" y="18288"/>
                        </a:cubicBezTo>
                        <a:cubicBezTo>
                          <a:pt x="3103464" y="593"/>
                          <a:pt x="2887909" y="22940"/>
                          <a:pt x="2743200" y="18288"/>
                        </a:cubicBezTo>
                        <a:cubicBezTo>
                          <a:pt x="2598491" y="13636"/>
                          <a:pt x="2362615" y="10656"/>
                          <a:pt x="1988820" y="18288"/>
                        </a:cubicBezTo>
                        <a:cubicBezTo>
                          <a:pt x="1615025" y="25920"/>
                          <a:pt x="1580494" y="3693"/>
                          <a:pt x="1405890" y="18288"/>
                        </a:cubicBezTo>
                        <a:cubicBezTo>
                          <a:pt x="1231286" y="32884"/>
                          <a:pt x="885259" y="-16285"/>
                          <a:pt x="651510" y="18288"/>
                        </a:cubicBezTo>
                        <a:cubicBezTo>
                          <a:pt x="417761" y="52861"/>
                          <a:pt x="138362" y="-13856"/>
                          <a:pt x="0" y="18288"/>
                        </a:cubicBezTo>
                        <a:cubicBezTo>
                          <a:pt x="-171" y="12755"/>
                          <a:pt x="-690" y="793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33D4F6F1-DF0F-4B28-871D-687961BFE7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805" y="2633472"/>
            <a:ext cx="7980104" cy="3586353"/>
          </a:xfrm>
          <a:prstGeom prst="rect">
            <a:avLst/>
          </a:prstGeom>
        </p:spPr>
      </p:pic>
      <p:sp>
        <p:nvSpPr>
          <p:cNvPr id="4" name="Date Placeholder 3">
            <a:extLst>
              <a:ext uri="{FF2B5EF4-FFF2-40B4-BE49-F238E27FC236}">
                <a16:creationId xmlns:a16="http://schemas.microsoft.com/office/drawing/2014/main" id="{B9B19E29-1F4C-402A-B858-6F57482CF156}"/>
              </a:ext>
            </a:extLst>
          </p:cNvPr>
          <p:cNvSpPr>
            <a:spLocks noGrp="1"/>
          </p:cNvSpPr>
          <p:nvPr>
            <p:ph type="dt" sz="half" idx="10"/>
          </p:nvPr>
        </p:nvSpPr>
        <p:spPr>
          <a:xfrm>
            <a:off x="628650" y="6356350"/>
            <a:ext cx="2057400" cy="365125"/>
          </a:xfrm>
        </p:spPr>
        <p:txBody>
          <a:bodyPr vert="horz" lIns="91440" tIns="45720" rIns="91440" bIns="45720" rtlCol="0" anchor="ctr">
            <a:normAutofit/>
          </a:bodyPr>
          <a:lstStyle/>
          <a:p>
            <a:pPr>
              <a:spcAft>
                <a:spcPts val="600"/>
              </a:spcAft>
            </a:pPr>
            <a:fld id="{D00892A4-626F-4F22-9A5D-7A6FDA3102F5}" type="datetime1">
              <a:rPr lang="en-US" smtClean="0">
                <a:latin typeface="+mn-lt"/>
              </a:rPr>
              <a:pPr>
                <a:spcAft>
                  <a:spcPts val="600"/>
                </a:spcAft>
              </a:pPr>
              <a:t>10/26/2021</a:t>
            </a:fld>
            <a:endParaRPr lang="en-US">
              <a:latin typeface="+mn-lt"/>
            </a:endParaRPr>
          </a:p>
        </p:txBody>
      </p:sp>
      <p:sp>
        <p:nvSpPr>
          <p:cNvPr id="6" name="Footer Placeholder 5">
            <a:extLst>
              <a:ext uri="{FF2B5EF4-FFF2-40B4-BE49-F238E27FC236}">
                <a16:creationId xmlns:a16="http://schemas.microsoft.com/office/drawing/2014/main" id="{EF4B4F77-49EB-45A0-A2CF-72C4DBDCDF50}"/>
              </a:ext>
            </a:extLst>
          </p:cNvPr>
          <p:cNvSpPr>
            <a:spLocks noGrp="1"/>
          </p:cNvSpPr>
          <p:nvPr>
            <p:ph type="ftr" sz="quarter" idx="12"/>
          </p:nvPr>
        </p:nvSpPr>
        <p:spPr>
          <a:xfrm>
            <a:off x="3028950" y="6356350"/>
            <a:ext cx="3086100" cy="365125"/>
          </a:xfrm>
        </p:spPr>
        <p:txBody>
          <a:bodyPr vert="horz" lIns="91440" tIns="45720" rIns="91440" bIns="45720" rtlCol="0" anchor="ctr">
            <a:normAutofit/>
          </a:bodyPr>
          <a:lstStyle/>
          <a:p>
            <a:pPr>
              <a:spcAft>
                <a:spcPts val="600"/>
              </a:spcAft>
            </a:pPr>
            <a:r>
              <a:rPr lang="en-US" sz="1100" kern="1200">
                <a:solidFill>
                  <a:schemeClr val="tx1">
                    <a:tint val="75000"/>
                  </a:schemeClr>
                </a:solidFill>
                <a:latin typeface="+mn-lt"/>
                <a:ea typeface="+mn-ea"/>
                <a:cs typeface="+mn-cs"/>
              </a:rPr>
              <a:t>Service Integration using Asynchronous Messaging</a:t>
            </a:r>
          </a:p>
        </p:txBody>
      </p:sp>
      <p:sp>
        <p:nvSpPr>
          <p:cNvPr id="5" name="Slide Number Placeholder 4">
            <a:extLst>
              <a:ext uri="{FF2B5EF4-FFF2-40B4-BE49-F238E27FC236}">
                <a16:creationId xmlns:a16="http://schemas.microsoft.com/office/drawing/2014/main" id="{0DF801B3-EB29-4F5B-AEED-7119C466BC06}"/>
              </a:ext>
            </a:extLst>
          </p:cNvPr>
          <p:cNvSpPr>
            <a:spLocks noGrp="1"/>
          </p:cNvSpPr>
          <p:nvPr>
            <p:ph type="sldNum" sz="quarter" idx="11"/>
          </p:nvPr>
        </p:nvSpPr>
        <p:spPr>
          <a:xfrm>
            <a:off x="6457950" y="6356350"/>
            <a:ext cx="2057400" cy="365125"/>
          </a:xfrm>
        </p:spPr>
        <p:txBody>
          <a:bodyPr vert="horz" lIns="91440" tIns="45720" rIns="91440" bIns="45720" rtlCol="0" anchor="ctr">
            <a:normAutofit/>
          </a:bodyPr>
          <a:lstStyle/>
          <a:p>
            <a:pPr>
              <a:spcAft>
                <a:spcPts val="600"/>
              </a:spcAft>
            </a:pPr>
            <a:fld id="{1394A405-A56A-447D-AF03-5FB891AC25A7}" type="slidenum">
              <a:rPr lang="en-US" smtClean="0">
                <a:latin typeface="+mn-lt"/>
              </a:rPr>
              <a:pPr>
                <a:spcAft>
                  <a:spcPts val="600"/>
                </a:spcAft>
              </a:pPr>
              <a:t>12</a:t>
            </a:fld>
            <a:endParaRPr lang="en-US">
              <a:latin typeface="+mn-lt"/>
            </a:endParaRPr>
          </a:p>
        </p:txBody>
      </p:sp>
    </p:spTree>
    <p:extLst>
      <p:ext uri="{BB962C8B-B14F-4D97-AF65-F5344CB8AC3E}">
        <p14:creationId xmlns:p14="http://schemas.microsoft.com/office/powerpoint/2010/main" val="1253863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Part 2 of 4 – Asynchronous Http Clients</a:t>
            </a:r>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D00892A4-626F-4F22-9A5D-7A6FDA3102F5}" type="datetime1">
              <a:rPr lang="en-US" smtClean="0"/>
              <a:t>10/26/2021</a:t>
            </a:fld>
            <a:endParaRPr lang="en-US" dirty="0"/>
          </a:p>
        </p:txBody>
      </p:sp>
      <p:sp>
        <p:nvSpPr>
          <p:cNvPr id="5" name="Slide Number Placeholder 4"/>
          <p:cNvSpPr>
            <a:spLocks noGrp="1"/>
          </p:cNvSpPr>
          <p:nvPr>
            <p:ph type="sldNum" sz="quarter" idx="11"/>
          </p:nvPr>
        </p:nvSpPr>
        <p:spPr/>
        <p:txBody>
          <a:bodyPr/>
          <a:lstStyle/>
          <a:p>
            <a:fld id="{1394A405-A56A-447D-AF03-5FB891AC25A7}" type="slidenum">
              <a:rPr lang="en-US" smtClean="0"/>
              <a:pPr/>
              <a:t>13</a:t>
            </a:fld>
            <a:endParaRPr lang="en-US" dirty="0"/>
          </a:p>
        </p:txBody>
      </p:sp>
      <p:sp>
        <p:nvSpPr>
          <p:cNvPr id="6" name="Footer Placeholder 5"/>
          <p:cNvSpPr>
            <a:spLocks noGrp="1"/>
          </p:cNvSpPr>
          <p:nvPr>
            <p:ph type="ftr" sz="quarter" idx="12"/>
          </p:nvPr>
        </p:nvSpPr>
        <p:spPr/>
        <p:txBody>
          <a:bodyPr/>
          <a:lstStyle/>
          <a:p>
            <a:r>
              <a:rPr lang="en-US"/>
              <a:t>Service Integration using Messaging</a:t>
            </a:r>
            <a:endParaRPr lang="en-US" dirty="0"/>
          </a:p>
        </p:txBody>
      </p:sp>
    </p:spTree>
    <p:extLst>
      <p:ext uri="{BB962C8B-B14F-4D97-AF65-F5344CB8AC3E}">
        <p14:creationId xmlns:p14="http://schemas.microsoft.com/office/powerpoint/2010/main" val="587955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E77D5F7-938A-4524-AFD0-010D5EA036B5}"/>
              </a:ext>
            </a:extLst>
          </p:cNvPr>
          <p:cNvSpPr>
            <a:spLocks noGrp="1"/>
          </p:cNvSpPr>
          <p:nvPr>
            <p:ph type="title"/>
          </p:nvPr>
        </p:nvSpPr>
        <p:spPr/>
        <p:txBody>
          <a:bodyPr/>
          <a:lstStyle/>
          <a:p>
            <a:r>
              <a:rPr lang="en-US" dirty="0"/>
              <a:t>Asynchronous Http Clients</a:t>
            </a:r>
          </a:p>
        </p:txBody>
      </p:sp>
      <p:sp>
        <p:nvSpPr>
          <p:cNvPr id="8" name="Content Placeholder 7">
            <a:extLst>
              <a:ext uri="{FF2B5EF4-FFF2-40B4-BE49-F238E27FC236}">
                <a16:creationId xmlns:a16="http://schemas.microsoft.com/office/drawing/2014/main" id="{789C2CBC-0878-4E4B-9708-BA7A79988211}"/>
              </a:ext>
            </a:extLst>
          </p:cNvPr>
          <p:cNvSpPr>
            <a:spLocks noGrp="1"/>
          </p:cNvSpPr>
          <p:nvPr>
            <p:ph idx="1"/>
          </p:nvPr>
        </p:nvSpPr>
        <p:spPr/>
        <p:txBody>
          <a:bodyPr>
            <a:normAutofit/>
          </a:bodyPr>
          <a:lstStyle/>
          <a:p>
            <a:r>
              <a:rPr lang="en-US" dirty="0"/>
              <a:t>Http is a synchronous protocol</a:t>
            </a:r>
          </a:p>
          <a:p>
            <a:r>
              <a:rPr lang="en-US" dirty="0"/>
              <a:t>Several frameworks provide utility libraries to </a:t>
            </a:r>
            <a:r>
              <a:rPr lang="en-US" b="1" i="1" dirty="0"/>
              <a:t>offload</a:t>
            </a:r>
            <a:r>
              <a:rPr lang="en-US" dirty="0"/>
              <a:t> Http call to a background thread, while the main thread is freed up</a:t>
            </a:r>
          </a:p>
          <a:p>
            <a:r>
              <a:rPr lang="en-US" dirty="0"/>
              <a:t>This makes it look like, especially at the main thread, as if the Http call was asynchronous</a:t>
            </a:r>
          </a:p>
          <a:p>
            <a:r>
              <a:rPr lang="en-US" dirty="0"/>
              <a:t>JavaScript based frameworks (e.g., Angular) support this technique as </a:t>
            </a:r>
            <a:r>
              <a:rPr lang="en-US" b="1" i="1" dirty="0"/>
              <a:t>default</a:t>
            </a:r>
          </a:p>
        </p:txBody>
      </p:sp>
      <p:sp>
        <p:nvSpPr>
          <p:cNvPr id="4" name="Date Placeholder 3">
            <a:extLst>
              <a:ext uri="{FF2B5EF4-FFF2-40B4-BE49-F238E27FC236}">
                <a16:creationId xmlns:a16="http://schemas.microsoft.com/office/drawing/2014/main" id="{3296EA63-5049-4540-9135-02BF084BBB4E}"/>
              </a:ext>
            </a:extLst>
          </p:cNvPr>
          <p:cNvSpPr>
            <a:spLocks noGrp="1"/>
          </p:cNvSpPr>
          <p:nvPr>
            <p:ph type="dt" sz="half" idx="10"/>
          </p:nvPr>
        </p:nvSpPr>
        <p:spPr/>
        <p:txBody>
          <a:bodyPr/>
          <a:lstStyle/>
          <a:p>
            <a:fld id="{BC3B9EB0-89BC-433F-91F8-74F6F56D93C8}" type="datetime1">
              <a:rPr lang="en-US" smtClean="0"/>
              <a:t>10/26/2021</a:t>
            </a:fld>
            <a:endParaRPr lang="en-US" dirty="0"/>
          </a:p>
        </p:txBody>
      </p:sp>
      <p:sp>
        <p:nvSpPr>
          <p:cNvPr id="5" name="Slide Number Placeholder 4">
            <a:extLst>
              <a:ext uri="{FF2B5EF4-FFF2-40B4-BE49-F238E27FC236}">
                <a16:creationId xmlns:a16="http://schemas.microsoft.com/office/drawing/2014/main" id="{C5DCCA61-BFB0-405E-B8FF-D51157AF4DBE}"/>
              </a:ext>
            </a:extLst>
          </p:cNvPr>
          <p:cNvSpPr>
            <a:spLocks noGrp="1"/>
          </p:cNvSpPr>
          <p:nvPr>
            <p:ph type="sldNum" sz="quarter" idx="11"/>
          </p:nvPr>
        </p:nvSpPr>
        <p:spPr/>
        <p:txBody>
          <a:bodyPr/>
          <a:lstStyle/>
          <a:p>
            <a:fld id="{1394A405-A56A-447D-AF03-5FB891AC25A7}" type="slidenum">
              <a:rPr lang="en-US" smtClean="0"/>
              <a:pPr/>
              <a:t>14</a:t>
            </a:fld>
            <a:endParaRPr lang="en-US" dirty="0"/>
          </a:p>
        </p:txBody>
      </p:sp>
      <p:sp>
        <p:nvSpPr>
          <p:cNvPr id="6" name="Footer Placeholder 5">
            <a:extLst>
              <a:ext uri="{FF2B5EF4-FFF2-40B4-BE49-F238E27FC236}">
                <a16:creationId xmlns:a16="http://schemas.microsoft.com/office/drawing/2014/main" id="{59F3A074-C115-46F5-8A48-89767F542F9D}"/>
              </a:ext>
            </a:extLst>
          </p:cNvPr>
          <p:cNvSpPr>
            <a:spLocks noGrp="1"/>
          </p:cNvSpPr>
          <p:nvPr>
            <p:ph type="ftr" sz="quarter" idx="12"/>
          </p:nvPr>
        </p:nvSpPr>
        <p:spPr/>
        <p:txBody>
          <a:bodyPr/>
          <a:lstStyle/>
          <a:p>
            <a:r>
              <a:rPr lang="en-US"/>
              <a:t>Service Integration using Asynchronous  Messaging</a:t>
            </a:r>
            <a:endParaRPr lang="en-US" dirty="0"/>
          </a:p>
        </p:txBody>
      </p:sp>
      <p:sp>
        <p:nvSpPr>
          <p:cNvPr id="9" name="TextBox 8">
            <a:extLst>
              <a:ext uri="{FF2B5EF4-FFF2-40B4-BE49-F238E27FC236}">
                <a16:creationId xmlns:a16="http://schemas.microsoft.com/office/drawing/2014/main" id="{1FA1EDBF-0736-4D23-B2F7-369C9776DBD7}"/>
              </a:ext>
            </a:extLst>
          </p:cNvPr>
          <p:cNvSpPr txBox="1"/>
          <p:nvPr/>
        </p:nvSpPr>
        <p:spPr>
          <a:xfrm>
            <a:off x="754912" y="5954233"/>
            <a:ext cx="7506586" cy="338554"/>
          </a:xfrm>
          <a:prstGeom prst="rect">
            <a:avLst/>
          </a:prstGeom>
          <a:noFill/>
        </p:spPr>
        <p:txBody>
          <a:bodyPr wrap="square" rtlCol="0">
            <a:spAutoFit/>
          </a:bodyPr>
          <a:lstStyle/>
          <a:p>
            <a:pPr algn="ctr"/>
            <a:r>
              <a:rPr lang="en-US" sz="1600" dirty="0"/>
              <a:t>See: https://angular.io/guide/http#requesting-data-from-a-server</a:t>
            </a:r>
          </a:p>
        </p:txBody>
      </p:sp>
    </p:spTree>
    <p:extLst>
      <p:ext uri="{BB962C8B-B14F-4D97-AF65-F5344CB8AC3E}">
        <p14:creationId xmlns:p14="http://schemas.microsoft.com/office/powerpoint/2010/main" val="378583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F309F-7334-4971-B665-4BC2A1E7149D}"/>
              </a:ext>
            </a:extLst>
          </p:cNvPr>
          <p:cNvSpPr>
            <a:spLocks noGrp="1"/>
          </p:cNvSpPr>
          <p:nvPr>
            <p:ph type="title"/>
          </p:nvPr>
        </p:nvSpPr>
        <p:spPr/>
        <p:txBody>
          <a:bodyPr>
            <a:normAutofit fontScale="90000"/>
          </a:bodyPr>
          <a:lstStyle/>
          <a:p>
            <a:r>
              <a:rPr lang="en-US" dirty="0"/>
              <a:t>Asynchronous Http Clients – contd.</a:t>
            </a:r>
          </a:p>
        </p:txBody>
      </p:sp>
      <p:sp>
        <p:nvSpPr>
          <p:cNvPr id="3" name="Content Placeholder 2">
            <a:extLst>
              <a:ext uri="{FF2B5EF4-FFF2-40B4-BE49-F238E27FC236}">
                <a16:creationId xmlns:a16="http://schemas.microsoft.com/office/drawing/2014/main" id="{D007DCA0-DC73-446E-8367-08D2768E268B}"/>
              </a:ext>
            </a:extLst>
          </p:cNvPr>
          <p:cNvSpPr>
            <a:spLocks noGrp="1"/>
          </p:cNvSpPr>
          <p:nvPr>
            <p:ph idx="1"/>
          </p:nvPr>
        </p:nvSpPr>
        <p:spPr/>
        <p:txBody>
          <a:bodyPr/>
          <a:lstStyle/>
          <a:p>
            <a:r>
              <a:rPr lang="en-US" dirty="0"/>
              <a:t>Several server-side frameworks also support asynchronous integration with REST based microservices</a:t>
            </a:r>
          </a:p>
          <a:p>
            <a:r>
              <a:rPr lang="en-US" dirty="0"/>
              <a:t>JAX-RS supports this ability</a:t>
            </a:r>
          </a:p>
        </p:txBody>
      </p:sp>
      <p:sp>
        <p:nvSpPr>
          <p:cNvPr id="4" name="Date Placeholder 3">
            <a:extLst>
              <a:ext uri="{FF2B5EF4-FFF2-40B4-BE49-F238E27FC236}">
                <a16:creationId xmlns:a16="http://schemas.microsoft.com/office/drawing/2014/main" id="{EB8C71DA-2068-4278-97E2-BE3CE095FA3C}"/>
              </a:ext>
            </a:extLst>
          </p:cNvPr>
          <p:cNvSpPr>
            <a:spLocks noGrp="1"/>
          </p:cNvSpPr>
          <p:nvPr>
            <p:ph type="dt" sz="half" idx="10"/>
          </p:nvPr>
        </p:nvSpPr>
        <p:spPr/>
        <p:txBody>
          <a:bodyPr/>
          <a:lstStyle/>
          <a:p>
            <a:fld id="{D00892A4-626F-4F22-9A5D-7A6FDA3102F5}" type="datetime1">
              <a:rPr lang="en-US" smtClean="0"/>
              <a:t>10/26/2021</a:t>
            </a:fld>
            <a:endParaRPr lang="en-US" dirty="0"/>
          </a:p>
        </p:txBody>
      </p:sp>
      <p:sp>
        <p:nvSpPr>
          <p:cNvPr id="5" name="Slide Number Placeholder 4">
            <a:extLst>
              <a:ext uri="{FF2B5EF4-FFF2-40B4-BE49-F238E27FC236}">
                <a16:creationId xmlns:a16="http://schemas.microsoft.com/office/drawing/2014/main" id="{794CAD29-0677-401F-BD0F-5BE1D021E4C2}"/>
              </a:ext>
            </a:extLst>
          </p:cNvPr>
          <p:cNvSpPr>
            <a:spLocks noGrp="1"/>
          </p:cNvSpPr>
          <p:nvPr>
            <p:ph type="sldNum" sz="quarter" idx="11"/>
          </p:nvPr>
        </p:nvSpPr>
        <p:spPr/>
        <p:txBody>
          <a:bodyPr/>
          <a:lstStyle/>
          <a:p>
            <a:fld id="{1394A405-A56A-447D-AF03-5FB891AC25A7}" type="slidenum">
              <a:rPr lang="en-US" smtClean="0"/>
              <a:pPr/>
              <a:t>15</a:t>
            </a:fld>
            <a:endParaRPr lang="en-US" dirty="0"/>
          </a:p>
        </p:txBody>
      </p:sp>
      <p:sp>
        <p:nvSpPr>
          <p:cNvPr id="6" name="Footer Placeholder 5">
            <a:extLst>
              <a:ext uri="{FF2B5EF4-FFF2-40B4-BE49-F238E27FC236}">
                <a16:creationId xmlns:a16="http://schemas.microsoft.com/office/drawing/2014/main" id="{FC920660-884B-46A2-9060-214D3124DBD4}"/>
              </a:ext>
            </a:extLst>
          </p:cNvPr>
          <p:cNvSpPr>
            <a:spLocks noGrp="1"/>
          </p:cNvSpPr>
          <p:nvPr>
            <p:ph type="ftr" sz="quarter" idx="12"/>
          </p:nvPr>
        </p:nvSpPr>
        <p:spPr/>
        <p:txBody>
          <a:bodyPr/>
          <a:lstStyle/>
          <a:p>
            <a:r>
              <a:rPr lang="en-US"/>
              <a:t>Service Integration using Asynchronous Messaging</a:t>
            </a:r>
            <a:endParaRPr lang="en-US" dirty="0"/>
          </a:p>
        </p:txBody>
      </p:sp>
      <p:sp>
        <p:nvSpPr>
          <p:cNvPr id="7" name="TextBox 6">
            <a:extLst>
              <a:ext uri="{FF2B5EF4-FFF2-40B4-BE49-F238E27FC236}">
                <a16:creationId xmlns:a16="http://schemas.microsoft.com/office/drawing/2014/main" id="{37FD7AA0-BD9C-4684-9C7F-DADE69CFB6BE}"/>
              </a:ext>
            </a:extLst>
          </p:cNvPr>
          <p:cNvSpPr txBox="1"/>
          <p:nvPr/>
        </p:nvSpPr>
        <p:spPr>
          <a:xfrm>
            <a:off x="616688" y="4221126"/>
            <a:ext cx="7783033" cy="1754326"/>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a:latin typeface="Courier New" panose="02070309020205020404" pitchFamily="49" charset="0"/>
                <a:cs typeface="Courier New" panose="02070309020205020404" pitchFamily="49" charset="0"/>
              </a:rPr>
              <a:t>// Explicitly build Asynch client</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Client client = ClientBuilder.newClient();</a:t>
            </a:r>
          </a:p>
          <a:p>
            <a:r>
              <a:rPr lang="en-US" dirty="0">
                <a:latin typeface="Courier New" panose="02070309020205020404" pitchFamily="49" charset="0"/>
                <a:cs typeface="Courier New" panose="02070309020205020404" pitchFamily="49" charset="0"/>
              </a:rPr>
              <a:t>WebTarget target = client.target(url);</a:t>
            </a:r>
          </a:p>
          <a:p>
            <a:r>
              <a:rPr lang="en-US" dirty="0">
                <a:latin typeface="Courier New" panose="02070309020205020404" pitchFamily="49" charset="0"/>
                <a:cs typeface="Courier New" panose="02070309020205020404" pitchFamily="49" charset="0"/>
              </a:rPr>
              <a:t>Invoker.Builder builder = target.request();</a:t>
            </a:r>
          </a:p>
          <a:p>
            <a:r>
              <a:rPr lang="en-US" dirty="0">
                <a:latin typeface="Courier New" panose="02070309020205020404" pitchFamily="49" charset="0"/>
                <a:cs typeface="Courier New" panose="02070309020205020404" pitchFamily="49" charset="0"/>
              </a:rPr>
              <a:t>AsyncInvoker asyncInvoker = </a:t>
            </a:r>
            <a:r>
              <a:rPr lang="en-US" b="1" dirty="0">
                <a:latin typeface="Courier New" panose="02070309020205020404" pitchFamily="49" charset="0"/>
                <a:cs typeface="Courier New" panose="02070309020205020404" pitchFamily="49" charset="0"/>
              </a:rPr>
              <a:t>builder.async();</a:t>
            </a:r>
          </a:p>
        </p:txBody>
      </p:sp>
    </p:spTree>
    <p:extLst>
      <p:ext uri="{BB962C8B-B14F-4D97-AF65-F5344CB8AC3E}">
        <p14:creationId xmlns:p14="http://schemas.microsoft.com/office/powerpoint/2010/main" val="2380512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4D461-A00A-472F-8601-810C4FECDD85}"/>
              </a:ext>
            </a:extLst>
          </p:cNvPr>
          <p:cNvSpPr>
            <a:spLocks noGrp="1"/>
          </p:cNvSpPr>
          <p:nvPr>
            <p:ph type="title"/>
          </p:nvPr>
        </p:nvSpPr>
        <p:spPr/>
        <p:txBody>
          <a:bodyPr>
            <a:normAutofit fontScale="90000"/>
          </a:bodyPr>
          <a:lstStyle/>
          <a:p>
            <a:r>
              <a:rPr lang="en-US" dirty="0"/>
              <a:t>Asynchronous REST Clients – contd.</a:t>
            </a:r>
          </a:p>
        </p:txBody>
      </p:sp>
      <p:sp>
        <p:nvSpPr>
          <p:cNvPr id="4" name="Date Placeholder 3">
            <a:extLst>
              <a:ext uri="{FF2B5EF4-FFF2-40B4-BE49-F238E27FC236}">
                <a16:creationId xmlns:a16="http://schemas.microsoft.com/office/drawing/2014/main" id="{D9D8519F-AA14-4341-860C-D79CD7226D7D}"/>
              </a:ext>
            </a:extLst>
          </p:cNvPr>
          <p:cNvSpPr>
            <a:spLocks noGrp="1"/>
          </p:cNvSpPr>
          <p:nvPr>
            <p:ph type="dt" sz="half" idx="10"/>
          </p:nvPr>
        </p:nvSpPr>
        <p:spPr/>
        <p:txBody>
          <a:bodyPr/>
          <a:lstStyle/>
          <a:p>
            <a:fld id="{D00892A4-626F-4F22-9A5D-7A6FDA3102F5}" type="datetime1">
              <a:rPr lang="en-US" smtClean="0"/>
              <a:t>10/26/2021</a:t>
            </a:fld>
            <a:endParaRPr lang="en-US" dirty="0"/>
          </a:p>
        </p:txBody>
      </p:sp>
      <p:sp>
        <p:nvSpPr>
          <p:cNvPr id="5" name="Slide Number Placeholder 4">
            <a:extLst>
              <a:ext uri="{FF2B5EF4-FFF2-40B4-BE49-F238E27FC236}">
                <a16:creationId xmlns:a16="http://schemas.microsoft.com/office/drawing/2014/main" id="{33DF608C-647D-46C5-BDD7-1D4B3F15F438}"/>
              </a:ext>
            </a:extLst>
          </p:cNvPr>
          <p:cNvSpPr>
            <a:spLocks noGrp="1"/>
          </p:cNvSpPr>
          <p:nvPr>
            <p:ph type="sldNum" sz="quarter" idx="11"/>
          </p:nvPr>
        </p:nvSpPr>
        <p:spPr/>
        <p:txBody>
          <a:bodyPr/>
          <a:lstStyle/>
          <a:p>
            <a:fld id="{1394A405-A56A-447D-AF03-5FB891AC25A7}" type="slidenum">
              <a:rPr lang="en-US" smtClean="0"/>
              <a:pPr/>
              <a:t>16</a:t>
            </a:fld>
            <a:endParaRPr lang="en-US" dirty="0"/>
          </a:p>
        </p:txBody>
      </p:sp>
      <p:sp>
        <p:nvSpPr>
          <p:cNvPr id="6" name="Footer Placeholder 5">
            <a:extLst>
              <a:ext uri="{FF2B5EF4-FFF2-40B4-BE49-F238E27FC236}">
                <a16:creationId xmlns:a16="http://schemas.microsoft.com/office/drawing/2014/main" id="{57AA41E6-D045-4AEB-82F7-B883D8C0B7B1}"/>
              </a:ext>
            </a:extLst>
          </p:cNvPr>
          <p:cNvSpPr>
            <a:spLocks noGrp="1"/>
          </p:cNvSpPr>
          <p:nvPr>
            <p:ph type="ftr" sz="quarter" idx="12"/>
          </p:nvPr>
        </p:nvSpPr>
        <p:spPr/>
        <p:txBody>
          <a:bodyPr/>
          <a:lstStyle/>
          <a:p>
            <a:r>
              <a:rPr lang="en-US"/>
              <a:t>Service Integration using Asynchronous Messaging</a:t>
            </a:r>
            <a:endParaRPr lang="en-US" dirty="0"/>
          </a:p>
        </p:txBody>
      </p:sp>
      <p:sp>
        <p:nvSpPr>
          <p:cNvPr id="9" name="TextBox 8">
            <a:extLst>
              <a:ext uri="{FF2B5EF4-FFF2-40B4-BE49-F238E27FC236}">
                <a16:creationId xmlns:a16="http://schemas.microsoft.com/office/drawing/2014/main" id="{460C1EF9-F1E9-40D2-9D4E-BF1AF1A3346C}"/>
              </a:ext>
            </a:extLst>
          </p:cNvPr>
          <p:cNvSpPr txBox="1"/>
          <p:nvPr/>
        </p:nvSpPr>
        <p:spPr>
          <a:xfrm>
            <a:off x="680483" y="1323800"/>
            <a:ext cx="7783033" cy="4247317"/>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b="0" i="0" dirty="0">
                <a:solidFill>
                  <a:srgbClr val="444444"/>
                </a:solidFill>
                <a:effectLst/>
                <a:latin typeface="Courier New" panose="02070309020205020404" pitchFamily="49" charset="0"/>
                <a:cs typeface="Courier New" panose="02070309020205020404" pitchFamily="49" charset="0"/>
              </a:rPr>
              <a:t>Future&lt;MyResponseObject&gt; future = asyncInvoker.get(MyResponseObject.class); </a:t>
            </a:r>
          </a:p>
          <a:p>
            <a:r>
              <a:rPr lang="en-US" b="0" i="1" dirty="0">
                <a:solidFill>
                  <a:srgbClr val="777777"/>
                </a:solidFill>
                <a:effectLst/>
                <a:latin typeface="Courier New" panose="02070309020205020404" pitchFamily="49" charset="0"/>
                <a:cs typeface="Courier New" panose="02070309020205020404" pitchFamily="49" charset="0"/>
              </a:rPr>
              <a:t>// or</a:t>
            </a:r>
            <a:r>
              <a:rPr lang="en-US" b="0" i="0" dirty="0">
                <a:solidFill>
                  <a:srgbClr val="444444"/>
                </a:solidFill>
                <a:effectLst/>
                <a:latin typeface="Courier New" panose="02070309020205020404" pitchFamily="49" charset="0"/>
                <a:cs typeface="Courier New" panose="02070309020205020404" pitchFamily="49" charset="0"/>
              </a:rPr>
              <a:t> </a:t>
            </a:r>
          </a:p>
          <a:p>
            <a:endParaRPr lang="en-US" dirty="0">
              <a:solidFill>
                <a:srgbClr val="444444"/>
              </a:solidFill>
              <a:latin typeface="Courier New" panose="02070309020205020404" pitchFamily="49" charset="0"/>
              <a:cs typeface="Courier New" panose="02070309020205020404" pitchFamily="49" charset="0"/>
            </a:endParaRPr>
          </a:p>
          <a:p>
            <a:r>
              <a:rPr lang="en-US" b="0" i="0" dirty="0">
                <a:solidFill>
                  <a:srgbClr val="444444"/>
                </a:solidFill>
                <a:effectLst/>
                <a:latin typeface="Courier New" panose="02070309020205020404" pitchFamily="49" charset="0"/>
                <a:cs typeface="Courier New" panose="02070309020205020404" pitchFamily="49" charset="0"/>
              </a:rPr>
              <a:t>Future&lt;MyResponseObject&gt; future = asyncInvoker.get( </a:t>
            </a:r>
            <a:r>
              <a:rPr lang="en-US" b="0" i="0" dirty="0">
                <a:solidFill>
                  <a:srgbClr val="0E670F"/>
                </a:solidFill>
                <a:effectLst/>
                <a:latin typeface="Courier New" panose="02070309020205020404" pitchFamily="49" charset="0"/>
                <a:cs typeface="Courier New" panose="02070309020205020404" pitchFamily="49" charset="0"/>
              </a:rPr>
              <a:t>new</a:t>
            </a:r>
            <a:r>
              <a:rPr lang="en-US" b="0" i="0" dirty="0">
                <a:solidFill>
                  <a:srgbClr val="444444"/>
                </a:solidFill>
                <a:effectLst/>
                <a:latin typeface="Courier New" panose="02070309020205020404" pitchFamily="49" charset="0"/>
                <a:cs typeface="Courier New" panose="02070309020205020404" pitchFamily="49" charset="0"/>
              </a:rPr>
              <a:t> InvocationCallback&lt;MyResponseObject&gt;() { </a:t>
            </a:r>
          </a:p>
          <a:p>
            <a:endParaRPr lang="en-US" dirty="0">
              <a:solidFill>
                <a:srgbClr val="444444"/>
              </a:solidFill>
              <a:latin typeface="Courier New" panose="02070309020205020404" pitchFamily="49" charset="0"/>
              <a:cs typeface="Courier New" panose="02070309020205020404" pitchFamily="49" charset="0"/>
            </a:endParaRPr>
          </a:p>
          <a:p>
            <a:r>
              <a:rPr lang="en-US" b="0" i="0" dirty="0">
                <a:solidFill>
                  <a:srgbClr val="043377"/>
                </a:solidFill>
                <a:effectLst/>
                <a:latin typeface="Courier New" panose="02070309020205020404" pitchFamily="49" charset="0"/>
                <a:cs typeface="Courier New" panose="02070309020205020404" pitchFamily="49" charset="0"/>
              </a:rPr>
              <a:t>  @Override</a:t>
            </a:r>
            <a:r>
              <a:rPr lang="en-US" b="0" i="0" dirty="0">
                <a:solidFill>
                  <a:srgbClr val="444444"/>
                </a:solidFill>
                <a:effectLst/>
                <a:latin typeface="Courier New" panose="02070309020205020404" pitchFamily="49" charset="0"/>
                <a:cs typeface="Courier New" panose="02070309020205020404" pitchFamily="49" charset="0"/>
              </a:rPr>
              <a:t> </a:t>
            </a:r>
            <a:r>
              <a:rPr lang="en-US" b="0" i="0" dirty="0">
                <a:solidFill>
                  <a:srgbClr val="0E670F"/>
                </a:solidFill>
                <a:effectLst/>
                <a:latin typeface="Courier New" panose="02070309020205020404" pitchFamily="49" charset="0"/>
                <a:cs typeface="Courier New" panose="02070309020205020404" pitchFamily="49" charset="0"/>
              </a:rPr>
              <a:t>public</a:t>
            </a:r>
            <a:r>
              <a:rPr lang="en-US" b="0" i="0" dirty="0">
                <a:solidFill>
                  <a:srgbClr val="444444"/>
                </a:solidFill>
                <a:effectLst/>
                <a:latin typeface="Courier New" panose="02070309020205020404" pitchFamily="49" charset="0"/>
                <a:cs typeface="Courier New" panose="02070309020205020404" pitchFamily="49" charset="0"/>
              </a:rPr>
              <a:t> </a:t>
            </a:r>
            <a:r>
              <a:rPr lang="en-US" b="0" i="0" dirty="0">
                <a:solidFill>
                  <a:srgbClr val="0E670F"/>
                </a:solidFill>
                <a:effectLst/>
                <a:latin typeface="Courier New" panose="02070309020205020404" pitchFamily="49" charset="0"/>
                <a:cs typeface="Courier New" panose="02070309020205020404" pitchFamily="49" charset="0"/>
              </a:rPr>
              <a:t>void</a:t>
            </a:r>
            <a:r>
              <a:rPr lang="en-US" b="0" i="0" dirty="0">
                <a:solidFill>
                  <a:srgbClr val="444444"/>
                </a:solidFill>
                <a:effectLst/>
                <a:latin typeface="Courier New" panose="02070309020205020404" pitchFamily="49" charset="0"/>
                <a:cs typeface="Courier New" panose="02070309020205020404" pitchFamily="49" charset="0"/>
              </a:rPr>
              <a:t> </a:t>
            </a:r>
            <a:r>
              <a:rPr lang="en-US" b="0" i="0" dirty="0">
                <a:solidFill>
                  <a:srgbClr val="995613"/>
                </a:solidFill>
                <a:effectLst/>
                <a:latin typeface="Courier New" panose="02070309020205020404" pitchFamily="49" charset="0"/>
                <a:cs typeface="Courier New" panose="02070309020205020404" pitchFamily="49" charset="0"/>
              </a:rPr>
              <a:t>completed</a:t>
            </a:r>
            <a:r>
              <a:rPr lang="en-US" b="0" i="0" dirty="0">
                <a:solidFill>
                  <a:srgbClr val="444444"/>
                </a:solidFill>
                <a:effectLst/>
                <a:latin typeface="Courier New" panose="02070309020205020404" pitchFamily="49" charset="0"/>
                <a:cs typeface="Courier New" panose="02070309020205020404" pitchFamily="49" charset="0"/>
              </a:rPr>
              <a:t>(MyResponseObject o) {</a:t>
            </a:r>
          </a:p>
          <a:p>
            <a:r>
              <a:rPr lang="en-US" b="0" i="0" dirty="0">
                <a:solidFill>
                  <a:srgbClr val="444444"/>
                </a:solidFill>
                <a:effectLst/>
                <a:latin typeface="Courier New" panose="02070309020205020404" pitchFamily="49" charset="0"/>
                <a:cs typeface="Courier New" panose="02070309020205020404" pitchFamily="49" charset="0"/>
              </a:rPr>
              <a:t>   </a:t>
            </a:r>
            <a:r>
              <a:rPr lang="en-US" b="0" i="1" dirty="0">
                <a:solidFill>
                  <a:srgbClr val="777777"/>
                </a:solidFill>
                <a:effectLst/>
                <a:latin typeface="Courier New" panose="02070309020205020404" pitchFamily="49" charset="0"/>
                <a:cs typeface="Courier New" panose="02070309020205020404" pitchFamily="49" charset="0"/>
              </a:rPr>
              <a:t>// do something with o</a:t>
            </a:r>
            <a:r>
              <a:rPr lang="en-US" b="0" i="0" dirty="0">
                <a:solidFill>
                  <a:srgbClr val="444444"/>
                </a:solidFill>
                <a:effectLst/>
                <a:latin typeface="Courier New" panose="02070309020205020404" pitchFamily="49" charset="0"/>
                <a:cs typeface="Courier New" panose="02070309020205020404" pitchFamily="49" charset="0"/>
              </a:rPr>
              <a:t> </a:t>
            </a:r>
          </a:p>
          <a:p>
            <a:r>
              <a:rPr lang="en-US" b="0" i="0" dirty="0">
                <a:solidFill>
                  <a:srgbClr val="444444"/>
                </a:solidFill>
                <a:effectLst/>
                <a:latin typeface="Courier New" panose="02070309020205020404" pitchFamily="49" charset="0"/>
                <a:cs typeface="Courier New" panose="02070309020205020404" pitchFamily="49" charset="0"/>
              </a:rPr>
              <a:t>  } </a:t>
            </a:r>
          </a:p>
          <a:p>
            <a:endParaRPr lang="en-US" dirty="0">
              <a:solidFill>
                <a:srgbClr val="444444"/>
              </a:solidFill>
              <a:latin typeface="Courier New" panose="02070309020205020404" pitchFamily="49" charset="0"/>
              <a:cs typeface="Courier New" panose="02070309020205020404" pitchFamily="49" charset="0"/>
            </a:endParaRPr>
          </a:p>
          <a:p>
            <a:r>
              <a:rPr lang="en-US" b="0" i="0" dirty="0">
                <a:solidFill>
                  <a:srgbClr val="043377"/>
                </a:solidFill>
                <a:effectLst/>
                <a:latin typeface="Courier New" panose="02070309020205020404" pitchFamily="49" charset="0"/>
                <a:cs typeface="Courier New" panose="02070309020205020404" pitchFamily="49" charset="0"/>
              </a:rPr>
              <a:t>  @Override</a:t>
            </a:r>
            <a:r>
              <a:rPr lang="en-US" b="0" i="0" dirty="0">
                <a:solidFill>
                  <a:srgbClr val="444444"/>
                </a:solidFill>
                <a:effectLst/>
                <a:latin typeface="Courier New" panose="02070309020205020404" pitchFamily="49" charset="0"/>
                <a:cs typeface="Courier New" panose="02070309020205020404" pitchFamily="49" charset="0"/>
              </a:rPr>
              <a:t> </a:t>
            </a:r>
            <a:r>
              <a:rPr lang="en-US" b="0" i="0" dirty="0">
                <a:solidFill>
                  <a:srgbClr val="0E670F"/>
                </a:solidFill>
                <a:effectLst/>
                <a:latin typeface="Courier New" panose="02070309020205020404" pitchFamily="49" charset="0"/>
                <a:cs typeface="Courier New" panose="02070309020205020404" pitchFamily="49" charset="0"/>
              </a:rPr>
              <a:t>public</a:t>
            </a:r>
            <a:r>
              <a:rPr lang="en-US" b="0" i="0" dirty="0">
                <a:solidFill>
                  <a:srgbClr val="444444"/>
                </a:solidFill>
                <a:effectLst/>
                <a:latin typeface="Courier New" panose="02070309020205020404" pitchFamily="49" charset="0"/>
                <a:cs typeface="Courier New" panose="02070309020205020404" pitchFamily="49" charset="0"/>
              </a:rPr>
              <a:t> </a:t>
            </a:r>
            <a:r>
              <a:rPr lang="en-US" b="0" i="0" dirty="0">
                <a:solidFill>
                  <a:srgbClr val="0E670F"/>
                </a:solidFill>
                <a:effectLst/>
                <a:latin typeface="Courier New" panose="02070309020205020404" pitchFamily="49" charset="0"/>
                <a:cs typeface="Courier New" panose="02070309020205020404" pitchFamily="49" charset="0"/>
              </a:rPr>
              <a:t>void</a:t>
            </a:r>
            <a:r>
              <a:rPr lang="en-US" b="0" i="0" dirty="0">
                <a:solidFill>
                  <a:srgbClr val="444444"/>
                </a:solidFill>
                <a:effectLst/>
                <a:latin typeface="Courier New" panose="02070309020205020404" pitchFamily="49" charset="0"/>
                <a:cs typeface="Courier New" panose="02070309020205020404" pitchFamily="49" charset="0"/>
              </a:rPr>
              <a:t> </a:t>
            </a:r>
            <a:r>
              <a:rPr lang="en-US" b="0" i="0" dirty="0">
                <a:solidFill>
                  <a:srgbClr val="995613"/>
                </a:solidFill>
                <a:effectLst/>
                <a:latin typeface="Courier New" panose="02070309020205020404" pitchFamily="49" charset="0"/>
                <a:cs typeface="Courier New" panose="02070309020205020404" pitchFamily="49" charset="0"/>
              </a:rPr>
              <a:t>failed</a:t>
            </a:r>
            <a:r>
              <a:rPr lang="en-US" b="0" i="0" dirty="0">
                <a:solidFill>
                  <a:srgbClr val="444444"/>
                </a:solidFill>
                <a:effectLst/>
                <a:latin typeface="Courier New" panose="02070309020205020404" pitchFamily="49" charset="0"/>
                <a:cs typeface="Courier New" panose="02070309020205020404" pitchFamily="49" charset="0"/>
              </a:rPr>
              <a:t>(Throwable t) { </a:t>
            </a:r>
          </a:p>
          <a:p>
            <a:r>
              <a:rPr lang="en-US" dirty="0">
                <a:solidFill>
                  <a:srgbClr val="444444"/>
                </a:solidFill>
                <a:latin typeface="Courier New" panose="02070309020205020404" pitchFamily="49" charset="0"/>
                <a:cs typeface="Courier New" panose="02070309020205020404" pitchFamily="49" charset="0"/>
              </a:rPr>
              <a:t>   </a:t>
            </a:r>
            <a:r>
              <a:rPr lang="en-US" b="0" i="1" dirty="0">
                <a:solidFill>
                  <a:srgbClr val="777777"/>
                </a:solidFill>
                <a:effectLst/>
                <a:latin typeface="Courier New" panose="02070309020205020404" pitchFamily="49" charset="0"/>
                <a:cs typeface="Courier New" panose="02070309020205020404" pitchFamily="49" charset="0"/>
              </a:rPr>
              <a:t>// handle the failed request/response</a:t>
            </a:r>
            <a:r>
              <a:rPr lang="en-US" b="0" i="0" dirty="0">
                <a:solidFill>
                  <a:srgbClr val="444444"/>
                </a:solidFill>
                <a:effectLst/>
                <a:latin typeface="Courier New" panose="02070309020205020404" pitchFamily="49" charset="0"/>
                <a:cs typeface="Courier New" panose="02070309020205020404" pitchFamily="49" charset="0"/>
              </a:rPr>
              <a:t> </a:t>
            </a:r>
          </a:p>
          <a:p>
            <a:r>
              <a:rPr lang="en-US" b="0" i="0" dirty="0">
                <a:solidFill>
                  <a:srgbClr val="444444"/>
                </a:solidFill>
                <a:effectLst/>
                <a:latin typeface="Courier New" panose="02070309020205020404" pitchFamily="49" charset="0"/>
                <a:cs typeface="Courier New" panose="02070309020205020404" pitchFamily="49" charset="0"/>
              </a:rPr>
              <a:t>   } </a:t>
            </a:r>
            <a:endParaRPr lang="en-US" dirty="0">
              <a:solidFill>
                <a:srgbClr val="444444"/>
              </a:solidFill>
              <a:latin typeface="Courier New" panose="02070309020205020404" pitchFamily="49" charset="0"/>
              <a:cs typeface="Courier New" panose="02070309020205020404" pitchFamily="49" charset="0"/>
            </a:endParaRPr>
          </a:p>
          <a:p>
            <a:r>
              <a:rPr lang="en-US" b="0" i="0" dirty="0">
                <a:solidFill>
                  <a:srgbClr val="444444"/>
                </a:solidFill>
                <a:effectLst/>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B6CD6C27-5F4E-4894-9671-D601D705B6F5}"/>
              </a:ext>
            </a:extLst>
          </p:cNvPr>
          <p:cNvSpPr txBox="1"/>
          <p:nvPr/>
        </p:nvSpPr>
        <p:spPr>
          <a:xfrm>
            <a:off x="735418" y="6013821"/>
            <a:ext cx="7453423" cy="369332"/>
          </a:xfrm>
          <a:prstGeom prst="rect">
            <a:avLst/>
          </a:prstGeom>
          <a:noFill/>
        </p:spPr>
        <p:txBody>
          <a:bodyPr wrap="square" rtlCol="0">
            <a:spAutoFit/>
          </a:bodyPr>
          <a:lstStyle/>
          <a:p>
            <a:r>
              <a:rPr lang="en-US" dirty="0"/>
              <a:t>Source: https://openliberty.io/docs/21.0.0.5/sync-async-rest-clients.html</a:t>
            </a:r>
          </a:p>
        </p:txBody>
      </p:sp>
    </p:spTree>
    <p:extLst>
      <p:ext uri="{BB962C8B-B14F-4D97-AF65-F5344CB8AC3E}">
        <p14:creationId xmlns:p14="http://schemas.microsoft.com/office/powerpoint/2010/main" val="3241210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4A10D-DFC5-47AD-892A-5F467DB296BB}"/>
              </a:ext>
            </a:extLst>
          </p:cNvPr>
          <p:cNvSpPr>
            <a:spLocks noGrp="1"/>
          </p:cNvSpPr>
          <p:nvPr>
            <p:ph type="title"/>
          </p:nvPr>
        </p:nvSpPr>
        <p:spPr/>
        <p:txBody>
          <a:bodyPr/>
          <a:lstStyle/>
          <a:p>
            <a:r>
              <a:rPr lang="en-US" dirty="0"/>
              <a:t>Benefits and Limitations</a:t>
            </a:r>
          </a:p>
        </p:txBody>
      </p:sp>
      <p:sp>
        <p:nvSpPr>
          <p:cNvPr id="3" name="Content Placeholder 2">
            <a:extLst>
              <a:ext uri="{FF2B5EF4-FFF2-40B4-BE49-F238E27FC236}">
                <a16:creationId xmlns:a16="http://schemas.microsoft.com/office/drawing/2014/main" id="{31B7AE2F-0B7B-4C0E-915B-9DD463A286B2}"/>
              </a:ext>
            </a:extLst>
          </p:cNvPr>
          <p:cNvSpPr>
            <a:spLocks noGrp="1"/>
          </p:cNvSpPr>
          <p:nvPr>
            <p:ph idx="1"/>
          </p:nvPr>
        </p:nvSpPr>
        <p:spPr/>
        <p:txBody>
          <a:bodyPr/>
          <a:lstStyle/>
          <a:p>
            <a:r>
              <a:rPr lang="en-US" dirty="0"/>
              <a:t>The benefit of asynchronous Http Clients is that you can improve user experience (especially in a GUI) with minimal changes on the server or underlying architecture</a:t>
            </a:r>
          </a:p>
          <a:p>
            <a:r>
              <a:rPr lang="en-US" dirty="0"/>
              <a:t>However, this does not reap the benefits of </a:t>
            </a:r>
            <a:r>
              <a:rPr lang="en-US" b="1" i="1" dirty="0"/>
              <a:t>asynchronous paradigm</a:t>
            </a:r>
            <a:r>
              <a:rPr lang="en-US" dirty="0"/>
              <a:t> – in terms of throughput, resource consumption, decoupling etc.</a:t>
            </a:r>
          </a:p>
        </p:txBody>
      </p:sp>
      <p:sp>
        <p:nvSpPr>
          <p:cNvPr id="4" name="Date Placeholder 3">
            <a:extLst>
              <a:ext uri="{FF2B5EF4-FFF2-40B4-BE49-F238E27FC236}">
                <a16:creationId xmlns:a16="http://schemas.microsoft.com/office/drawing/2014/main" id="{B2AC0935-7CAC-42A1-BBB9-10CB29E633F7}"/>
              </a:ext>
            </a:extLst>
          </p:cNvPr>
          <p:cNvSpPr>
            <a:spLocks noGrp="1"/>
          </p:cNvSpPr>
          <p:nvPr>
            <p:ph type="dt" sz="half" idx="10"/>
          </p:nvPr>
        </p:nvSpPr>
        <p:spPr/>
        <p:txBody>
          <a:bodyPr/>
          <a:lstStyle/>
          <a:p>
            <a:fld id="{D00892A4-626F-4F22-9A5D-7A6FDA3102F5}" type="datetime1">
              <a:rPr lang="en-US" smtClean="0"/>
              <a:t>10/26/2021</a:t>
            </a:fld>
            <a:endParaRPr lang="en-US" dirty="0"/>
          </a:p>
        </p:txBody>
      </p:sp>
      <p:sp>
        <p:nvSpPr>
          <p:cNvPr id="5" name="Slide Number Placeholder 4">
            <a:extLst>
              <a:ext uri="{FF2B5EF4-FFF2-40B4-BE49-F238E27FC236}">
                <a16:creationId xmlns:a16="http://schemas.microsoft.com/office/drawing/2014/main" id="{17EF0252-9E7B-4570-A04B-89586EFA4248}"/>
              </a:ext>
            </a:extLst>
          </p:cNvPr>
          <p:cNvSpPr>
            <a:spLocks noGrp="1"/>
          </p:cNvSpPr>
          <p:nvPr>
            <p:ph type="sldNum" sz="quarter" idx="11"/>
          </p:nvPr>
        </p:nvSpPr>
        <p:spPr/>
        <p:txBody>
          <a:bodyPr/>
          <a:lstStyle/>
          <a:p>
            <a:fld id="{1394A405-A56A-447D-AF03-5FB891AC25A7}" type="slidenum">
              <a:rPr lang="en-US" smtClean="0"/>
              <a:pPr/>
              <a:t>17</a:t>
            </a:fld>
            <a:endParaRPr lang="en-US" dirty="0"/>
          </a:p>
        </p:txBody>
      </p:sp>
      <p:sp>
        <p:nvSpPr>
          <p:cNvPr id="6" name="Footer Placeholder 5">
            <a:extLst>
              <a:ext uri="{FF2B5EF4-FFF2-40B4-BE49-F238E27FC236}">
                <a16:creationId xmlns:a16="http://schemas.microsoft.com/office/drawing/2014/main" id="{20B4D358-8D92-4BB6-AD6B-F0DB65FDF8EE}"/>
              </a:ext>
            </a:extLst>
          </p:cNvPr>
          <p:cNvSpPr>
            <a:spLocks noGrp="1"/>
          </p:cNvSpPr>
          <p:nvPr>
            <p:ph type="ftr" sz="quarter" idx="12"/>
          </p:nvPr>
        </p:nvSpPr>
        <p:spPr/>
        <p:txBody>
          <a:bodyPr/>
          <a:lstStyle/>
          <a:p>
            <a:r>
              <a:rPr lang="en-US"/>
              <a:t>Service Integration using Asynchronous Messaging</a:t>
            </a:r>
            <a:endParaRPr lang="en-US" dirty="0"/>
          </a:p>
        </p:txBody>
      </p:sp>
    </p:spTree>
    <p:extLst>
      <p:ext uri="{BB962C8B-B14F-4D97-AF65-F5344CB8AC3E}">
        <p14:creationId xmlns:p14="http://schemas.microsoft.com/office/powerpoint/2010/main" val="34791166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C4D9279-34CA-42B5-9F81-4FDD08F96891}"/>
              </a:ext>
            </a:extLst>
          </p:cNvPr>
          <p:cNvSpPr>
            <a:spLocks noGrp="1"/>
          </p:cNvSpPr>
          <p:nvPr>
            <p:ph type="title"/>
          </p:nvPr>
        </p:nvSpPr>
        <p:spPr/>
        <p:txBody>
          <a:bodyPr/>
          <a:lstStyle/>
          <a:p>
            <a:r>
              <a:rPr lang="en-US" dirty="0"/>
              <a:t>Part 3 of 4 – Reactive Systems</a:t>
            </a:r>
          </a:p>
        </p:txBody>
      </p:sp>
      <p:sp>
        <p:nvSpPr>
          <p:cNvPr id="8" name="Text Placeholder 7">
            <a:extLst>
              <a:ext uri="{FF2B5EF4-FFF2-40B4-BE49-F238E27FC236}">
                <a16:creationId xmlns:a16="http://schemas.microsoft.com/office/drawing/2014/main" id="{4721D00D-09CA-4CC6-A8C5-715A603C7F14}"/>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65F799BC-237F-401B-ACB0-A657D13D0EA4}"/>
              </a:ext>
            </a:extLst>
          </p:cNvPr>
          <p:cNvSpPr>
            <a:spLocks noGrp="1"/>
          </p:cNvSpPr>
          <p:nvPr>
            <p:ph type="dt" sz="half" idx="10"/>
          </p:nvPr>
        </p:nvSpPr>
        <p:spPr/>
        <p:txBody>
          <a:bodyPr/>
          <a:lstStyle/>
          <a:p>
            <a:fld id="{D00892A4-626F-4F22-9A5D-7A6FDA3102F5}" type="datetime1">
              <a:rPr lang="en-US" smtClean="0"/>
              <a:t>10/26/2021</a:t>
            </a:fld>
            <a:endParaRPr lang="en-US" dirty="0"/>
          </a:p>
        </p:txBody>
      </p:sp>
      <p:sp>
        <p:nvSpPr>
          <p:cNvPr id="5" name="Slide Number Placeholder 4">
            <a:extLst>
              <a:ext uri="{FF2B5EF4-FFF2-40B4-BE49-F238E27FC236}">
                <a16:creationId xmlns:a16="http://schemas.microsoft.com/office/drawing/2014/main" id="{05B8A428-8364-4E23-83B0-2B64032BA546}"/>
              </a:ext>
            </a:extLst>
          </p:cNvPr>
          <p:cNvSpPr>
            <a:spLocks noGrp="1"/>
          </p:cNvSpPr>
          <p:nvPr>
            <p:ph type="sldNum" sz="quarter" idx="11"/>
          </p:nvPr>
        </p:nvSpPr>
        <p:spPr/>
        <p:txBody>
          <a:bodyPr/>
          <a:lstStyle/>
          <a:p>
            <a:fld id="{1394A405-A56A-447D-AF03-5FB891AC25A7}" type="slidenum">
              <a:rPr lang="en-US" smtClean="0"/>
              <a:pPr/>
              <a:t>18</a:t>
            </a:fld>
            <a:endParaRPr lang="en-US" dirty="0"/>
          </a:p>
        </p:txBody>
      </p:sp>
      <p:sp>
        <p:nvSpPr>
          <p:cNvPr id="6" name="Footer Placeholder 5">
            <a:extLst>
              <a:ext uri="{FF2B5EF4-FFF2-40B4-BE49-F238E27FC236}">
                <a16:creationId xmlns:a16="http://schemas.microsoft.com/office/drawing/2014/main" id="{481C7B7E-F62D-49AE-AAA9-47079912A53F}"/>
              </a:ext>
            </a:extLst>
          </p:cNvPr>
          <p:cNvSpPr>
            <a:spLocks noGrp="1"/>
          </p:cNvSpPr>
          <p:nvPr>
            <p:ph type="ftr" sz="quarter" idx="12"/>
          </p:nvPr>
        </p:nvSpPr>
        <p:spPr/>
        <p:txBody>
          <a:bodyPr/>
          <a:lstStyle/>
          <a:p>
            <a:r>
              <a:rPr lang="en-US"/>
              <a:t>Service Integration using Asynchronous Messaging</a:t>
            </a:r>
            <a:endParaRPr lang="en-US" dirty="0"/>
          </a:p>
        </p:txBody>
      </p:sp>
    </p:spTree>
    <p:extLst>
      <p:ext uri="{BB962C8B-B14F-4D97-AF65-F5344CB8AC3E}">
        <p14:creationId xmlns:p14="http://schemas.microsoft.com/office/powerpoint/2010/main" val="1415391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763099002"/>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e Placeholder 3"/>
          <p:cNvSpPr>
            <a:spLocks noGrp="1"/>
          </p:cNvSpPr>
          <p:nvPr>
            <p:ph type="dt" sz="half" idx="10"/>
          </p:nvPr>
        </p:nvSpPr>
        <p:spPr/>
        <p:txBody>
          <a:bodyPr/>
          <a:lstStyle/>
          <a:p>
            <a:fld id="{AC4ECD56-C5CD-4885-BE3D-D4531471290E}" type="datetime1">
              <a:rPr lang="en-US" smtClean="0"/>
              <a:t>10/26/2021</a:t>
            </a:fld>
            <a:endParaRPr lang="en-US"/>
          </a:p>
        </p:txBody>
      </p:sp>
      <p:sp>
        <p:nvSpPr>
          <p:cNvPr id="6" name="Slide Number Placeholder 5"/>
          <p:cNvSpPr>
            <a:spLocks noGrp="1"/>
          </p:cNvSpPr>
          <p:nvPr>
            <p:ph type="sldNum" sz="quarter" idx="11"/>
          </p:nvPr>
        </p:nvSpPr>
        <p:spPr/>
        <p:txBody>
          <a:bodyPr/>
          <a:lstStyle/>
          <a:p>
            <a:fld id="{1394A405-A56A-447D-AF03-5FB891AC25A7}" type="slidenum">
              <a:rPr lang="en-US" smtClean="0"/>
              <a:pPr/>
              <a:t>1</a:t>
            </a:fld>
            <a:endParaRPr lang="en-US"/>
          </a:p>
        </p:txBody>
      </p:sp>
      <p:sp>
        <p:nvSpPr>
          <p:cNvPr id="5" name="Footer Placeholder 4"/>
          <p:cNvSpPr>
            <a:spLocks noGrp="1"/>
          </p:cNvSpPr>
          <p:nvPr>
            <p:ph type="ftr" sz="quarter" idx="12"/>
          </p:nvPr>
        </p:nvSpPr>
        <p:spPr/>
        <p:txBody>
          <a:bodyPr/>
          <a:lstStyle/>
          <a:p>
            <a:r>
              <a:rPr lang="en-US" dirty="0"/>
              <a:t>Service Integration using Asynchronous  Messaging</a:t>
            </a:r>
          </a:p>
        </p:txBody>
      </p:sp>
    </p:spTree>
    <p:extLst>
      <p:ext uri="{BB962C8B-B14F-4D97-AF65-F5344CB8AC3E}">
        <p14:creationId xmlns:p14="http://schemas.microsoft.com/office/powerpoint/2010/main" val="34181824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1F6BF70-C7D1-4AF9-8DB4-BEEB8A9C35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80A9B783-C4F3-4E16-9A4F-428A4DFADC39}"/>
              </a:ext>
            </a:extLst>
          </p:cNvPr>
          <p:cNvSpPr>
            <a:spLocks noGrp="1"/>
          </p:cNvSpPr>
          <p:nvPr>
            <p:ph type="title"/>
          </p:nvPr>
        </p:nvSpPr>
        <p:spPr>
          <a:xfrm>
            <a:off x="483798" y="1097280"/>
            <a:ext cx="2847230" cy="4666207"/>
          </a:xfrm>
        </p:spPr>
        <p:txBody>
          <a:bodyPr anchor="ctr">
            <a:normAutofit/>
          </a:bodyPr>
          <a:lstStyle/>
          <a:p>
            <a:r>
              <a:rPr lang="en-US" sz="3900"/>
              <a:t>Introduction</a:t>
            </a:r>
          </a:p>
        </p:txBody>
      </p:sp>
      <p:grpSp>
        <p:nvGrpSpPr>
          <p:cNvPr id="16" name="Group 15">
            <a:extLst>
              <a:ext uri="{FF2B5EF4-FFF2-40B4-BE49-F238E27FC236}">
                <a16:creationId xmlns:a16="http://schemas.microsoft.com/office/drawing/2014/main" id="{0C66A8B6-1F6E-4FCC-93B9-B9986B6FD1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932" y="5945955"/>
            <a:ext cx="9082028" cy="525780"/>
            <a:chOff x="82576" y="5945955"/>
            <a:chExt cx="12109423" cy="525780"/>
          </a:xfrm>
        </p:grpSpPr>
        <p:sp>
          <p:nvSpPr>
            <p:cNvPr id="17" name="Rectangle 16">
              <a:extLst>
                <a:ext uri="{FF2B5EF4-FFF2-40B4-BE49-F238E27FC236}">
                  <a16:creationId xmlns:a16="http://schemas.microsoft.com/office/drawing/2014/main" id="{CAF7C4FD-65AD-4BBE-886A-D2E923F94C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3361"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BA8278B-6DF7-481F-B1FA-FFE7D6C3C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5998176"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50279" y="587829"/>
            <a:ext cx="4878975"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1EC3FBE8-2735-4898-9F2D-07F3E2B98381}"/>
              </a:ext>
            </a:extLst>
          </p:cNvPr>
          <p:cNvSpPr>
            <a:spLocks noGrp="1"/>
          </p:cNvSpPr>
          <p:nvPr>
            <p:ph type="dt" sz="half" idx="10"/>
          </p:nvPr>
        </p:nvSpPr>
        <p:spPr>
          <a:xfrm>
            <a:off x="628650" y="6492240"/>
            <a:ext cx="2057400" cy="365125"/>
          </a:xfrm>
        </p:spPr>
        <p:txBody>
          <a:bodyPr>
            <a:normAutofit/>
          </a:bodyPr>
          <a:lstStyle/>
          <a:p>
            <a:pPr>
              <a:spcAft>
                <a:spcPts val="600"/>
              </a:spcAft>
            </a:pPr>
            <a:fld id="{BC3B9EB0-89BC-433F-91F8-74F6F56D93C8}" type="datetime1">
              <a:rPr lang="en-US" smtClean="0"/>
              <a:pPr>
                <a:spcAft>
                  <a:spcPts val="600"/>
                </a:spcAft>
              </a:pPr>
              <a:t>10/26/2021</a:t>
            </a:fld>
            <a:endParaRPr lang="en-US"/>
          </a:p>
        </p:txBody>
      </p:sp>
      <p:sp>
        <p:nvSpPr>
          <p:cNvPr id="6" name="Footer Placeholder 5">
            <a:extLst>
              <a:ext uri="{FF2B5EF4-FFF2-40B4-BE49-F238E27FC236}">
                <a16:creationId xmlns:a16="http://schemas.microsoft.com/office/drawing/2014/main" id="{ECEED73D-D9B6-4B14-B0D0-25964C6652F1}"/>
              </a:ext>
            </a:extLst>
          </p:cNvPr>
          <p:cNvSpPr>
            <a:spLocks noGrp="1"/>
          </p:cNvSpPr>
          <p:nvPr>
            <p:ph type="ftr" sz="quarter" idx="12"/>
          </p:nvPr>
        </p:nvSpPr>
        <p:spPr>
          <a:xfrm>
            <a:off x="3028950" y="6492240"/>
            <a:ext cx="3086100" cy="365125"/>
          </a:xfrm>
        </p:spPr>
        <p:txBody>
          <a:bodyPr>
            <a:normAutofit/>
          </a:bodyPr>
          <a:lstStyle/>
          <a:p>
            <a:pPr>
              <a:lnSpc>
                <a:spcPct val="90000"/>
              </a:lnSpc>
              <a:spcAft>
                <a:spcPts val="600"/>
              </a:spcAft>
            </a:pPr>
            <a:r>
              <a:rPr lang="en-US" sz="1000"/>
              <a:t>Service Integration using Asynchronous  Messaging</a:t>
            </a:r>
          </a:p>
        </p:txBody>
      </p:sp>
      <p:sp>
        <p:nvSpPr>
          <p:cNvPr id="5" name="Slide Number Placeholder 4">
            <a:extLst>
              <a:ext uri="{FF2B5EF4-FFF2-40B4-BE49-F238E27FC236}">
                <a16:creationId xmlns:a16="http://schemas.microsoft.com/office/drawing/2014/main" id="{2ADF2887-A1E2-4285-ABE0-B06534BE9EE7}"/>
              </a:ext>
            </a:extLst>
          </p:cNvPr>
          <p:cNvSpPr>
            <a:spLocks noGrp="1"/>
          </p:cNvSpPr>
          <p:nvPr>
            <p:ph type="sldNum" sz="quarter" idx="11"/>
          </p:nvPr>
        </p:nvSpPr>
        <p:spPr>
          <a:xfrm>
            <a:off x="6457950" y="6492240"/>
            <a:ext cx="2057400" cy="365125"/>
          </a:xfrm>
        </p:spPr>
        <p:txBody>
          <a:bodyPr>
            <a:normAutofit/>
          </a:bodyPr>
          <a:lstStyle/>
          <a:p>
            <a:pPr>
              <a:spcAft>
                <a:spcPts val="600"/>
              </a:spcAft>
            </a:pPr>
            <a:fld id="{1394A405-A56A-447D-AF03-5FB891AC25A7}" type="slidenum">
              <a:rPr lang="en-US" smtClean="0"/>
              <a:pPr>
                <a:spcAft>
                  <a:spcPts val="600"/>
                </a:spcAft>
              </a:pPr>
              <a:t>19</a:t>
            </a:fld>
            <a:endParaRPr lang="en-US"/>
          </a:p>
        </p:txBody>
      </p:sp>
      <p:graphicFrame>
        <p:nvGraphicFramePr>
          <p:cNvPr id="10" name="Content Placeholder 7">
            <a:extLst>
              <a:ext uri="{FF2B5EF4-FFF2-40B4-BE49-F238E27FC236}">
                <a16:creationId xmlns:a16="http://schemas.microsoft.com/office/drawing/2014/main" id="{B9C77DAD-80A9-49F8-BE62-78E2BCC74CFB}"/>
              </a:ext>
            </a:extLst>
          </p:cNvPr>
          <p:cNvGraphicFramePr>
            <a:graphicFrameLocks noGrp="1"/>
          </p:cNvGraphicFramePr>
          <p:nvPr>
            <p:ph idx="1"/>
            <p:extLst>
              <p:ext uri="{D42A27DB-BD31-4B8C-83A1-F6EECF244321}">
                <p14:modId xmlns:p14="http://schemas.microsoft.com/office/powerpoint/2010/main" val="1511877780"/>
              </p:ext>
            </p:extLst>
          </p:nvPr>
        </p:nvGraphicFramePr>
        <p:xfrm>
          <a:off x="4073652" y="1014153"/>
          <a:ext cx="4438638" cy="4979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150545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F24BE-36EF-4054-89AA-E8C28DDCA2A6}"/>
              </a:ext>
            </a:extLst>
          </p:cNvPr>
          <p:cNvSpPr>
            <a:spLocks noGrp="1"/>
          </p:cNvSpPr>
          <p:nvPr>
            <p:ph type="title"/>
          </p:nvPr>
        </p:nvSpPr>
        <p:spPr/>
        <p:txBody>
          <a:bodyPr/>
          <a:lstStyle/>
          <a:p>
            <a:r>
              <a:rPr lang="en-US" dirty="0"/>
              <a:t>The Reactive Manifesto</a:t>
            </a:r>
          </a:p>
        </p:txBody>
      </p:sp>
      <p:sp>
        <p:nvSpPr>
          <p:cNvPr id="3" name="Content Placeholder 2">
            <a:extLst>
              <a:ext uri="{FF2B5EF4-FFF2-40B4-BE49-F238E27FC236}">
                <a16:creationId xmlns:a16="http://schemas.microsoft.com/office/drawing/2014/main" id="{A7BBC47D-7649-4B2E-8799-7AADB47650D5}"/>
              </a:ext>
            </a:extLst>
          </p:cNvPr>
          <p:cNvSpPr>
            <a:spLocks noGrp="1"/>
          </p:cNvSpPr>
          <p:nvPr>
            <p:ph idx="1"/>
          </p:nvPr>
        </p:nvSpPr>
        <p:spPr/>
        <p:txBody>
          <a:bodyPr>
            <a:normAutofit fontScale="92500"/>
          </a:bodyPr>
          <a:lstStyle/>
          <a:p>
            <a:r>
              <a:rPr lang="en-US" dirty="0"/>
              <a:t>Published in Sept 2014, the reactive manifesto is a mindshare of experts, and it prescribes how to build modern, cloud-scale architectures</a:t>
            </a:r>
          </a:p>
          <a:p>
            <a:endParaRPr lang="en-US" dirty="0"/>
          </a:p>
          <a:p>
            <a:r>
              <a:rPr lang="en-US" dirty="0"/>
              <a:t>It describes 4 key attributes of reactive systems</a:t>
            </a:r>
          </a:p>
          <a:p>
            <a:pPr lvl="1"/>
            <a:r>
              <a:rPr lang="en-US" dirty="0"/>
              <a:t>Responsive</a:t>
            </a:r>
          </a:p>
          <a:p>
            <a:pPr lvl="1"/>
            <a:r>
              <a:rPr lang="en-US" dirty="0"/>
              <a:t>Resilient</a:t>
            </a:r>
          </a:p>
          <a:p>
            <a:pPr lvl="1"/>
            <a:r>
              <a:rPr lang="en-US" dirty="0"/>
              <a:t>Elastic</a:t>
            </a:r>
          </a:p>
          <a:p>
            <a:pPr lvl="1"/>
            <a:r>
              <a:rPr lang="en-US" dirty="0"/>
              <a:t>Message Driven</a:t>
            </a:r>
          </a:p>
        </p:txBody>
      </p:sp>
      <p:sp>
        <p:nvSpPr>
          <p:cNvPr id="4" name="Date Placeholder 3">
            <a:extLst>
              <a:ext uri="{FF2B5EF4-FFF2-40B4-BE49-F238E27FC236}">
                <a16:creationId xmlns:a16="http://schemas.microsoft.com/office/drawing/2014/main" id="{94101403-AC55-4B70-8E04-1DCCDA9AFF2F}"/>
              </a:ext>
            </a:extLst>
          </p:cNvPr>
          <p:cNvSpPr>
            <a:spLocks noGrp="1"/>
          </p:cNvSpPr>
          <p:nvPr>
            <p:ph type="dt" sz="half" idx="10"/>
          </p:nvPr>
        </p:nvSpPr>
        <p:spPr/>
        <p:txBody>
          <a:bodyPr/>
          <a:lstStyle/>
          <a:p>
            <a:fld id="{D00892A4-626F-4F22-9A5D-7A6FDA3102F5}" type="datetime1">
              <a:rPr lang="en-US" smtClean="0"/>
              <a:t>10/26/2021</a:t>
            </a:fld>
            <a:endParaRPr lang="en-US" dirty="0"/>
          </a:p>
        </p:txBody>
      </p:sp>
      <p:sp>
        <p:nvSpPr>
          <p:cNvPr id="5" name="Slide Number Placeholder 4">
            <a:extLst>
              <a:ext uri="{FF2B5EF4-FFF2-40B4-BE49-F238E27FC236}">
                <a16:creationId xmlns:a16="http://schemas.microsoft.com/office/drawing/2014/main" id="{90EADB47-B09A-4255-9612-A5BD313C94A4}"/>
              </a:ext>
            </a:extLst>
          </p:cNvPr>
          <p:cNvSpPr>
            <a:spLocks noGrp="1"/>
          </p:cNvSpPr>
          <p:nvPr>
            <p:ph type="sldNum" sz="quarter" idx="11"/>
          </p:nvPr>
        </p:nvSpPr>
        <p:spPr/>
        <p:txBody>
          <a:bodyPr/>
          <a:lstStyle/>
          <a:p>
            <a:fld id="{1394A405-A56A-447D-AF03-5FB891AC25A7}" type="slidenum">
              <a:rPr lang="en-US" smtClean="0"/>
              <a:pPr/>
              <a:t>20</a:t>
            </a:fld>
            <a:endParaRPr lang="en-US" dirty="0"/>
          </a:p>
        </p:txBody>
      </p:sp>
      <p:sp>
        <p:nvSpPr>
          <p:cNvPr id="6" name="Footer Placeholder 5">
            <a:extLst>
              <a:ext uri="{FF2B5EF4-FFF2-40B4-BE49-F238E27FC236}">
                <a16:creationId xmlns:a16="http://schemas.microsoft.com/office/drawing/2014/main" id="{CCBF012C-77FF-4BD3-A9A4-2D0AF22E43C9}"/>
              </a:ext>
            </a:extLst>
          </p:cNvPr>
          <p:cNvSpPr>
            <a:spLocks noGrp="1"/>
          </p:cNvSpPr>
          <p:nvPr>
            <p:ph type="ftr" sz="quarter" idx="12"/>
          </p:nvPr>
        </p:nvSpPr>
        <p:spPr/>
        <p:txBody>
          <a:bodyPr/>
          <a:lstStyle/>
          <a:p>
            <a:r>
              <a:rPr lang="en-US"/>
              <a:t>Service Integration using Asynchronous Messaging</a:t>
            </a:r>
            <a:endParaRPr lang="en-US" dirty="0"/>
          </a:p>
        </p:txBody>
      </p:sp>
    </p:spTree>
    <p:extLst>
      <p:ext uri="{BB962C8B-B14F-4D97-AF65-F5344CB8AC3E}">
        <p14:creationId xmlns:p14="http://schemas.microsoft.com/office/powerpoint/2010/main" val="7367806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5ADF1-053C-40F8-B32F-104C677FD68C}"/>
              </a:ext>
            </a:extLst>
          </p:cNvPr>
          <p:cNvSpPr>
            <a:spLocks noGrp="1"/>
          </p:cNvSpPr>
          <p:nvPr>
            <p:ph type="title"/>
          </p:nvPr>
        </p:nvSpPr>
        <p:spPr/>
        <p:txBody>
          <a:bodyPr/>
          <a:lstStyle/>
          <a:p>
            <a:r>
              <a:rPr lang="en-US" dirty="0"/>
              <a:t>Traits of Reactive Systems</a:t>
            </a:r>
          </a:p>
        </p:txBody>
      </p:sp>
      <p:sp>
        <p:nvSpPr>
          <p:cNvPr id="3" name="Content Placeholder 2">
            <a:extLst>
              <a:ext uri="{FF2B5EF4-FFF2-40B4-BE49-F238E27FC236}">
                <a16:creationId xmlns:a16="http://schemas.microsoft.com/office/drawing/2014/main" id="{CB67CF63-8EC0-468A-9366-0F0C0F764520}"/>
              </a:ext>
            </a:extLst>
          </p:cNvPr>
          <p:cNvSpPr>
            <a:spLocks noGrp="1"/>
          </p:cNvSpPr>
          <p:nvPr>
            <p:ph idx="1"/>
          </p:nvPr>
        </p:nvSpPr>
        <p:spPr>
          <a:xfrm>
            <a:off x="457200" y="5592726"/>
            <a:ext cx="8229600" cy="616688"/>
          </a:xfrm>
        </p:spPr>
        <p:txBody>
          <a:bodyPr>
            <a:normAutofit fontScale="92500" lnSpcReduction="10000"/>
          </a:bodyPr>
          <a:lstStyle/>
          <a:p>
            <a:pPr marL="0" indent="0" algn="ctr">
              <a:buNone/>
            </a:pPr>
            <a:r>
              <a:rPr lang="en-US" sz="1800" dirty="0">
                <a:latin typeface="+mj-lt"/>
              </a:rPr>
              <a:t>Traits of Reactive Systems, </a:t>
            </a:r>
          </a:p>
          <a:p>
            <a:pPr marL="0" indent="0" algn="ctr">
              <a:buNone/>
            </a:pPr>
            <a:r>
              <a:rPr lang="en-US" sz="1800" dirty="0">
                <a:latin typeface="+mj-lt"/>
              </a:rPr>
              <a:t>Source: </a:t>
            </a:r>
            <a:r>
              <a:rPr lang="en-US" sz="1800" dirty="0">
                <a:latin typeface="+mj-lt"/>
                <a:hlinkClick r:id="rId2"/>
              </a:rPr>
              <a:t>https://www.reactivemanifesto.org/</a:t>
            </a:r>
            <a:r>
              <a:rPr lang="en-US" sz="1800" dirty="0">
                <a:latin typeface="+mj-lt"/>
              </a:rPr>
              <a:t> </a:t>
            </a:r>
          </a:p>
        </p:txBody>
      </p:sp>
      <p:sp>
        <p:nvSpPr>
          <p:cNvPr id="4" name="Date Placeholder 3">
            <a:extLst>
              <a:ext uri="{FF2B5EF4-FFF2-40B4-BE49-F238E27FC236}">
                <a16:creationId xmlns:a16="http://schemas.microsoft.com/office/drawing/2014/main" id="{F187C1F5-FA99-4CF4-9786-A7CD19812268}"/>
              </a:ext>
            </a:extLst>
          </p:cNvPr>
          <p:cNvSpPr>
            <a:spLocks noGrp="1"/>
          </p:cNvSpPr>
          <p:nvPr>
            <p:ph type="dt" sz="half" idx="10"/>
          </p:nvPr>
        </p:nvSpPr>
        <p:spPr/>
        <p:txBody>
          <a:bodyPr/>
          <a:lstStyle/>
          <a:p>
            <a:fld id="{D00892A4-626F-4F22-9A5D-7A6FDA3102F5}" type="datetime1">
              <a:rPr lang="en-US" smtClean="0"/>
              <a:t>10/26/2021</a:t>
            </a:fld>
            <a:endParaRPr lang="en-US" dirty="0"/>
          </a:p>
        </p:txBody>
      </p:sp>
      <p:sp>
        <p:nvSpPr>
          <p:cNvPr id="5" name="Slide Number Placeholder 4">
            <a:extLst>
              <a:ext uri="{FF2B5EF4-FFF2-40B4-BE49-F238E27FC236}">
                <a16:creationId xmlns:a16="http://schemas.microsoft.com/office/drawing/2014/main" id="{69F3C416-5ED3-4D38-A484-4F18959B1500}"/>
              </a:ext>
            </a:extLst>
          </p:cNvPr>
          <p:cNvSpPr>
            <a:spLocks noGrp="1"/>
          </p:cNvSpPr>
          <p:nvPr>
            <p:ph type="sldNum" sz="quarter" idx="11"/>
          </p:nvPr>
        </p:nvSpPr>
        <p:spPr/>
        <p:txBody>
          <a:bodyPr/>
          <a:lstStyle/>
          <a:p>
            <a:fld id="{1394A405-A56A-447D-AF03-5FB891AC25A7}" type="slidenum">
              <a:rPr lang="en-US" smtClean="0"/>
              <a:pPr/>
              <a:t>21</a:t>
            </a:fld>
            <a:endParaRPr lang="en-US" dirty="0"/>
          </a:p>
        </p:txBody>
      </p:sp>
      <p:sp>
        <p:nvSpPr>
          <p:cNvPr id="6" name="Footer Placeholder 5">
            <a:extLst>
              <a:ext uri="{FF2B5EF4-FFF2-40B4-BE49-F238E27FC236}">
                <a16:creationId xmlns:a16="http://schemas.microsoft.com/office/drawing/2014/main" id="{6751A106-0536-4121-88F2-4389D453B487}"/>
              </a:ext>
            </a:extLst>
          </p:cNvPr>
          <p:cNvSpPr>
            <a:spLocks noGrp="1"/>
          </p:cNvSpPr>
          <p:nvPr>
            <p:ph type="ftr" sz="quarter" idx="12"/>
          </p:nvPr>
        </p:nvSpPr>
        <p:spPr/>
        <p:txBody>
          <a:bodyPr/>
          <a:lstStyle/>
          <a:p>
            <a:r>
              <a:rPr lang="en-US"/>
              <a:t>Service Integration using Asynchronous Messaging</a:t>
            </a:r>
            <a:endParaRPr lang="en-US" dirty="0"/>
          </a:p>
        </p:txBody>
      </p:sp>
      <p:pic>
        <p:nvPicPr>
          <p:cNvPr id="8" name="Graphic 7">
            <a:extLst>
              <a:ext uri="{FF2B5EF4-FFF2-40B4-BE49-F238E27FC236}">
                <a16:creationId xmlns:a16="http://schemas.microsoft.com/office/drawing/2014/main" id="{3E8D3372-BD6C-4B4B-BFCF-B350BD75544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5262" y="1924050"/>
            <a:ext cx="8753475" cy="3009900"/>
          </a:xfrm>
          <a:prstGeom prst="rect">
            <a:avLst/>
          </a:prstGeom>
        </p:spPr>
      </p:pic>
    </p:spTree>
    <p:extLst>
      <p:ext uri="{BB962C8B-B14F-4D97-AF65-F5344CB8AC3E}">
        <p14:creationId xmlns:p14="http://schemas.microsoft.com/office/powerpoint/2010/main" val="3790168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E9641-0540-4ACB-80C3-5F9CB3484226}"/>
              </a:ext>
            </a:extLst>
          </p:cNvPr>
          <p:cNvSpPr>
            <a:spLocks noGrp="1"/>
          </p:cNvSpPr>
          <p:nvPr>
            <p:ph type="title"/>
          </p:nvPr>
        </p:nvSpPr>
        <p:spPr/>
        <p:txBody>
          <a:bodyPr/>
          <a:lstStyle/>
          <a:p>
            <a:r>
              <a:rPr lang="en-US" dirty="0"/>
              <a:t>Reactive Systems – contd. </a:t>
            </a:r>
          </a:p>
        </p:txBody>
      </p:sp>
      <p:sp>
        <p:nvSpPr>
          <p:cNvPr id="4" name="Date Placeholder 3">
            <a:extLst>
              <a:ext uri="{FF2B5EF4-FFF2-40B4-BE49-F238E27FC236}">
                <a16:creationId xmlns:a16="http://schemas.microsoft.com/office/drawing/2014/main" id="{9BCA674D-825C-41A4-811E-8555F6D30ABF}"/>
              </a:ext>
            </a:extLst>
          </p:cNvPr>
          <p:cNvSpPr>
            <a:spLocks noGrp="1"/>
          </p:cNvSpPr>
          <p:nvPr>
            <p:ph type="dt" sz="half" idx="10"/>
          </p:nvPr>
        </p:nvSpPr>
        <p:spPr/>
        <p:txBody>
          <a:bodyPr/>
          <a:lstStyle/>
          <a:p>
            <a:fld id="{D00892A4-626F-4F22-9A5D-7A6FDA3102F5}" type="datetime1">
              <a:rPr lang="en-US" smtClean="0"/>
              <a:t>10/26/2021</a:t>
            </a:fld>
            <a:endParaRPr lang="en-US" dirty="0"/>
          </a:p>
        </p:txBody>
      </p:sp>
      <p:sp>
        <p:nvSpPr>
          <p:cNvPr id="5" name="Slide Number Placeholder 4">
            <a:extLst>
              <a:ext uri="{FF2B5EF4-FFF2-40B4-BE49-F238E27FC236}">
                <a16:creationId xmlns:a16="http://schemas.microsoft.com/office/drawing/2014/main" id="{3444CDE7-0F97-4D35-A1F3-16D475BB9268}"/>
              </a:ext>
            </a:extLst>
          </p:cNvPr>
          <p:cNvSpPr>
            <a:spLocks noGrp="1"/>
          </p:cNvSpPr>
          <p:nvPr>
            <p:ph type="sldNum" sz="quarter" idx="11"/>
          </p:nvPr>
        </p:nvSpPr>
        <p:spPr/>
        <p:txBody>
          <a:bodyPr/>
          <a:lstStyle/>
          <a:p>
            <a:fld id="{1394A405-A56A-447D-AF03-5FB891AC25A7}" type="slidenum">
              <a:rPr lang="en-US" smtClean="0"/>
              <a:pPr/>
              <a:t>22</a:t>
            </a:fld>
            <a:endParaRPr lang="en-US" dirty="0"/>
          </a:p>
        </p:txBody>
      </p:sp>
      <p:sp>
        <p:nvSpPr>
          <p:cNvPr id="6" name="Footer Placeholder 5">
            <a:extLst>
              <a:ext uri="{FF2B5EF4-FFF2-40B4-BE49-F238E27FC236}">
                <a16:creationId xmlns:a16="http://schemas.microsoft.com/office/drawing/2014/main" id="{93401AAA-59F7-404D-8F50-948D11E1D0FC}"/>
              </a:ext>
            </a:extLst>
          </p:cNvPr>
          <p:cNvSpPr>
            <a:spLocks noGrp="1"/>
          </p:cNvSpPr>
          <p:nvPr>
            <p:ph type="ftr" sz="quarter" idx="12"/>
          </p:nvPr>
        </p:nvSpPr>
        <p:spPr/>
        <p:txBody>
          <a:bodyPr/>
          <a:lstStyle/>
          <a:p>
            <a:r>
              <a:rPr lang="en-US"/>
              <a:t>Service Integration using Asynchronous Messaging</a:t>
            </a:r>
            <a:endParaRPr lang="en-US" dirty="0"/>
          </a:p>
        </p:txBody>
      </p:sp>
      <p:graphicFrame>
        <p:nvGraphicFramePr>
          <p:cNvPr id="7" name="Table 7">
            <a:extLst>
              <a:ext uri="{FF2B5EF4-FFF2-40B4-BE49-F238E27FC236}">
                <a16:creationId xmlns:a16="http://schemas.microsoft.com/office/drawing/2014/main" id="{39451980-FC1D-4846-92D7-C4E0B13A80DA}"/>
              </a:ext>
            </a:extLst>
          </p:cNvPr>
          <p:cNvGraphicFramePr>
            <a:graphicFrameLocks noGrp="1"/>
          </p:cNvGraphicFramePr>
          <p:nvPr>
            <p:extLst>
              <p:ext uri="{D42A27DB-BD31-4B8C-83A1-F6EECF244321}">
                <p14:modId xmlns:p14="http://schemas.microsoft.com/office/powerpoint/2010/main" val="139213200"/>
              </p:ext>
            </p:extLst>
          </p:nvPr>
        </p:nvGraphicFramePr>
        <p:xfrm>
          <a:off x="694661" y="1811670"/>
          <a:ext cx="7896446" cy="3807046"/>
        </p:xfrm>
        <a:graphic>
          <a:graphicData uri="http://schemas.openxmlformats.org/drawingml/2006/table">
            <a:tbl>
              <a:tblPr firstRow="1" bandRow="1">
                <a:tableStyleId>{5C22544A-7EE6-4342-B048-85BDC9FD1C3A}</a:tableStyleId>
              </a:tblPr>
              <a:tblGrid>
                <a:gridCol w="1899683">
                  <a:extLst>
                    <a:ext uri="{9D8B030D-6E8A-4147-A177-3AD203B41FA5}">
                      <a16:colId xmlns:a16="http://schemas.microsoft.com/office/drawing/2014/main" val="916341225"/>
                    </a:ext>
                  </a:extLst>
                </a:gridCol>
                <a:gridCol w="5996763">
                  <a:extLst>
                    <a:ext uri="{9D8B030D-6E8A-4147-A177-3AD203B41FA5}">
                      <a16:colId xmlns:a16="http://schemas.microsoft.com/office/drawing/2014/main" val="2225719280"/>
                    </a:ext>
                  </a:extLst>
                </a:gridCol>
              </a:tblGrid>
              <a:tr h="463697">
                <a:tc>
                  <a:txBody>
                    <a:bodyPr/>
                    <a:lstStyle/>
                    <a:p>
                      <a:r>
                        <a:rPr lang="en-US" dirty="0"/>
                        <a:t>Term</a:t>
                      </a:r>
                    </a:p>
                  </a:txBody>
                  <a:tcPr/>
                </a:tc>
                <a:tc>
                  <a:txBody>
                    <a:bodyPr/>
                    <a:lstStyle/>
                    <a:p>
                      <a:r>
                        <a:rPr lang="en-US" dirty="0"/>
                        <a:t>Meaning</a:t>
                      </a:r>
                    </a:p>
                  </a:txBody>
                  <a:tcPr/>
                </a:tc>
                <a:extLst>
                  <a:ext uri="{0D108BD9-81ED-4DB2-BD59-A6C34878D82A}">
                    <a16:rowId xmlns:a16="http://schemas.microsoft.com/office/drawing/2014/main" val="2603846739"/>
                  </a:ext>
                </a:extLst>
              </a:tr>
              <a:tr h="733647">
                <a:tc>
                  <a:txBody>
                    <a:bodyPr/>
                    <a:lstStyle/>
                    <a:p>
                      <a:r>
                        <a:rPr lang="en-US" dirty="0"/>
                        <a:t>Responsive</a:t>
                      </a:r>
                    </a:p>
                  </a:txBody>
                  <a:tcPr/>
                </a:tc>
                <a:tc>
                  <a:txBody>
                    <a:bodyPr/>
                    <a:lstStyle/>
                    <a:p>
                      <a:r>
                        <a:rPr lang="en-US" dirty="0"/>
                        <a:t>System will provide rapid and consistent response time. Consistency simplifies error handling.</a:t>
                      </a:r>
                    </a:p>
                  </a:txBody>
                  <a:tcPr/>
                </a:tc>
                <a:extLst>
                  <a:ext uri="{0D108BD9-81ED-4DB2-BD59-A6C34878D82A}">
                    <a16:rowId xmlns:a16="http://schemas.microsoft.com/office/drawing/2014/main" val="2289531871"/>
                  </a:ext>
                </a:extLst>
              </a:tr>
              <a:tr h="847651">
                <a:tc>
                  <a:txBody>
                    <a:bodyPr/>
                    <a:lstStyle/>
                    <a:p>
                      <a:r>
                        <a:rPr lang="en-US" dirty="0"/>
                        <a:t>Resilient</a:t>
                      </a:r>
                    </a:p>
                  </a:txBody>
                  <a:tcPr/>
                </a:tc>
                <a:tc>
                  <a:txBody>
                    <a:bodyPr/>
                    <a:lstStyle/>
                    <a:p>
                      <a:r>
                        <a:rPr lang="en-US" dirty="0"/>
                        <a:t>System stays responsive in the face of failure. This is achieved by replication, containment, isolation, and delegation.</a:t>
                      </a:r>
                    </a:p>
                  </a:txBody>
                  <a:tcPr/>
                </a:tc>
                <a:extLst>
                  <a:ext uri="{0D108BD9-81ED-4DB2-BD59-A6C34878D82A}">
                    <a16:rowId xmlns:a16="http://schemas.microsoft.com/office/drawing/2014/main" val="2686949226"/>
                  </a:ext>
                </a:extLst>
              </a:tr>
              <a:tr h="847651">
                <a:tc>
                  <a:txBody>
                    <a:bodyPr/>
                    <a:lstStyle/>
                    <a:p>
                      <a:r>
                        <a:rPr lang="en-US" dirty="0"/>
                        <a:t>Elastic</a:t>
                      </a:r>
                    </a:p>
                  </a:txBody>
                  <a:tcPr/>
                </a:tc>
                <a:tc>
                  <a:txBody>
                    <a:bodyPr/>
                    <a:lstStyle/>
                    <a:p>
                      <a:r>
                        <a:rPr lang="en-US" dirty="0"/>
                        <a:t>System stays responsive under varying workload. System can detect change in input rate and adjust allocation of resources.</a:t>
                      </a:r>
                    </a:p>
                  </a:txBody>
                  <a:tcPr/>
                </a:tc>
                <a:extLst>
                  <a:ext uri="{0D108BD9-81ED-4DB2-BD59-A6C34878D82A}">
                    <a16:rowId xmlns:a16="http://schemas.microsoft.com/office/drawing/2014/main" val="3273026756"/>
                  </a:ext>
                </a:extLst>
              </a:tr>
              <a:tr h="847651">
                <a:tc>
                  <a:txBody>
                    <a:bodyPr/>
                    <a:lstStyle/>
                    <a:p>
                      <a:r>
                        <a:rPr lang="en-US" dirty="0"/>
                        <a:t>Message Driven</a:t>
                      </a:r>
                    </a:p>
                  </a:txBody>
                  <a:tcPr/>
                </a:tc>
                <a:tc>
                  <a:txBody>
                    <a:bodyPr/>
                    <a:lstStyle/>
                    <a:p>
                      <a:r>
                        <a:rPr lang="en-US" dirty="0"/>
                        <a:t>System relies on asynchronous message-passing to establish a boundary, which ensures loose coupling, and location transparency. Uses back-pressure when necessary.</a:t>
                      </a:r>
                    </a:p>
                  </a:txBody>
                  <a:tcPr/>
                </a:tc>
                <a:extLst>
                  <a:ext uri="{0D108BD9-81ED-4DB2-BD59-A6C34878D82A}">
                    <a16:rowId xmlns:a16="http://schemas.microsoft.com/office/drawing/2014/main" val="2223647704"/>
                  </a:ext>
                </a:extLst>
              </a:tr>
            </a:tbl>
          </a:graphicData>
        </a:graphic>
      </p:graphicFrame>
    </p:spTree>
    <p:extLst>
      <p:ext uri="{BB962C8B-B14F-4D97-AF65-F5344CB8AC3E}">
        <p14:creationId xmlns:p14="http://schemas.microsoft.com/office/powerpoint/2010/main" val="10601813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AB481-8817-4766-A09E-07918AB64A64}"/>
              </a:ext>
            </a:extLst>
          </p:cNvPr>
          <p:cNvSpPr>
            <a:spLocks noGrp="1"/>
          </p:cNvSpPr>
          <p:nvPr>
            <p:ph type="title"/>
          </p:nvPr>
        </p:nvSpPr>
        <p:spPr/>
        <p:txBody>
          <a:bodyPr/>
          <a:lstStyle/>
          <a:p>
            <a:r>
              <a:rPr lang="en-US" dirty="0"/>
              <a:t>How to build reactive systems?</a:t>
            </a:r>
          </a:p>
        </p:txBody>
      </p:sp>
      <p:sp>
        <p:nvSpPr>
          <p:cNvPr id="3" name="Content Placeholder 2">
            <a:extLst>
              <a:ext uri="{FF2B5EF4-FFF2-40B4-BE49-F238E27FC236}">
                <a16:creationId xmlns:a16="http://schemas.microsoft.com/office/drawing/2014/main" id="{050A8705-55B5-4574-B047-1C74AD45377B}"/>
              </a:ext>
            </a:extLst>
          </p:cNvPr>
          <p:cNvSpPr>
            <a:spLocks noGrp="1"/>
          </p:cNvSpPr>
          <p:nvPr>
            <p:ph idx="1"/>
          </p:nvPr>
        </p:nvSpPr>
        <p:spPr/>
        <p:txBody>
          <a:bodyPr/>
          <a:lstStyle/>
          <a:p>
            <a:r>
              <a:rPr lang="en-US" dirty="0"/>
              <a:t>The required ingredients are:</a:t>
            </a:r>
          </a:p>
          <a:p>
            <a:pPr lvl="1">
              <a:buFont typeface="Courier New" panose="02070309020205020404" pitchFamily="49" charset="0"/>
              <a:buChar char="o"/>
            </a:pPr>
            <a:r>
              <a:rPr lang="en-US" dirty="0"/>
              <a:t>Distributed event streaming platform (agents)</a:t>
            </a:r>
          </a:p>
          <a:p>
            <a:pPr lvl="1">
              <a:buFont typeface="Courier New" panose="02070309020205020404" pitchFamily="49" charset="0"/>
              <a:buChar char="o"/>
            </a:pPr>
            <a:r>
              <a:rPr lang="en-US" dirty="0"/>
              <a:t>Standard APIs to publish and consume events</a:t>
            </a:r>
          </a:p>
          <a:p>
            <a:pPr lvl="1">
              <a:buFont typeface="Courier New" panose="02070309020205020404" pitchFamily="49" charset="0"/>
              <a:buChar char="o"/>
            </a:pPr>
            <a:r>
              <a:rPr lang="en-US" dirty="0"/>
              <a:t>Network protocol</a:t>
            </a:r>
          </a:p>
          <a:p>
            <a:pPr lvl="1">
              <a:buFont typeface="Courier New" panose="02070309020205020404" pitchFamily="49" charset="0"/>
              <a:buChar char="o"/>
            </a:pPr>
            <a:endParaRPr lang="en-US" dirty="0"/>
          </a:p>
          <a:p>
            <a:pPr>
              <a:buFont typeface="Wingdings" panose="05000000000000000000" pitchFamily="2" charset="2"/>
              <a:buChar char="ü"/>
            </a:pPr>
            <a:r>
              <a:rPr lang="en-US" sz="2400" b="1" i="1" dirty="0"/>
              <a:t>Reactive Streams </a:t>
            </a:r>
            <a:r>
              <a:rPr lang="en-US" sz="2400" dirty="0"/>
              <a:t>provide a standard specification</a:t>
            </a:r>
          </a:p>
          <a:p>
            <a:pPr>
              <a:buFont typeface="Wingdings" panose="05000000000000000000" pitchFamily="2" charset="2"/>
              <a:buChar char="ü"/>
            </a:pPr>
            <a:r>
              <a:rPr lang="en-US" sz="2400" dirty="0"/>
              <a:t>The architecture is also known as </a:t>
            </a:r>
            <a:r>
              <a:rPr lang="en-US" sz="2400" b="1" i="1" dirty="0"/>
              <a:t>reactive programming</a:t>
            </a:r>
          </a:p>
        </p:txBody>
      </p:sp>
      <p:sp>
        <p:nvSpPr>
          <p:cNvPr id="4" name="Date Placeholder 3">
            <a:extLst>
              <a:ext uri="{FF2B5EF4-FFF2-40B4-BE49-F238E27FC236}">
                <a16:creationId xmlns:a16="http://schemas.microsoft.com/office/drawing/2014/main" id="{E8CD13B4-F8E0-4C8C-AB60-47F6606BC1E3}"/>
              </a:ext>
            </a:extLst>
          </p:cNvPr>
          <p:cNvSpPr>
            <a:spLocks noGrp="1"/>
          </p:cNvSpPr>
          <p:nvPr>
            <p:ph type="dt" sz="half" idx="10"/>
          </p:nvPr>
        </p:nvSpPr>
        <p:spPr/>
        <p:txBody>
          <a:bodyPr/>
          <a:lstStyle/>
          <a:p>
            <a:fld id="{D00892A4-626F-4F22-9A5D-7A6FDA3102F5}" type="datetime1">
              <a:rPr lang="en-US" smtClean="0"/>
              <a:t>10/26/2021</a:t>
            </a:fld>
            <a:endParaRPr lang="en-US" dirty="0"/>
          </a:p>
        </p:txBody>
      </p:sp>
      <p:sp>
        <p:nvSpPr>
          <p:cNvPr id="5" name="Slide Number Placeholder 4">
            <a:extLst>
              <a:ext uri="{FF2B5EF4-FFF2-40B4-BE49-F238E27FC236}">
                <a16:creationId xmlns:a16="http://schemas.microsoft.com/office/drawing/2014/main" id="{6440BD52-4EC5-4435-843C-EF91DF386474}"/>
              </a:ext>
            </a:extLst>
          </p:cNvPr>
          <p:cNvSpPr>
            <a:spLocks noGrp="1"/>
          </p:cNvSpPr>
          <p:nvPr>
            <p:ph type="sldNum" sz="quarter" idx="11"/>
          </p:nvPr>
        </p:nvSpPr>
        <p:spPr/>
        <p:txBody>
          <a:bodyPr/>
          <a:lstStyle/>
          <a:p>
            <a:fld id="{1394A405-A56A-447D-AF03-5FB891AC25A7}" type="slidenum">
              <a:rPr lang="en-US" smtClean="0"/>
              <a:pPr/>
              <a:t>23</a:t>
            </a:fld>
            <a:endParaRPr lang="en-US" dirty="0"/>
          </a:p>
        </p:txBody>
      </p:sp>
      <p:sp>
        <p:nvSpPr>
          <p:cNvPr id="6" name="Footer Placeholder 5">
            <a:extLst>
              <a:ext uri="{FF2B5EF4-FFF2-40B4-BE49-F238E27FC236}">
                <a16:creationId xmlns:a16="http://schemas.microsoft.com/office/drawing/2014/main" id="{6A4067D2-3190-46A9-83C8-67FDC1A9807C}"/>
              </a:ext>
            </a:extLst>
          </p:cNvPr>
          <p:cNvSpPr>
            <a:spLocks noGrp="1"/>
          </p:cNvSpPr>
          <p:nvPr>
            <p:ph type="ftr" sz="quarter" idx="12"/>
          </p:nvPr>
        </p:nvSpPr>
        <p:spPr/>
        <p:txBody>
          <a:bodyPr/>
          <a:lstStyle/>
          <a:p>
            <a:r>
              <a:rPr lang="en-US"/>
              <a:t>Service Integration using Asynchronous Messaging</a:t>
            </a:r>
            <a:endParaRPr lang="en-US" dirty="0"/>
          </a:p>
        </p:txBody>
      </p:sp>
    </p:spTree>
    <p:extLst>
      <p:ext uri="{BB962C8B-B14F-4D97-AF65-F5344CB8AC3E}">
        <p14:creationId xmlns:p14="http://schemas.microsoft.com/office/powerpoint/2010/main" val="41949369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BFF22-7B3F-4FDD-A431-A608A50C9156}"/>
              </a:ext>
            </a:extLst>
          </p:cNvPr>
          <p:cNvSpPr>
            <a:spLocks noGrp="1"/>
          </p:cNvSpPr>
          <p:nvPr>
            <p:ph type="title"/>
          </p:nvPr>
        </p:nvSpPr>
        <p:spPr/>
        <p:txBody>
          <a:bodyPr/>
          <a:lstStyle/>
          <a:p>
            <a:r>
              <a:rPr lang="en-US" dirty="0"/>
              <a:t>What is Reactive Streams?</a:t>
            </a:r>
          </a:p>
        </p:txBody>
      </p:sp>
      <p:sp>
        <p:nvSpPr>
          <p:cNvPr id="3" name="Content Placeholder 2">
            <a:extLst>
              <a:ext uri="{FF2B5EF4-FFF2-40B4-BE49-F238E27FC236}">
                <a16:creationId xmlns:a16="http://schemas.microsoft.com/office/drawing/2014/main" id="{F4F25E3D-E00B-4EB6-9A78-030EB18680AF}"/>
              </a:ext>
            </a:extLst>
          </p:cNvPr>
          <p:cNvSpPr>
            <a:spLocks noGrp="1"/>
          </p:cNvSpPr>
          <p:nvPr>
            <p:ph idx="1"/>
          </p:nvPr>
        </p:nvSpPr>
        <p:spPr/>
        <p:txBody>
          <a:bodyPr>
            <a:normAutofit lnSpcReduction="10000"/>
          </a:bodyPr>
          <a:lstStyle/>
          <a:p>
            <a:r>
              <a:rPr lang="en-US" dirty="0"/>
              <a:t>Reactive Streams is an initiative to provide a </a:t>
            </a:r>
            <a:r>
              <a:rPr lang="en-US" b="1" i="1" dirty="0"/>
              <a:t>standard</a:t>
            </a:r>
            <a:r>
              <a:rPr lang="en-US" dirty="0"/>
              <a:t> for asynchronous stream processing with non-blocking back pressure </a:t>
            </a:r>
          </a:p>
          <a:p>
            <a:endParaRPr lang="en-US" dirty="0"/>
          </a:p>
          <a:p>
            <a:r>
              <a:rPr lang="en-US" dirty="0"/>
              <a:t>The goals:</a:t>
            </a:r>
          </a:p>
          <a:p>
            <a:pPr lvl="1">
              <a:buFont typeface="Courier New" panose="02070309020205020404" pitchFamily="49" charset="0"/>
              <a:buChar char="o"/>
            </a:pPr>
            <a:r>
              <a:rPr lang="en-US" dirty="0"/>
              <a:t>A set of standard APIs, protocols, and runtime environments (JVM and JavaScript)</a:t>
            </a:r>
          </a:p>
          <a:p>
            <a:pPr lvl="1">
              <a:buFont typeface="Courier New" panose="02070309020205020404" pitchFamily="49" charset="0"/>
              <a:buChar char="o"/>
            </a:pPr>
            <a:r>
              <a:rPr lang="en-US" dirty="0"/>
              <a:t>Foundation for reactive systems architecture</a:t>
            </a:r>
          </a:p>
          <a:p>
            <a:pPr lvl="1">
              <a:buFont typeface="Courier New" panose="02070309020205020404" pitchFamily="49" charset="0"/>
              <a:buChar char="o"/>
            </a:pPr>
            <a:r>
              <a:rPr lang="en-US" dirty="0"/>
              <a:t>Interoperability</a:t>
            </a:r>
          </a:p>
        </p:txBody>
      </p:sp>
      <p:sp>
        <p:nvSpPr>
          <p:cNvPr id="4" name="Date Placeholder 3">
            <a:extLst>
              <a:ext uri="{FF2B5EF4-FFF2-40B4-BE49-F238E27FC236}">
                <a16:creationId xmlns:a16="http://schemas.microsoft.com/office/drawing/2014/main" id="{2181DCEC-E30D-477F-84D5-9AA215666181}"/>
              </a:ext>
            </a:extLst>
          </p:cNvPr>
          <p:cNvSpPr>
            <a:spLocks noGrp="1"/>
          </p:cNvSpPr>
          <p:nvPr>
            <p:ph type="dt" sz="half" idx="10"/>
          </p:nvPr>
        </p:nvSpPr>
        <p:spPr/>
        <p:txBody>
          <a:bodyPr/>
          <a:lstStyle/>
          <a:p>
            <a:fld id="{D00892A4-626F-4F22-9A5D-7A6FDA3102F5}" type="datetime1">
              <a:rPr lang="en-US" smtClean="0"/>
              <a:t>10/26/2021</a:t>
            </a:fld>
            <a:endParaRPr lang="en-US" dirty="0"/>
          </a:p>
        </p:txBody>
      </p:sp>
      <p:sp>
        <p:nvSpPr>
          <p:cNvPr id="5" name="Slide Number Placeholder 4">
            <a:extLst>
              <a:ext uri="{FF2B5EF4-FFF2-40B4-BE49-F238E27FC236}">
                <a16:creationId xmlns:a16="http://schemas.microsoft.com/office/drawing/2014/main" id="{3185EE46-F6D9-4BE5-910F-B35F57117729}"/>
              </a:ext>
            </a:extLst>
          </p:cNvPr>
          <p:cNvSpPr>
            <a:spLocks noGrp="1"/>
          </p:cNvSpPr>
          <p:nvPr>
            <p:ph type="sldNum" sz="quarter" idx="11"/>
          </p:nvPr>
        </p:nvSpPr>
        <p:spPr/>
        <p:txBody>
          <a:bodyPr/>
          <a:lstStyle/>
          <a:p>
            <a:fld id="{1394A405-A56A-447D-AF03-5FB891AC25A7}" type="slidenum">
              <a:rPr lang="en-US" smtClean="0"/>
              <a:pPr/>
              <a:t>24</a:t>
            </a:fld>
            <a:endParaRPr lang="en-US" dirty="0"/>
          </a:p>
        </p:txBody>
      </p:sp>
      <p:sp>
        <p:nvSpPr>
          <p:cNvPr id="6" name="Footer Placeholder 5">
            <a:extLst>
              <a:ext uri="{FF2B5EF4-FFF2-40B4-BE49-F238E27FC236}">
                <a16:creationId xmlns:a16="http://schemas.microsoft.com/office/drawing/2014/main" id="{5D9FF8E4-A788-417D-9C33-0ECC1B2CBBCC}"/>
              </a:ext>
            </a:extLst>
          </p:cNvPr>
          <p:cNvSpPr>
            <a:spLocks noGrp="1"/>
          </p:cNvSpPr>
          <p:nvPr>
            <p:ph type="ftr" sz="quarter" idx="12"/>
          </p:nvPr>
        </p:nvSpPr>
        <p:spPr/>
        <p:txBody>
          <a:bodyPr/>
          <a:lstStyle/>
          <a:p>
            <a:r>
              <a:rPr lang="en-US"/>
              <a:t>Service Integration using Asynchronous Messaging</a:t>
            </a:r>
            <a:endParaRPr lang="en-US" dirty="0"/>
          </a:p>
        </p:txBody>
      </p:sp>
      <p:sp>
        <p:nvSpPr>
          <p:cNvPr id="7" name="TextBox 6">
            <a:extLst>
              <a:ext uri="{FF2B5EF4-FFF2-40B4-BE49-F238E27FC236}">
                <a16:creationId xmlns:a16="http://schemas.microsoft.com/office/drawing/2014/main" id="{4CCCB326-DDB9-48A7-8D9D-714030C3A538}"/>
              </a:ext>
            </a:extLst>
          </p:cNvPr>
          <p:cNvSpPr txBox="1"/>
          <p:nvPr/>
        </p:nvSpPr>
        <p:spPr>
          <a:xfrm>
            <a:off x="4345172" y="5930570"/>
            <a:ext cx="4607442" cy="369332"/>
          </a:xfrm>
          <a:prstGeom prst="rect">
            <a:avLst/>
          </a:prstGeom>
          <a:noFill/>
        </p:spPr>
        <p:txBody>
          <a:bodyPr wrap="square" rtlCol="0">
            <a:spAutoFit/>
          </a:bodyPr>
          <a:lstStyle/>
          <a:p>
            <a:r>
              <a:rPr lang="en-US" dirty="0"/>
              <a:t>See: </a:t>
            </a:r>
            <a:r>
              <a:rPr lang="en-US" dirty="0">
                <a:hlinkClick r:id="rId2"/>
              </a:rPr>
              <a:t>https://www.reactive-streams.org/</a:t>
            </a:r>
            <a:r>
              <a:rPr lang="en-US" dirty="0"/>
              <a:t> </a:t>
            </a:r>
          </a:p>
        </p:txBody>
      </p:sp>
    </p:spTree>
    <p:extLst>
      <p:ext uri="{BB962C8B-B14F-4D97-AF65-F5344CB8AC3E}">
        <p14:creationId xmlns:p14="http://schemas.microsoft.com/office/powerpoint/2010/main" val="2942439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28D9D-FA6B-4F96-A088-89F68054C404}"/>
              </a:ext>
            </a:extLst>
          </p:cNvPr>
          <p:cNvSpPr>
            <a:spLocks noGrp="1"/>
          </p:cNvSpPr>
          <p:nvPr>
            <p:ph type="title"/>
          </p:nvPr>
        </p:nvSpPr>
        <p:spPr/>
        <p:txBody>
          <a:bodyPr/>
          <a:lstStyle/>
          <a:p>
            <a:r>
              <a:rPr lang="en-US" dirty="0"/>
              <a:t>Reactive Streams API in Java</a:t>
            </a:r>
          </a:p>
        </p:txBody>
      </p:sp>
      <p:sp>
        <p:nvSpPr>
          <p:cNvPr id="3" name="Content Placeholder 2">
            <a:extLst>
              <a:ext uri="{FF2B5EF4-FFF2-40B4-BE49-F238E27FC236}">
                <a16:creationId xmlns:a16="http://schemas.microsoft.com/office/drawing/2014/main" id="{F4742CC6-F07B-4780-8E12-F332D34EB1DD}"/>
              </a:ext>
            </a:extLst>
          </p:cNvPr>
          <p:cNvSpPr>
            <a:spLocks noGrp="1"/>
          </p:cNvSpPr>
          <p:nvPr>
            <p:ph idx="1"/>
          </p:nvPr>
        </p:nvSpPr>
        <p:spPr/>
        <p:txBody>
          <a:bodyPr/>
          <a:lstStyle/>
          <a:p>
            <a:r>
              <a:rPr lang="en-US" dirty="0"/>
              <a:t>A </a:t>
            </a:r>
            <a:r>
              <a:rPr lang="en-US" b="1" u="sng" dirty="0"/>
              <a:t>publisher</a:t>
            </a:r>
            <a:r>
              <a:rPr lang="en-US" dirty="0"/>
              <a:t> is a provider of a potentially unbounded number of sequence elements, publishing them according to the demand received from its subscribers</a:t>
            </a:r>
          </a:p>
        </p:txBody>
      </p:sp>
      <p:sp>
        <p:nvSpPr>
          <p:cNvPr id="4" name="Date Placeholder 3">
            <a:extLst>
              <a:ext uri="{FF2B5EF4-FFF2-40B4-BE49-F238E27FC236}">
                <a16:creationId xmlns:a16="http://schemas.microsoft.com/office/drawing/2014/main" id="{DD50944A-8D1D-4319-9E6F-7039FEBD0E06}"/>
              </a:ext>
            </a:extLst>
          </p:cNvPr>
          <p:cNvSpPr>
            <a:spLocks noGrp="1"/>
          </p:cNvSpPr>
          <p:nvPr>
            <p:ph type="dt" sz="half" idx="10"/>
          </p:nvPr>
        </p:nvSpPr>
        <p:spPr/>
        <p:txBody>
          <a:bodyPr/>
          <a:lstStyle/>
          <a:p>
            <a:fld id="{D00892A4-626F-4F22-9A5D-7A6FDA3102F5}" type="datetime1">
              <a:rPr lang="en-US" smtClean="0"/>
              <a:t>10/26/2021</a:t>
            </a:fld>
            <a:endParaRPr lang="en-US" dirty="0"/>
          </a:p>
        </p:txBody>
      </p:sp>
      <p:sp>
        <p:nvSpPr>
          <p:cNvPr id="5" name="Slide Number Placeholder 4">
            <a:extLst>
              <a:ext uri="{FF2B5EF4-FFF2-40B4-BE49-F238E27FC236}">
                <a16:creationId xmlns:a16="http://schemas.microsoft.com/office/drawing/2014/main" id="{265B9022-B743-4408-959A-FF540E9375F3}"/>
              </a:ext>
            </a:extLst>
          </p:cNvPr>
          <p:cNvSpPr>
            <a:spLocks noGrp="1"/>
          </p:cNvSpPr>
          <p:nvPr>
            <p:ph type="sldNum" sz="quarter" idx="11"/>
          </p:nvPr>
        </p:nvSpPr>
        <p:spPr/>
        <p:txBody>
          <a:bodyPr/>
          <a:lstStyle/>
          <a:p>
            <a:fld id="{1394A405-A56A-447D-AF03-5FB891AC25A7}" type="slidenum">
              <a:rPr lang="en-US" smtClean="0"/>
              <a:pPr/>
              <a:t>25</a:t>
            </a:fld>
            <a:endParaRPr lang="en-US" dirty="0"/>
          </a:p>
        </p:txBody>
      </p:sp>
      <p:sp>
        <p:nvSpPr>
          <p:cNvPr id="6" name="Footer Placeholder 5">
            <a:extLst>
              <a:ext uri="{FF2B5EF4-FFF2-40B4-BE49-F238E27FC236}">
                <a16:creationId xmlns:a16="http://schemas.microsoft.com/office/drawing/2014/main" id="{4266E8C8-555B-448F-8101-5925F817F70D}"/>
              </a:ext>
            </a:extLst>
          </p:cNvPr>
          <p:cNvSpPr>
            <a:spLocks noGrp="1"/>
          </p:cNvSpPr>
          <p:nvPr>
            <p:ph type="ftr" sz="quarter" idx="12"/>
          </p:nvPr>
        </p:nvSpPr>
        <p:spPr/>
        <p:txBody>
          <a:bodyPr/>
          <a:lstStyle/>
          <a:p>
            <a:r>
              <a:rPr lang="en-US"/>
              <a:t>Service Integration using Asynchronous Messaging</a:t>
            </a:r>
            <a:endParaRPr lang="en-US" dirty="0"/>
          </a:p>
        </p:txBody>
      </p:sp>
      <p:sp>
        <p:nvSpPr>
          <p:cNvPr id="7" name="TextBox 6">
            <a:extLst>
              <a:ext uri="{FF2B5EF4-FFF2-40B4-BE49-F238E27FC236}">
                <a16:creationId xmlns:a16="http://schemas.microsoft.com/office/drawing/2014/main" id="{B9E6F855-D0FE-4B44-B98E-891F4EA547F5}"/>
              </a:ext>
            </a:extLst>
          </p:cNvPr>
          <p:cNvSpPr txBox="1"/>
          <p:nvPr/>
        </p:nvSpPr>
        <p:spPr>
          <a:xfrm>
            <a:off x="723014" y="4136065"/>
            <a:ext cx="7963786" cy="92333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a:latin typeface="Courier New" panose="02070309020205020404" pitchFamily="49" charset="0"/>
                <a:cs typeface="Courier New" panose="02070309020205020404" pitchFamily="49" charset="0"/>
              </a:rPr>
              <a:t>public interface Publisher&lt;T&gt; {    </a:t>
            </a:r>
          </a:p>
          <a:p>
            <a:r>
              <a:rPr lang="en-US" dirty="0">
                <a:latin typeface="Courier New" panose="02070309020205020404" pitchFamily="49" charset="0"/>
                <a:cs typeface="Courier New" panose="02070309020205020404" pitchFamily="49" charset="0"/>
              </a:rPr>
              <a:t>    public void subscribe(Subscriber&lt;? super T&gt; s);</a:t>
            </a:r>
          </a:p>
          <a:p>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2731191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9A628-0107-4E25-8130-FCD8918756C2}"/>
              </a:ext>
            </a:extLst>
          </p:cNvPr>
          <p:cNvSpPr>
            <a:spLocks noGrp="1"/>
          </p:cNvSpPr>
          <p:nvPr>
            <p:ph type="title"/>
          </p:nvPr>
        </p:nvSpPr>
        <p:spPr/>
        <p:txBody>
          <a:bodyPr/>
          <a:lstStyle/>
          <a:p>
            <a:r>
              <a:rPr lang="en-US" dirty="0"/>
              <a:t>Reactive Steams API (contd.)</a:t>
            </a:r>
          </a:p>
        </p:txBody>
      </p:sp>
      <p:sp>
        <p:nvSpPr>
          <p:cNvPr id="3" name="Content Placeholder 2">
            <a:extLst>
              <a:ext uri="{FF2B5EF4-FFF2-40B4-BE49-F238E27FC236}">
                <a16:creationId xmlns:a16="http://schemas.microsoft.com/office/drawing/2014/main" id="{A3B0072E-5250-4698-983F-5B271FAE8BCB}"/>
              </a:ext>
            </a:extLst>
          </p:cNvPr>
          <p:cNvSpPr>
            <a:spLocks noGrp="1"/>
          </p:cNvSpPr>
          <p:nvPr>
            <p:ph idx="1"/>
          </p:nvPr>
        </p:nvSpPr>
        <p:spPr>
          <a:xfrm>
            <a:off x="457200" y="1600201"/>
            <a:ext cx="8229600" cy="4736804"/>
          </a:xfrm>
        </p:spPr>
        <p:txBody>
          <a:bodyPr/>
          <a:lstStyle/>
          <a:p>
            <a:r>
              <a:rPr lang="en-US" dirty="0"/>
              <a:t>Subscriber</a:t>
            </a:r>
          </a:p>
          <a:p>
            <a:pPr marL="0" indent="0">
              <a:buNone/>
            </a:pPr>
            <a:endParaRPr lang="en-US" dirty="0"/>
          </a:p>
          <a:p>
            <a:endParaRPr lang="en-US" dirty="0"/>
          </a:p>
          <a:p>
            <a:endParaRPr lang="en-US" dirty="0"/>
          </a:p>
        </p:txBody>
      </p:sp>
      <p:sp>
        <p:nvSpPr>
          <p:cNvPr id="4" name="Date Placeholder 3">
            <a:extLst>
              <a:ext uri="{FF2B5EF4-FFF2-40B4-BE49-F238E27FC236}">
                <a16:creationId xmlns:a16="http://schemas.microsoft.com/office/drawing/2014/main" id="{50507DC4-2656-47F4-B003-9133DD36B885}"/>
              </a:ext>
            </a:extLst>
          </p:cNvPr>
          <p:cNvSpPr>
            <a:spLocks noGrp="1"/>
          </p:cNvSpPr>
          <p:nvPr>
            <p:ph type="dt" sz="half" idx="10"/>
          </p:nvPr>
        </p:nvSpPr>
        <p:spPr/>
        <p:txBody>
          <a:bodyPr/>
          <a:lstStyle/>
          <a:p>
            <a:fld id="{D00892A4-626F-4F22-9A5D-7A6FDA3102F5}" type="datetime1">
              <a:rPr lang="en-US" smtClean="0"/>
              <a:t>10/26/2021</a:t>
            </a:fld>
            <a:endParaRPr lang="en-US" dirty="0"/>
          </a:p>
        </p:txBody>
      </p:sp>
      <p:sp>
        <p:nvSpPr>
          <p:cNvPr id="5" name="Slide Number Placeholder 4">
            <a:extLst>
              <a:ext uri="{FF2B5EF4-FFF2-40B4-BE49-F238E27FC236}">
                <a16:creationId xmlns:a16="http://schemas.microsoft.com/office/drawing/2014/main" id="{66909205-2F52-4E8C-84F6-551D58F0A702}"/>
              </a:ext>
            </a:extLst>
          </p:cNvPr>
          <p:cNvSpPr>
            <a:spLocks noGrp="1"/>
          </p:cNvSpPr>
          <p:nvPr>
            <p:ph type="sldNum" sz="quarter" idx="11"/>
          </p:nvPr>
        </p:nvSpPr>
        <p:spPr/>
        <p:txBody>
          <a:bodyPr/>
          <a:lstStyle/>
          <a:p>
            <a:fld id="{1394A405-A56A-447D-AF03-5FB891AC25A7}" type="slidenum">
              <a:rPr lang="en-US" smtClean="0"/>
              <a:pPr/>
              <a:t>26</a:t>
            </a:fld>
            <a:endParaRPr lang="en-US" dirty="0"/>
          </a:p>
        </p:txBody>
      </p:sp>
      <p:sp>
        <p:nvSpPr>
          <p:cNvPr id="6" name="Footer Placeholder 5">
            <a:extLst>
              <a:ext uri="{FF2B5EF4-FFF2-40B4-BE49-F238E27FC236}">
                <a16:creationId xmlns:a16="http://schemas.microsoft.com/office/drawing/2014/main" id="{B3329EDF-F4A3-45B0-8DFB-9BFBA5F7FF2E}"/>
              </a:ext>
            </a:extLst>
          </p:cNvPr>
          <p:cNvSpPr>
            <a:spLocks noGrp="1"/>
          </p:cNvSpPr>
          <p:nvPr>
            <p:ph type="ftr" sz="quarter" idx="12"/>
          </p:nvPr>
        </p:nvSpPr>
        <p:spPr/>
        <p:txBody>
          <a:bodyPr/>
          <a:lstStyle/>
          <a:p>
            <a:r>
              <a:rPr lang="en-US"/>
              <a:t>Service Integration using Asynchronous Messaging</a:t>
            </a:r>
            <a:endParaRPr lang="en-US" dirty="0"/>
          </a:p>
        </p:txBody>
      </p:sp>
      <p:sp>
        <p:nvSpPr>
          <p:cNvPr id="7" name="TextBox 6">
            <a:extLst>
              <a:ext uri="{FF2B5EF4-FFF2-40B4-BE49-F238E27FC236}">
                <a16:creationId xmlns:a16="http://schemas.microsoft.com/office/drawing/2014/main" id="{7E422760-5C94-4274-ADC7-7D267E4A67D8}"/>
              </a:ext>
            </a:extLst>
          </p:cNvPr>
          <p:cNvSpPr txBox="1"/>
          <p:nvPr/>
        </p:nvSpPr>
        <p:spPr>
          <a:xfrm>
            <a:off x="590107" y="2456167"/>
            <a:ext cx="7963786" cy="175432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a:latin typeface="Courier New" panose="02070309020205020404" pitchFamily="49" charset="0"/>
                <a:cs typeface="Courier New" panose="02070309020205020404" pitchFamily="49" charset="0"/>
              </a:rPr>
              <a:t>public interface Subscriber&lt;T&gt; {    </a:t>
            </a:r>
          </a:p>
          <a:p>
            <a:r>
              <a:rPr lang="en-US" dirty="0">
                <a:latin typeface="Courier New" panose="02070309020205020404" pitchFamily="49" charset="0"/>
                <a:cs typeface="Courier New" panose="02070309020205020404" pitchFamily="49" charset="0"/>
              </a:rPr>
              <a:t>    public void onSubscribe(Subscription s);    </a:t>
            </a:r>
          </a:p>
          <a:p>
            <a:r>
              <a:rPr lang="en-US" dirty="0">
                <a:latin typeface="Courier New" panose="02070309020205020404" pitchFamily="49" charset="0"/>
                <a:cs typeface="Courier New" panose="02070309020205020404" pitchFamily="49" charset="0"/>
              </a:rPr>
              <a:t>    public void onNext(T t);    </a:t>
            </a:r>
          </a:p>
          <a:p>
            <a:r>
              <a:rPr lang="en-US" dirty="0">
                <a:latin typeface="Courier New" panose="02070309020205020404" pitchFamily="49" charset="0"/>
                <a:cs typeface="Courier New" panose="02070309020205020404" pitchFamily="49" charset="0"/>
              </a:rPr>
              <a:t>    public void onError(Throwable t);    </a:t>
            </a:r>
          </a:p>
          <a:p>
            <a:r>
              <a:rPr lang="en-US" dirty="0">
                <a:latin typeface="Courier New" panose="02070309020205020404" pitchFamily="49" charset="0"/>
                <a:cs typeface="Courier New" panose="02070309020205020404" pitchFamily="49" charset="0"/>
              </a:rPr>
              <a:t>    public void onComplete();</a:t>
            </a:r>
          </a:p>
          <a:p>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6018752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9A628-0107-4E25-8130-FCD8918756C2}"/>
              </a:ext>
            </a:extLst>
          </p:cNvPr>
          <p:cNvSpPr>
            <a:spLocks noGrp="1"/>
          </p:cNvSpPr>
          <p:nvPr>
            <p:ph type="title"/>
          </p:nvPr>
        </p:nvSpPr>
        <p:spPr/>
        <p:txBody>
          <a:bodyPr/>
          <a:lstStyle/>
          <a:p>
            <a:r>
              <a:rPr lang="en-US" dirty="0"/>
              <a:t>Reactive Steams API (contd.)</a:t>
            </a:r>
          </a:p>
        </p:txBody>
      </p:sp>
      <p:sp>
        <p:nvSpPr>
          <p:cNvPr id="3" name="Content Placeholder 2">
            <a:extLst>
              <a:ext uri="{FF2B5EF4-FFF2-40B4-BE49-F238E27FC236}">
                <a16:creationId xmlns:a16="http://schemas.microsoft.com/office/drawing/2014/main" id="{A3B0072E-5250-4698-983F-5B271FAE8BCB}"/>
              </a:ext>
            </a:extLst>
          </p:cNvPr>
          <p:cNvSpPr>
            <a:spLocks noGrp="1"/>
          </p:cNvSpPr>
          <p:nvPr>
            <p:ph idx="1"/>
          </p:nvPr>
        </p:nvSpPr>
        <p:spPr>
          <a:xfrm>
            <a:off x="457200" y="1600201"/>
            <a:ext cx="8229600" cy="4736804"/>
          </a:xfrm>
        </p:spPr>
        <p:txBody>
          <a:bodyPr/>
          <a:lstStyle/>
          <a:p>
            <a:r>
              <a:rPr lang="en-US" dirty="0"/>
              <a:t>Subscription</a:t>
            </a:r>
          </a:p>
          <a:p>
            <a:pPr marL="0" indent="0">
              <a:buNone/>
            </a:pPr>
            <a:endParaRPr lang="en-US" dirty="0"/>
          </a:p>
          <a:p>
            <a:endParaRPr lang="en-US" dirty="0"/>
          </a:p>
          <a:p>
            <a:pPr marL="0" indent="0">
              <a:buNone/>
            </a:pPr>
            <a:endParaRPr lang="en-US" dirty="0"/>
          </a:p>
          <a:p>
            <a:r>
              <a:rPr lang="en-US" dirty="0"/>
              <a:t>Processor</a:t>
            </a:r>
          </a:p>
        </p:txBody>
      </p:sp>
      <p:sp>
        <p:nvSpPr>
          <p:cNvPr id="4" name="Date Placeholder 3">
            <a:extLst>
              <a:ext uri="{FF2B5EF4-FFF2-40B4-BE49-F238E27FC236}">
                <a16:creationId xmlns:a16="http://schemas.microsoft.com/office/drawing/2014/main" id="{50507DC4-2656-47F4-B003-9133DD36B885}"/>
              </a:ext>
            </a:extLst>
          </p:cNvPr>
          <p:cNvSpPr>
            <a:spLocks noGrp="1"/>
          </p:cNvSpPr>
          <p:nvPr>
            <p:ph type="dt" sz="half" idx="10"/>
          </p:nvPr>
        </p:nvSpPr>
        <p:spPr/>
        <p:txBody>
          <a:bodyPr/>
          <a:lstStyle/>
          <a:p>
            <a:fld id="{D00892A4-626F-4F22-9A5D-7A6FDA3102F5}" type="datetime1">
              <a:rPr lang="en-US" smtClean="0"/>
              <a:t>10/26/2021</a:t>
            </a:fld>
            <a:endParaRPr lang="en-US" dirty="0"/>
          </a:p>
        </p:txBody>
      </p:sp>
      <p:sp>
        <p:nvSpPr>
          <p:cNvPr id="5" name="Slide Number Placeholder 4">
            <a:extLst>
              <a:ext uri="{FF2B5EF4-FFF2-40B4-BE49-F238E27FC236}">
                <a16:creationId xmlns:a16="http://schemas.microsoft.com/office/drawing/2014/main" id="{66909205-2F52-4E8C-84F6-551D58F0A702}"/>
              </a:ext>
            </a:extLst>
          </p:cNvPr>
          <p:cNvSpPr>
            <a:spLocks noGrp="1"/>
          </p:cNvSpPr>
          <p:nvPr>
            <p:ph type="sldNum" sz="quarter" idx="11"/>
          </p:nvPr>
        </p:nvSpPr>
        <p:spPr/>
        <p:txBody>
          <a:bodyPr/>
          <a:lstStyle/>
          <a:p>
            <a:fld id="{1394A405-A56A-447D-AF03-5FB891AC25A7}" type="slidenum">
              <a:rPr lang="en-US" smtClean="0"/>
              <a:pPr/>
              <a:t>27</a:t>
            </a:fld>
            <a:endParaRPr lang="en-US" dirty="0"/>
          </a:p>
        </p:txBody>
      </p:sp>
      <p:sp>
        <p:nvSpPr>
          <p:cNvPr id="6" name="Footer Placeholder 5">
            <a:extLst>
              <a:ext uri="{FF2B5EF4-FFF2-40B4-BE49-F238E27FC236}">
                <a16:creationId xmlns:a16="http://schemas.microsoft.com/office/drawing/2014/main" id="{B3329EDF-F4A3-45B0-8DFB-9BFBA5F7FF2E}"/>
              </a:ext>
            </a:extLst>
          </p:cNvPr>
          <p:cNvSpPr>
            <a:spLocks noGrp="1"/>
          </p:cNvSpPr>
          <p:nvPr>
            <p:ph type="ftr" sz="quarter" idx="12"/>
          </p:nvPr>
        </p:nvSpPr>
        <p:spPr/>
        <p:txBody>
          <a:bodyPr/>
          <a:lstStyle/>
          <a:p>
            <a:r>
              <a:rPr lang="en-US"/>
              <a:t>Service Integration using Asynchronous Messaging</a:t>
            </a:r>
            <a:endParaRPr lang="en-US" dirty="0"/>
          </a:p>
        </p:txBody>
      </p:sp>
      <p:sp>
        <p:nvSpPr>
          <p:cNvPr id="7" name="TextBox 6">
            <a:extLst>
              <a:ext uri="{FF2B5EF4-FFF2-40B4-BE49-F238E27FC236}">
                <a16:creationId xmlns:a16="http://schemas.microsoft.com/office/drawing/2014/main" id="{7E422760-5C94-4274-ADC7-7D267E4A67D8}"/>
              </a:ext>
            </a:extLst>
          </p:cNvPr>
          <p:cNvSpPr txBox="1"/>
          <p:nvPr/>
        </p:nvSpPr>
        <p:spPr>
          <a:xfrm>
            <a:off x="590107" y="2456167"/>
            <a:ext cx="7963786"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a:latin typeface="Courier New" panose="02070309020205020404" pitchFamily="49" charset="0"/>
                <a:cs typeface="Courier New" panose="02070309020205020404" pitchFamily="49" charset="0"/>
              </a:rPr>
              <a:t>public interface Subscription {    </a:t>
            </a:r>
          </a:p>
          <a:p>
            <a:r>
              <a:rPr lang="en-US" dirty="0">
                <a:latin typeface="Courier New" panose="02070309020205020404" pitchFamily="49" charset="0"/>
                <a:cs typeface="Courier New" panose="02070309020205020404" pitchFamily="49" charset="0"/>
              </a:rPr>
              <a:t>    public void request(long n);    </a:t>
            </a:r>
          </a:p>
          <a:p>
            <a:r>
              <a:rPr lang="en-US" dirty="0">
                <a:latin typeface="Courier New" panose="02070309020205020404" pitchFamily="49" charset="0"/>
                <a:cs typeface="Courier New" panose="02070309020205020404" pitchFamily="49" charset="0"/>
              </a:rPr>
              <a:t>    public void cancel();</a:t>
            </a:r>
          </a:p>
          <a:p>
            <a:r>
              <a:rPr lang="en-US" dirty="0">
                <a:latin typeface="Courier New" panose="02070309020205020404" pitchFamily="49" charset="0"/>
                <a:cs typeface="Courier New" panose="02070309020205020404" pitchFamily="49" charset="0"/>
              </a:rPr>
              <a:t>}</a:t>
            </a:r>
          </a:p>
        </p:txBody>
      </p:sp>
      <p:sp>
        <p:nvSpPr>
          <p:cNvPr id="8" name="TextBox 7">
            <a:extLst>
              <a:ext uri="{FF2B5EF4-FFF2-40B4-BE49-F238E27FC236}">
                <a16:creationId xmlns:a16="http://schemas.microsoft.com/office/drawing/2014/main" id="{D096B69A-7EFE-4BBA-BB19-050E9F2399FC}"/>
              </a:ext>
            </a:extLst>
          </p:cNvPr>
          <p:cNvSpPr txBox="1"/>
          <p:nvPr/>
        </p:nvSpPr>
        <p:spPr>
          <a:xfrm>
            <a:off x="590107" y="4657634"/>
            <a:ext cx="7963786" cy="92333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a:latin typeface="Courier New" panose="02070309020205020404" pitchFamily="49" charset="0"/>
                <a:cs typeface="Courier New" panose="02070309020205020404" pitchFamily="49" charset="0"/>
              </a:rPr>
              <a:t>public interface Processor&lt;T, R&gt; extends Subscriber&lt;T&gt;, Publisher&lt;R&gt; {</a:t>
            </a:r>
          </a:p>
          <a:p>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9508567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D97E4-2079-4EE0-B352-EE8DFBE9E6EB}"/>
              </a:ext>
            </a:extLst>
          </p:cNvPr>
          <p:cNvSpPr>
            <a:spLocks noGrp="1"/>
          </p:cNvSpPr>
          <p:nvPr>
            <p:ph type="title"/>
          </p:nvPr>
        </p:nvSpPr>
        <p:spPr/>
        <p:txBody>
          <a:bodyPr>
            <a:normAutofit fontScale="90000"/>
          </a:bodyPr>
          <a:lstStyle/>
          <a:p>
            <a:r>
              <a:rPr lang="en-US" dirty="0"/>
              <a:t>Notable Reactive Steams Implementations</a:t>
            </a:r>
          </a:p>
        </p:txBody>
      </p:sp>
      <p:sp>
        <p:nvSpPr>
          <p:cNvPr id="3" name="Content Placeholder 2">
            <a:extLst>
              <a:ext uri="{FF2B5EF4-FFF2-40B4-BE49-F238E27FC236}">
                <a16:creationId xmlns:a16="http://schemas.microsoft.com/office/drawing/2014/main" id="{C85BB22C-A74B-4890-BF34-F792FC81E72D}"/>
              </a:ext>
            </a:extLst>
          </p:cNvPr>
          <p:cNvSpPr>
            <a:spLocks noGrp="1"/>
          </p:cNvSpPr>
          <p:nvPr>
            <p:ph idx="1"/>
          </p:nvPr>
        </p:nvSpPr>
        <p:spPr/>
        <p:txBody>
          <a:bodyPr>
            <a:normAutofit lnSpcReduction="10000"/>
          </a:bodyPr>
          <a:lstStyle/>
          <a:p>
            <a:endParaRPr lang="en-US" dirty="0"/>
          </a:p>
          <a:p>
            <a:r>
              <a:rPr lang="en-US" dirty="0"/>
              <a:t>RxJava (out of ReactiveX project). </a:t>
            </a:r>
          </a:p>
          <a:p>
            <a:pPr lvl="1"/>
            <a:r>
              <a:rPr lang="en-US" dirty="0"/>
              <a:t>This project has implementations for multiple languages including Java, JavaScript, .NET (C#), Scala, Clojure, C++, Ruby, Python, PHP etc.</a:t>
            </a:r>
          </a:p>
          <a:p>
            <a:r>
              <a:rPr lang="en-US" dirty="0"/>
              <a:t>Reactor (Spring project)</a:t>
            </a:r>
          </a:p>
          <a:p>
            <a:r>
              <a:rPr lang="en-US" dirty="0"/>
              <a:t>Akka Streams</a:t>
            </a:r>
          </a:p>
          <a:p>
            <a:r>
              <a:rPr lang="en-US" dirty="0"/>
              <a:t>Ratpack</a:t>
            </a:r>
          </a:p>
          <a:p>
            <a:r>
              <a:rPr lang="en-US" dirty="0" err="1"/>
              <a:t>Vert.x</a:t>
            </a:r>
            <a:endParaRPr lang="en-US" dirty="0"/>
          </a:p>
        </p:txBody>
      </p:sp>
      <p:sp>
        <p:nvSpPr>
          <p:cNvPr id="4" name="Date Placeholder 3">
            <a:extLst>
              <a:ext uri="{FF2B5EF4-FFF2-40B4-BE49-F238E27FC236}">
                <a16:creationId xmlns:a16="http://schemas.microsoft.com/office/drawing/2014/main" id="{2E5DCC7E-E2AF-4D6A-BC84-238E88FFCC43}"/>
              </a:ext>
            </a:extLst>
          </p:cNvPr>
          <p:cNvSpPr>
            <a:spLocks noGrp="1"/>
          </p:cNvSpPr>
          <p:nvPr>
            <p:ph type="dt" sz="half" idx="10"/>
          </p:nvPr>
        </p:nvSpPr>
        <p:spPr/>
        <p:txBody>
          <a:bodyPr/>
          <a:lstStyle/>
          <a:p>
            <a:fld id="{D00892A4-626F-4F22-9A5D-7A6FDA3102F5}" type="datetime1">
              <a:rPr lang="en-US" smtClean="0"/>
              <a:t>10/26/2021</a:t>
            </a:fld>
            <a:endParaRPr lang="en-US" dirty="0"/>
          </a:p>
        </p:txBody>
      </p:sp>
      <p:sp>
        <p:nvSpPr>
          <p:cNvPr id="5" name="Slide Number Placeholder 4">
            <a:extLst>
              <a:ext uri="{FF2B5EF4-FFF2-40B4-BE49-F238E27FC236}">
                <a16:creationId xmlns:a16="http://schemas.microsoft.com/office/drawing/2014/main" id="{A6B6B78F-5C25-46C2-9FCC-AF91B869586E}"/>
              </a:ext>
            </a:extLst>
          </p:cNvPr>
          <p:cNvSpPr>
            <a:spLocks noGrp="1"/>
          </p:cNvSpPr>
          <p:nvPr>
            <p:ph type="sldNum" sz="quarter" idx="11"/>
          </p:nvPr>
        </p:nvSpPr>
        <p:spPr/>
        <p:txBody>
          <a:bodyPr/>
          <a:lstStyle/>
          <a:p>
            <a:fld id="{1394A405-A56A-447D-AF03-5FB891AC25A7}" type="slidenum">
              <a:rPr lang="en-US" smtClean="0"/>
              <a:pPr/>
              <a:t>28</a:t>
            </a:fld>
            <a:endParaRPr lang="en-US" dirty="0"/>
          </a:p>
        </p:txBody>
      </p:sp>
      <p:sp>
        <p:nvSpPr>
          <p:cNvPr id="6" name="Footer Placeholder 5">
            <a:extLst>
              <a:ext uri="{FF2B5EF4-FFF2-40B4-BE49-F238E27FC236}">
                <a16:creationId xmlns:a16="http://schemas.microsoft.com/office/drawing/2014/main" id="{027BE421-B35C-47BC-9136-00D28C6F5F77}"/>
              </a:ext>
            </a:extLst>
          </p:cNvPr>
          <p:cNvSpPr>
            <a:spLocks noGrp="1"/>
          </p:cNvSpPr>
          <p:nvPr>
            <p:ph type="ftr" sz="quarter" idx="12"/>
          </p:nvPr>
        </p:nvSpPr>
        <p:spPr/>
        <p:txBody>
          <a:bodyPr/>
          <a:lstStyle/>
          <a:p>
            <a:r>
              <a:rPr lang="en-US"/>
              <a:t>Service Integration using Asynchronous Messaging</a:t>
            </a:r>
            <a:endParaRPr lang="en-US" dirty="0"/>
          </a:p>
        </p:txBody>
      </p:sp>
    </p:spTree>
    <p:extLst>
      <p:ext uri="{BB962C8B-B14F-4D97-AF65-F5344CB8AC3E}">
        <p14:creationId xmlns:p14="http://schemas.microsoft.com/office/powerpoint/2010/main" val="2191944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Part 1 of 4 – Asynchronous Messaging Fundamentals</a:t>
            </a:r>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D00892A4-626F-4F22-9A5D-7A6FDA3102F5}" type="datetime1">
              <a:rPr lang="en-US" smtClean="0"/>
              <a:t>10/26/2021</a:t>
            </a:fld>
            <a:endParaRPr lang="en-US" dirty="0"/>
          </a:p>
        </p:txBody>
      </p:sp>
      <p:sp>
        <p:nvSpPr>
          <p:cNvPr id="5" name="Slide Number Placeholder 4"/>
          <p:cNvSpPr>
            <a:spLocks noGrp="1"/>
          </p:cNvSpPr>
          <p:nvPr>
            <p:ph type="sldNum" sz="quarter" idx="11"/>
          </p:nvPr>
        </p:nvSpPr>
        <p:spPr/>
        <p:txBody>
          <a:bodyPr/>
          <a:lstStyle/>
          <a:p>
            <a:fld id="{1394A405-A56A-447D-AF03-5FB891AC25A7}" type="slidenum">
              <a:rPr lang="en-US" smtClean="0"/>
              <a:pPr/>
              <a:t>2</a:t>
            </a:fld>
            <a:endParaRPr lang="en-US" dirty="0"/>
          </a:p>
        </p:txBody>
      </p:sp>
      <p:sp>
        <p:nvSpPr>
          <p:cNvPr id="6" name="Footer Placeholder 5"/>
          <p:cNvSpPr>
            <a:spLocks noGrp="1"/>
          </p:cNvSpPr>
          <p:nvPr>
            <p:ph type="ftr" sz="quarter" idx="12"/>
          </p:nvPr>
        </p:nvSpPr>
        <p:spPr/>
        <p:txBody>
          <a:bodyPr/>
          <a:lstStyle/>
          <a:p>
            <a:r>
              <a:rPr lang="en-US" dirty="0"/>
              <a:t>Service Integration using Asynchronous  Messaging</a:t>
            </a:r>
          </a:p>
        </p:txBody>
      </p:sp>
    </p:spTree>
    <p:extLst>
      <p:ext uri="{BB962C8B-B14F-4D97-AF65-F5344CB8AC3E}">
        <p14:creationId xmlns:p14="http://schemas.microsoft.com/office/powerpoint/2010/main" val="39452869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2F5212-4A6D-4239-9D4F-8AD86F984202}"/>
              </a:ext>
            </a:extLst>
          </p:cNvPr>
          <p:cNvSpPr>
            <a:spLocks noGrp="1"/>
          </p:cNvSpPr>
          <p:nvPr>
            <p:ph type="title"/>
          </p:nvPr>
        </p:nvSpPr>
        <p:spPr>
          <a:xfrm>
            <a:off x="473202" y="639520"/>
            <a:ext cx="2571750" cy="1719072"/>
          </a:xfrm>
        </p:spPr>
        <p:txBody>
          <a:bodyPr anchor="b">
            <a:normAutofit/>
          </a:bodyPr>
          <a:lstStyle/>
          <a:p>
            <a:pPr>
              <a:lnSpc>
                <a:spcPct val="90000"/>
              </a:lnSpc>
            </a:pPr>
            <a:r>
              <a:rPr lang="en-US" sz="3300"/>
              <a:t>Reactive Microservices</a:t>
            </a:r>
          </a:p>
        </p:txBody>
      </p:sp>
      <p:sp>
        <p:nvSpPr>
          <p:cNvPr id="2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2573756"/>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 name="connsiteX0" fmla="*/ 0 w 2441321"/>
              <a:gd name="connsiteY0" fmla="*/ 0 h 18288"/>
              <a:gd name="connsiteX1" fmla="*/ 585917 w 2441321"/>
              <a:gd name="connsiteY1" fmla="*/ 0 h 18288"/>
              <a:gd name="connsiteX2" fmla="*/ 1123008 w 2441321"/>
              <a:gd name="connsiteY2" fmla="*/ 0 h 18288"/>
              <a:gd name="connsiteX3" fmla="*/ 1782164 w 2441321"/>
              <a:gd name="connsiteY3" fmla="*/ 0 h 18288"/>
              <a:gd name="connsiteX4" fmla="*/ 2441321 w 2441321"/>
              <a:gd name="connsiteY4" fmla="*/ 0 h 18288"/>
              <a:gd name="connsiteX5" fmla="*/ 2441321 w 2441321"/>
              <a:gd name="connsiteY5" fmla="*/ 18288 h 18288"/>
              <a:gd name="connsiteX6" fmla="*/ 1879817 w 2441321"/>
              <a:gd name="connsiteY6" fmla="*/ 18288 h 18288"/>
              <a:gd name="connsiteX7" fmla="*/ 1318313 w 2441321"/>
              <a:gd name="connsiteY7" fmla="*/ 18288 h 18288"/>
              <a:gd name="connsiteX8" fmla="*/ 659157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1188" y="8366"/>
                  <a:pt x="2440365" y="10017"/>
                  <a:pt x="2441321" y="18288"/>
                </a:cubicBezTo>
                <a:cubicBezTo>
                  <a:pt x="2159375" y="49009"/>
                  <a:pt x="2054495" y="45666"/>
                  <a:pt x="1830991" y="18288"/>
                </a:cubicBezTo>
                <a:cubicBezTo>
                  <a:pt x="1615846" y="7509"/>
                  <a:pt x="1521674" y="-5422"/>
                  <a:pt x="1269487" y="18288"/>
                </a:cubicBezTo>
                <a:cubicBezTo>
                  <a:pt x="1019660" y="53960"/>
                  <a:pt x="886911" y="42351"/>
                  <a:pt x="707983" y="18288"/>
                </a:cubicBezTo>
                <a:cubicBezTo>
                  <a:pt x="523434" y="27321"/>
                  <a:pt x="307885" y="34316"/>
                  <a:pt x="0" y="18288"/>
                </a:cubicBezTo>
                <a:cubicBezTo>
                  <a:pt x="-595" y="11182"/>
                  <a:pt x="-5" y="6307"/>
                  <a:pt x="0" y="0"/>
                </a:cubicBezTo>
                <a:close/>
              </a:path>
              <a:path w="2441321" h="18288"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666" y="6144"/>
                  <a:pt x="2441358" y="10525"/>
                  <a:pt x="2441321" y="18288"/>
                </a:cubicBezTo>
                <a:cubicBezTo>
                  <a:pt x="2180658" y="18322"/>
                  <a:pt x="2084222" y="5934"/>
                  <a:pt x="1879817" y="18288"/>
                </a:cubicBezTo>
                <a:cubicBezTo>
                  <a:pt x="1668182" y="16222"/>
                  <a:pt x="1551159" y="-6477"/>
                  <a:pt x="1318313" y="18288"/>
                </a:cubicBezTo>
                <a:cubicBezTo>
                  <a:pt x="1059871" y="56395"/>
                  <a:pt x="901959" y="23831"/>
                  <a:pt x="659157" y="18288"/>
                </a:cubicBezTo>
                <a:cubicBezTo>
                  <a:pt x="444692" y="28483"/>
                  <a:pt x="245032" y="39882"/>
                  <a:pt x="0" y="18288"/>
                </a:cubicBezTo>
                <a:cubicBezTo>
                  <a:pt x="-11" y="10485"/>
                  <a:pt x="-221" y="3288"/>
                  <a:pt x="0" y="0"/>
                </a:cubicBezTo>
                <a:close/>
              </a:path>
              <a:path w="2441321" h="18288"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440" y="8687"/>
                  <a:pt x="2440452" y="9944"/>
                  <a:pt x="2441321" y="18288"/>
                </a:cubicBezTo>
                <a:cubicBezTo>
                  <a:pt x="2149099" y="27348"/>
                  <a:pt x="2027305" y="56470"/>
                  <a:pt x="1830991" y="18288"/>
                </a:cubicBezTo>
                <a:cubicBezTo>
                  <a:pt x="1614571" y="-18764"/>
                  <a:pt x="1500998" y="10727"/>
                  <a:pt x="1269487" y="18288"/>
                </a:cubicBezTo>
                <a:cubicBezTo>
                  <a:pt x="1042399" y="37834"/>
                  <a:pt x="927922" y="45822"/>
                  <a:pt x="707983" y="18288"/>
                </a:cubicBezTo>
                <a:cubicBezTo>
                  <a:pt x="502575" y="-5380"/>
                  <a:pt x="350393" y="34499"/>
                  <a:pt x="0" y="18288"/>
                </a:cubicBezTo>
                <a:cubicBezTo>
                  <a:pt x="-394" y="12154"/>
                  <a:pt x="907" y="6688"/>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02F2CF8-B273-42DC-B8F5-8A109BFFE147}"/>
              </a:ext>
            </a:extLst>
          </p:cNvPr>
          <p:cNvSpPr>
            <a:spLocks noGrp="1"/>
          </p:cNvSpPr>
          <p:nvPr>
            <p:ph idx="1"/>
          </p:nvPr>
        </p:nvSpPr>
        <p:spPr>
          <a:xfrm>
            <a:off x="473202" y="2807208"/>
            <a:ext cx="2571750" cy="3410712"/>
          </a:xfrm>
        </p:spPr>
        <p:txBody>
          <a:bodyPr anchor="t">
            <a:normAutofit/>
          </a:bodyPr>
          <a:lstStyle/>
          <a:p>
            <a:r>
              <a:rPr lang="en-US" sz="1900"/>
              <a:t>A microservices based architecture that uses the reactive streams as integration backbone</a:t>
            </a:r>
          </a:p>
          <a:p>
            <a:endParaRPr lang="en-US" sz="1900"/>
          </a:p>
          <a:p>
            <a:r>
              <a:rPr lang="en-US" sz="1900"/>
              <a:t>Provides design principles and best practices</a:t>
            </a:r>
          </a:p>
          <a:p>
            <a:endParaRPr lang="en-US" sz="1900"/>
          </a:p>
        </p:txBody>
      </p:sp>
      <p:pic>
        <p:nvPicPr>
          <p:cNvPr id="8" name="Picture 7">
            <a:extLst>
              <a:ext uri="{FF2B5EF4-FFF2-40B4-BE49-F238E27FC236}">
                <a16:creationId xmlns:a16="http://schemas.microsoft.com/office/drawing/2014/main" id="{512DD248-1B0A-4928-9545-4E95541C375E}"/>
              </a:ext>
            </a:extLst>
          </p:cNvPr>
          <p:cNvPicPr>
            <a:picLocks noChangeAspect="1"/>
          </p:cNvPicPr>
          <p:nvPr/>
        </p:nvPicPr>
        <p:blipFill>
          <a:blip r:embed="rId2"/>
          <a:stretch>
            <a:fillRect/>
          </a:stretch>
        </p:blipFill>
        <p:spPr>
          <a:xfrm>
            <a:off x="4220337" y="640080"/>
            <a:ext cx="3718560" cy="5577840"/>
          </a:xfrm>
          <a:prstGeom prst="rect">
            <a:avLst/>
          </a:prstGeom>
        </p:spPr>
      </p:pic>
      <p:sp>
        <p:nvSpPr>
          <p:cNvPr id="4" name="Date Placeholder 3">
            <a:extLst>
              <a:ext uri="{FF2B5EF4-FFF2-40B4-BE49-F238E27FC236}">
                <a16:creationId xmlns:a16="http://schemas.microsoft.com/office/drawing/2014/main" id="{D2192644-CAE6-4F52-A9B1-F6BA8FF6C0D9}"/>
              </a:ext>
            </a:extLst>
          </p:cNvPr>
          <p:cNvSpPr>
            <a:spLocks noGrp="1"/>
          </p:cNvSpPr>
          <p:nvPr>
            <p:ph type="dt" sz="half" idx="10"/>
          </p:nvPr>
        </p:nvSpPr>
        <p:spPr>
          <a:xfrm>
            <a:off x="628650" y="6356350"/>
            <a:ext cx="2057400" cy="365125"/>
          </a:xfrm>
        </p:spPr>
        <p:txBody>
          <a:bodyPr>
            <a:normAutofit/>
          </a:bodyPr>
          <a:lstStyle/>
          <a:p>
            <a:pPr>
              <a:spcAft>
                <a:spcPts val="600"/>
              </a:spcAft>
            </a:pPr>
            <a:fld id="{D00892A4-626F-4F22-9A5D-7A6FDA3102F5}" type="datetime1">
              <a:rPr lang="en-US" smtClean="0"/>
              <a:pPr>
                <a:spcAft>
                  <a:spcPts val="600"/>
                </a:spcAft>
              </a:pPr>
              <a:t>10/26/2021</a:t>
            </a:fld>
            <a:endParaRPr lang="en-US"/>
          </a:p>
        </p:txBody>
      </p:sp>
      <p:sp>
        <p:nvSpPr>
          <p:cNvPr id="6" name="Footer Placeholder 5">
            <a:extLst>
              <a:ext uri="{FF2B5EF4-FFF2-40B4-BE49-F238E27FC236}">
                <a16:creationId xmlns:a16="http://schemas.microsoft.com/office/drawing/2014/main" id="{3E419A8E-5D2A-4602-B39E-1ECE29DE4948}"/>
              </a:ext>
            </a:extLst>
          </p:cNvPr>
          <p:cNvSpPr>
            <a:spLocks noGrp="1"/>
          </p:cNvSpPr>
          <p:nvPr>
            <p:ph type="ftr" sz="quarter" idx="12"/>
          </p:nvPr>
        </p:nvSpPr>
        <p:spPr>
          <a:xfrm>
            <a:off x="3028950" y="6356350"/>
            <a:ext cx="3086100" cy="365125"/>
          </a:xfrm>
        </p:spPr>
        <p:txBody>
          <a:bodyPr>
            <a:normAutofit/>
          </a:bodyPr>
          <a:lstStyle/>
          <a:p>
            <a:pPr>
              <a:lnSpc>
                <a:spcPct val="90000"/>
              </a:lnSpc>
              <a:spcAft>
                <a:spcPts val="600"/>
              </a:spcAft>
            </a:pPr>
            <a:r>
              <a:rPr lang="en-US" sz="1000"/>
              <a:t>Service Integration using Asynchronous Messaging</a:t>
            </a:r>
          </a:p>
        </p:txBody>
      </p:sp>
      <p:sp>
        <p:nvSpPr>
          <p:cNvPr id="5" name="Slide Number Placeholder 4">
            <a:extLst>
              <a:ext uri="{FF2B5EF4-FFF2-40B4-BE49-F238E27FC236}">
                <a16:creationId xmlns:a16="http://schemas.microsoft.com/office/drawing/2014/main" id="{2C674EE4-67FC-468C-90CF-D4478DE65935}"/>
              </a:ext>
            </a:extLst>
          </p:cNvPr>
          <p:cNvSpPr>
            <a:spLocks noGrp="1"/>
          </p:cNvSpPr>
          <p:nvPr>
            <p:ph type="sldNum" sz="quarter" idx="11"/>
          </p:nvPr>
        </p:nvSpPr>
        <p:spPr>
          <a:xfrm>
            <a:off x="6457950" y="6356350"/>
            <a:ext cx="2057400" cy="365125"/>
          </a:xfrm>
        </p:spPr>
        <p:txBody>
          <a:bodyPr>
            <a:normAutofit/>
          </a:bodyPr>
          <a:lstStyle/>
          <a:p>
            <a:pPr>
              <a:spcAft>
                <a:spcPts val="600"/>
              </a:spcAft>
            </a:pPr>
            <a:fld id="{1394A405-A56A-447D-AF03-5FB891AC25A7}" type="slidenum">
              <a:rPr lang="en-US"/>
              <a:pPr>
                <a:spcAft>
                  <a:spcPts val="600"/>
                </a:spcAft>
              </a:pPr>
              <a:t>29</a:t>
            </a:fld>
            <a:endParaRPr lang="en-US"/>
          </a:p>
        </p:txBody>
      </p:sp>
    </p:spTree>
    <p:extLst>
      <p:ext uri="{BB962C8B-B14F-4D97-AF65-F5344CB8AC3E}">
        <p14:creationId xmlns:p14="http://schemas.microsoft.com/office/powerpoint/2010/main" val="39880374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B14F0-A75C-453A-B244-AF7A637843A7}"/>
              </a:ext>
            </a:extLst>
          </p:cNvPr>
          <p:cNvSpPr>
            <a:spLocks noGrp="1"/>
          </p:cNvSpPr>
          <p:nvPr>
            <p:ph type="title"/>
          </p:nvPr>
        </p:nvSpPr>
        <p:spPr/>
        <p:txBody>
          <a:bodyPr/>
          <a:lstStyle/>
          <a:p>
            <a:r>
              <a:rPr lang="en-US" dirty="0"/>
              <a:t>Apache Kafka</a:t>
            </a:r>
          </a:p>
        </p:txBody>
      </p:sp>
      <p:sp>
        <p:nvSpPr>
          <p:cNvPr id="3" name="Content Placeholder 2">
            <a:extLst>
              <a:ext uri="{FF2B5EF4-FFF2-40B4-BE49-F238E27FC236}">
                <a16:creationId xmlns:a16="http://schemas.microsoft.com/office/drawing/2014/main" id="{F6D154BB-5D9A-48E7-B8C9-A245DCCFD1CA}"/>
              </a:ext>
            </a:extLst>
          </p:cNvPr>
          <p:cNvSpPr>
            <a:spLocks noGrp="1"/>
          </p:cNvSpPr>
          <p:nvPr>
            <p:ph idx="1"/>
          </p:nvPr>
        </p:nvSpPr>
        <p:spPr>
          <a:xfrm>
            <a:off x="457200" y="1600200"/>
            <a:ext cx="5007935" cy="4525963"/>
          </a:xfrm>
        </p:spPr>
        <p:txBody>
          <a:bodyPr/>
          <a:lstStyle/>
          <a:p>
            <a:r>
              <a:rPr lang="en-US" dirty="0"/>
              <a:t>An open-source distributed computing streaming platform</a:t>
            </a:r>
          </a:p>
          <a:p>
            <a:r>
              <a:rPr lang="en-US" dirty="0"/>
              <a:t>Popular in large enterprises for mission-critical reactive systems</a:t>
            </a:r>
          </a:p>
        </p:txBody>
      </p:sp>
      <p:sp>
        <p:nvSpPr>
          <p:cNvPr id="4" name="Date Placeholder 3">
            <a:extLst>
              <a:ext uri="{FF2B5EF4-FFF2-40B4-BE49-F238E27FC236}">
                <a16:creationId xmlns:a16="http://schemas.microsoft.com/office/drawing/2014/main" id="{EEDEB884-8B1E-4677-9A60-A6E93E9EB7D0}"/>
              </a:ext>
            </a:extLst>
          </p:cNvPr>
          <p:cNvSpPr>
            <a:spLocks noGrp="1"/>
          </p:cNvSpPr>
          <p:nvPr>
            <p:ph type="dt" sz="half" idx="10"/>
          </p:nvPr>
        </p:nvSpPr>
        <p:spPr/>
        <p:txBody>
          <a:bodyPr/>
          <a:lstStyle/>
          <a:p>
            <a:fld id="{D00892A4-626F-4F22-9A5D-7A6FDA3102F5}" type="datetime1">
              <a:rPr lang="en-US" smtClean="0"/>
              <a:t>10/26/2021</a:t>
            </a:fld>
            <a:endParaRPr lang="en-US" dirty="0"/>
          </a:p>
        </p:txBody>
      </p:sp>
      <p:sp>
        <p:nvSpPr>
          <p:cNvPr id="5" name="Slide Number Placeholder 4">
            <a:extLst>
              <a:ext uri="{FF2B5EF4-FFF2-40B4-BE49-F238E27FC236}">
                <a16:creationId xmlns:a16="http://schemas.microsoft.com/office/drawing/2014/main" id="{DEA73406-9016-4041-92B0-F0A525F1E483}"/>
              </a:ext>
            </a:extLst>
          </p:cNvPr>
          <p:cNvSpPr>
            <a:spLocks noGrp="1"/>
          </p:cNvSpPr>
          <p:nvPr>
            <p:ph type="sldNum" sz="quarter" idx="11"/>
          </p:nvPr>
        </p:nvSpPr>
        <p:spPr/>
        <p:txBody>
          <a:bodyPr/>
          <a:lstStyle/>
          <a:p>
            <a:fld id="{1394A405-A56A-447D-AF03-5FB891AC25A7}" type="slidenum">
              <a:rPr lang="en-US" smtClean="0"/>
              <a:pPr/>
              <a:t>30</a:t>
            </a:fld>
            <a:endParaRPr lang="en-US" dirty="0"/>
          </a:p>
        </p:txBody>
      </p:sp>
      <p:sp>
        <p:nvSpPr>
          <p:cNvPr id="6" name="Footer Placeholder 5">
            <a:extLst>
              <a:ext uri="{FF2B5EF4-FFF2-40B4-BE49-F238E27FC236}">
                <a16:creationId xmlns:a16="http://schemas.microsoft.com/office/drawing/2014/main" id="{CD7224D7-A6E8-42E6-959D-FAF238FD9C23}"/>
              </a:ext>
            </a:extLst>
          </p:cNvPr>
          <p:cNvSpPr>
            <a:spLocks noGrp="1"/>
          </p:cNvSpPr>
          <p:nvPr>
            <p:ph type="ftr" sz="quarter" idx="12"/>
          </p:nvPr>
        </p:nvSpPr>
        <p:spPr/>
        <p:txBody>
          <a:bodyPr/>
          <a:lstStyle/>
          <a:p>
            <a:r>
              <a:rPr lang="en-US"/>
              <a:t>Service Integration using Asynchronous Messaging</a:t>
            </a:r>
            <a:endParaRPr lang="en-US" dirty="0"/>
          </a:p>
        </p:txBody>
      </p:sp>
      <p:sp>
        <p:nvSpPr>
          <p:cNvPr id="7" name="TextBox 6">
            <a:extLst>
              <a:ext uri="{FF2B5EF4-FFF2-40B4-BE49-F238E27FC236}">
                <a16:creationId xmlns:a16="http://schemas.microsoft.com/office/drawing/2014/main" id="{8B9F8F58-7A2F-4184-BC12-5394ADA45FFD}"/>
              </a:ext>
            </a:extLst>
          </p:cNvPr>
          <p:cNvSpPr txBox="1"/>
          <p:nvPr/>
        </p:nvSpPr>
        <p:spPr>
          <a:xfrm>
            <a:off x="2690037" y="5745478"/>
            <a:ext cx="2650534" cy="369332"/>
          </a:xfrm>
          <a:prstGeom prst="rect">
            <a:avLst/>
          </a:prstGeom>
          <a:noFill/>
        </p:spPr>
        <p:txBody>
          <a:bodyPr wrap="none" rtlCol="0">
            <a:spAutoFit/>
          </a:bodyPr>
          <a:lstStyle/>
          <a:p>
            <a:r>
              <a:rPr lang="en-US" dirty="0">
                <a:hlinkClick r:id="rId2"/>
              </a:rPr>
              <a:t>https://kafka.apache.org/</a:t>
            </a:r>
            <a:r>
              <a:rPr lang="en-US" dirty="0"/>
              <a:t> </a:t>
            </a:r>
          </a:p>
        </p:txBody>
      </p:sp>
      <p:pic>
        <p:nvPicPr>
          <p:cNvPr id="1026" name="Picture 2" descr="Apache Kafka">
            <a:extLst>
              <a:ext uri="{FF2B5EF4-FFF2-40B4-BE49-F238E27FC236}">
                <a16:creationId xmlns:a16="http://schemas.microsoft.com/office/drawing/2014/main" id="{EA3AA65F-FE8E-415B-8720-0E205DC5BD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8149" y="1560588"/>
            <a:ext cx="2498651" cy="2498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41143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2A86291-1F1C-43CB-AE2F-8DB7A69BE14D}"/>
              </a:ext>
            </a:extLst>
          </p:cNvPr>
          <p:cNvSpPr>
            <a:spLocks noGrp="1"/>
          </p:cNvSpPr>
          <p:nvPr>
            <p:ph type="title"/>
          </p:nvPr>
        </p:nvSpPr>
        <p:spPr/>
        <p:txBody>
          <a:bodyPr/>
          <a:lstStyle/>
          <a:p>
            <a:r>
              <a:rPr lang="en-US" dirty="0"/>
              <a:t>Part 4 of 4 – Java Messaging Service (JMS)</a:t>
            </a:r>
          </a:p>
        </p:txBody>
      </p:sp>
      <p:sp>
        <p:nvSpPr>
          <p:cNvPr id="8" name="Text Placeholder 7">
            <a:extLst>
              <a:ext uri="{FF2B5EF4-FFF2-40B4-BE49-F238E27FC236}">
                <a16:creationId xmlns:a16="http://schemas.microsoft.com/office/drawing/2014/main" id="{CDC6EB61-B8CD-40C7-8643-F2A82E8AA2D4}"/>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580E9D0A-C754-4B3C-9E9D-D9FA49410689}"/>
              </a:ext>
            </a:extLst>
          </p:cNvPr>
          <p:cNvSpPr>
            <a:spLocks noGrp="1"/>
          </p:cNvSpPr>
          <p:nvPr>
            <p:ph type="dt" sz="half" idx="10"/>
          </p:nvPr>
        </p:nvSpPr>
        <p:spPr/>
        <p:txBody>
          <a:bodyPr/>
          <a:lstStyle/>
          <a:p>
            <a:fld id="{D00892A4-626F-4F22-9A5D-7A6FDA3102F5}" type="datetime1">
              <a:rPr lang="en-US" smtClean="0"/>
              <a:t>10/26/2021</a:t>
            </a:fld>
            <a:endParaRPr lang="en-US" dirty="0"/>
          </a:p>
        </p:txBody>
      </p:sp>
      <p:sp>
        <p:nvSpPr>
          <p:cNvPr id="5" name="Slide Number Placeholder 4">
            <a:extLst>
              <a:ext uri="{FF2B5EF4-FFF2-40B4-BE49-F238E27FC236}">
                <a16:creationId xmlns:a16="http://schemas.microsoft.com/office/drawing/2014/main" id="{0B67E2D3-0A34-44E0-9BE5-3EA035CCAFFB}"/>
              </a:ext>
            </a:extLst>
          </p:cNvPr>
          <p:cNvSpPr>
            <a:spLocks noGrp="1"/>
          </p:cNvSpPr>
          <p:nvPr>
            <p:ph type="sldNum" sz="quarter" idx="11"/>
          </p:nvPr>
        </p:nvSpPr>
        <p:spPr/>
        <p:txBody>
          <a:bodyPr/>
          <a:lstStyle/>
          <a:p>
            <a:fld id="{1394A405-A56A-447D-AF03-5FB891AC25A7}" type="slidenum">
              <a:rPr lang="en-US" smtClean="0"/>
              <a:pPr/>
              <a:t>31</a:t>
            </a:fld>
            <a:endParaRPr lang="en-US" dirty="0"/>
          </a:p>
        </p:txBody>
      </p:sp>
      <p:sp>
        <p:nvSpPr>
          <p:cNvPr id="6" name="Footer Placeholder 5">
            <a:extLst>
              <a:ext uri="{FF2B5EF4-FFF2-40B4-BE49-F238E27FC236}">
                <a16:creationId xmlns:a16="http://schemas.microsoft.com/office/drawing/2014/main" id="{674E113B-A82C-4C53-A57D-640393873D4E}"/>
              </a:ext>
            </a:extLst>
          </p:cNvPr>
          <p:cNvSpPr>
            <a:spLocks noGrp="1"/>
          </p:cNvSpPr>
          <p:nvPr>
            <p:ph type="ftr" sz="quarter" idx="12"/>
          </p:nvPr>
        </p:nvSpPr>
        <p:spPr/>
        <p:txBody>
          <a:bodyPr/>
          <a:lstStyle/>
          <a:p>
            <a:r>
              <a:rPr lang="en-US"/>
              <a:t>Service Integration using Asynchronous Messaging</a:t>
            </a:r>
            <a:endParaRPr lang="en-US" dirty="0"/>
          </a:p>
        </p:txBody>
      </p:sp>
    </p:spTree>
    <p:extLst>
      <p:ext uri="{BB962C8B-B14F-4D97-AF65-F5344CB8AC3E}">
        <p14:creationId xmlns:p14="http://schemas.microsoft.com/office/powerpoint/2010/main" val="31377282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Messaging Service (JMS)</a:t>
            </a:r>
          </a:p>
        </p:txBody>
      </p:sp>
      <p:sp>
        <p:nvSpPr>
          <p:cNvPr id="3" name="Content Placeholder 2"/>
          <p:cNvSpPr>
            <a:spLocks noGrp="1"/>
          </p:cNvSpPr>
          <p:nvPr>
            <p:ph idx="1"/>
          </p:nvPr>
        </p:nvSpPr>
        <p:spPr/>
        <p:txBody>
          <a:bodyPr/>
          <a:lstStyle/>
          <a:p>
            <a:r>
              <a:rPr lang="en-US" dirty="0"/>
              <a:t>JEE component which allows JEE applications to create, send, receive, and read messages</a:t>
            </a:r>
          </a:p>
          <a:p>
            <a:r>
              <a:rPr lang="en-US" dirty="0"/>
              <a:t>Complete messaging capability</a:t>
            </a:r>
          </a:p>
          <a:p>
            <a:r>
              <a:rPr lang="en-US" dirty="0"/>
              <a:t>Provides </a:t>
            </a:r>
            <a:r>
              <a:rPr lang="en-US" b="1" i="1" dirty="0"/>
              <a:t>standard</a:t>
            </a:r>
            <a:r>
              <a:rPr lang="en-US" dirty="0"/>
              <a:t> API and semantics</a:t>
            </a:r>
          </a:p>
          <a:p>
            <a:r>
              <a:rPr lang="en-US" dirty="0"/>
              <a:t>JMS operations can participate in JTA transactions (e.g., DB write &amp; messaging)</a:t>
            </a:r>
          </a:p>
          <a:p>
            <a:r>
              <a:rPr lang="en-US" dirty="0"/>
              <a:t>Abstracts complexity</a:t>
            </a:r>
          </a:p>
        </p:txBody>
      </p:sp>
      <p:sp>
        <p:nvSpPr>
          <p:cNvPr id="4" name="Date Placeholder 3"/>
          <p:cNvSpPr>
            <a:spLocks noGrp="1"/>
          </p:cNvSpPr>
          <p:nvPr>
            <p:ph type="dt" sz="half" idx="10"/>
          </p:nvPr>
        </p:nvSpPr>
        <p:spPr/>
        <p:txBody>
          <a:bodyPr/>
          <a:lstStyle/>
          <a:p>
            <a:fld id="{D00892A4-626F-4F22-9A5D-7A6FDA3102F5}" type="datetime1">
              <a:rPr lang="en-US" smtClean="0"/>
              <a:t>10/26/2021</a:t>
            </a:fld>
            <a:endParaRPr lang="en-US" dirty="0"/>
          </a:p>
        </p:txBody>
      </p:sp>
      <p:sp>
        <p:nvSpPr>
          <p:cNvPr id="5" name="Slide Number Placeholder 4"/>
          <p:cNvSpPr>
            <a:spLocks noGrp="1"/>
          </p:cNvSpPr>
          <p:nvPr>
            <p:ph type="sldNum" sz="quarter" idx="11"/>
          </p:nvPr>
        </p:nvSpPr>
        <p:spPr/>
        <p:txBody>
          <a:bodyPr/>
          <a:lstStyle/>
          <a:p>
            <a:fld id="{1394A405-A56A-447D-AF03-5FB891AC25A7}" type="slidenum">
              <a:rPr lang="en-US" smtClean="0"/>
              <a:pPr/>
              <a:t>32</a:t>
            </a:fld>
            <a:endParaRPr lang="en-US" dirty="0"/>
          </a:p>
        </p:txBody>
      </p:sp>
      <p:sp>
        <p:nvSpPr>
          <p:cNvPr id="6" name="Footer Placeholder 5"/>
          <p:cNvSpPr>
            <a:spLocks noGrp="1"/>
          </p:cNvSpPr>
          <p:nvPr>
            <p:ph type="ftr" sz="quarter" idx="12"/>
          </p:nvPr>
        </p:nvSpPr>
        <p:spPr/>
        <p:txBody>
          <a:bodyPr/>
          <a:lstStyle/>
          <a:p>
            <a:r>
              <a:rPr lang="en-US"/>
              <a:t>Service Integration using Messaging</a:t>
            </a:r>
            <a:endParaRPr lang="en-US" dirty="0"/>
          </a:p>
        </p:txBody>
      </p:sp>
    </p:spTree>
    <p:extLst>
      <p:ext uri="{BB962C8B-B14F-4D97-AF65-F5344CB8AC3E}">
        <p14:creationId xmlns:p14="http://schemas.microsoft.com/office/powerpoint/2010/main" val="1566413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JMS API Architecture</a:t>
            </a:r>
          </a:p>
        </p:txBody>
      </p:sp>
      <p:sp>
        <p:nvSpPr>
          <p:cNvPr id="3" name="Content Placeholder 2"/>
          <p:cNvSpPr>
            <a:spLocks noGrp="1"/>
          </p:cNvSpPr>
          <p:nvPr>
            <p:ph idx="1"/>
          </p:nvPr>
        </p:nvSpPr>
        <p:spPr>
          <a:xfrm>
            <a:off x="457200" y="3587262"/>
            <a:ext cx="8229600" cy="2538901"/>
          </a:xfrm>
        </p:spPr>
        <p:txBody>
          <a:bodyPr>
            <a:normAutofit/>
          </a:bodyPr>
          <a:lstStyle/>
          <a:p>
            <a:r>
              <a:rPr lang="en-US" sz="2200" b="1" u="sng" dirty="0"/>
              <a:t>JMS Client</a:t>
            </a:r>
            <a:r>
              <a:rPr lang="en-US" sz="2200" dirty="0"/>
              <a:t> – applications that send &amp; receive messages</a:t>
            </a:r>
          </a:p>
          <a:p>
            <a:r>
              <a:rPr lang="en-US" sz="2200" b="1" u="sng" dirty="0"/>
              <a:t>JMS Provider</a:t>
            </a:r>
            <a:r>
              <a:rPr lang="en-US" sz="2200" dirty="0"/>
              <a:t> – messaging system and associated administrative tools (part of JEE application server)</a:t>
            </a:r>
          </a:p>
          <a:p>
            <a:r>
              <a:rPr lang="en-US" sz="2200" b="1" u="sng" dirty="0"/>
              <a:t>Message</a:t>
            </a:r>
            <a:r>
              <a:rPr lang="en-US" sz="2200" dirty="0"/>
              <a:t> – objects that communicate information</a:t>
            </a:r>
          </a:p>
          <a:p>
            <a:r>
              <a:rPr lang="en-US" sz="2200" b="1" u="sng" dirty="0"/>
              <a:t>Administered objects</a:t>
            </a:r>
            <a:r>
              <a:rPr lang="en-US" sz="2200" dirty="0"/>
              <a:t> – queues, topics, connection factory etc. Created (configured) using admin tools, accessible via JNDI</a:t>
            </a:r>
          </a:p>
          <a:p>
            <a:endParaRPr lang="en-US" sz="2200" dirty="0"/>
          </a:p>
        </p:txBody>
      </p:sp>
      <p:sp>
        <p:nvSpPr>
          <p:cNvPr id="4" name="Date Placeholder 3"/>
          <p:cNvSpPr>
            <a:spLocks noGrp="1"/>
          </p:cNvSpPr>
          <p:nvPr>
            <p:ph type="dt" sz="half" idx="10"/>
          </p:nvPr>
        </p:nvSpPr>
        <p:spPr/>
        <p:txBody>
          <a:bodyPr/>
          <a:lstStyle/>
          <a:p>
            <a:fld id="{D00892A4-626F-4F22-9A5D-7A6FDA3102F5}" type="datetime1">
              <a:rPr lang="en-US" smtClean="0"/>
              <a:t>10/26/2021</a:t>
            </a:fld>
            <a:endParaRPr lang="en-US" dirty="0"/>
          </a:p>
        </p:txBody>
      </p:sp>
      <p:sp>
        <p:nvSpPr>
          <p:cNvPr id="5" name="Slide Number Placeholder 4"/>
          <p:cNvSpPr>
            <a:spLocks noGrp="1"/>
          </p:cNvSpPr>
          <p:nvPr>
            <p:ph type="sldNum" sz="quarter" idx="11"/>
          </p:nvPr>
        </p:nvSpPr>
        <p:spPr/>
        <p:txBody>
          <a:bodyPr/>
          <a:lstStyle/>
          <a:p>
            <a:fld id="{1394A405-A56A-447D-AF03-5FB891AC25A7}" type="slidenum">
              <a:rPr lang="en-US" smtClean="0"/>
              <a:pPr/>
              <a:t>33</a:t>
            </a:fld>
            <a:endParaRPr lang="en-US" dirty="0"/>
          </a:p>
        </p:txBody>
      </p:sp>
      <p:sp>
        <p:nvSpPr>
          <p:cNvPr id="6" name="Footer Placeholder 5"/>
          <p:cNvSpPr>
            <a:spLocks noGrp="1"/>
          </p:cNvSpPr>
          <p:nvPr>
            <p:ph type="ftr" sz="quarter" idx="12"/>
          </p:nvPr>
        </p:nvSpPr>
        <p:spPr/>
        <p:txBody>
          <a:bodyPr/>
          <a:lstStyle/>
          <a:p>
            <a:r>
              <a:rPr lang="en-US"/>
              <a:t>Service Integration using Messaging</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6109" y="1299795"/>
            <a:ext cx="4974291" cy="2049708"/>
          </a:xfrm>
          <a:prstGeom prst="rect">
            <a:avLst/>
          </a:prstGeom>
        </p:spPr>
      </p:pic>
    </p:spTree>
    <p:extLst>
      <p:ext uri="{BB962C8B-B14F-4D97-AF65-F5344CB8AC3E}">
        <p14:creationId xmlns:p14="http://schemas.microsoft.com/office/powerpoint/2010/main" val="27249050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JMS API</a:t>
            </a:r>
          </a:p>
        </p:txBody>
      </p:sp>
      <p:sp>
        <p:nvSpPr>
          <p:cNvPr id="4" name="Date Placeholder 3"/>
          <p:cNvSpPr>
            <a:spLocks noGrp="1"/>
          </p:cNvSpPr>
          <p:nvPr>
            <p:ph type="dt" sz="half" idx="10"/>
          </p:nvPr>
        </p:nvSpPr>
        <p:spPr/>
        <p:txBody>
          <a:bodyPr/>
          <a:lstStyle/>
          <a:p>
            <a:fld id="{D00892A4-626F-4F22-9A5D-7A6FDA3102F5}" type="datetime1">
              <a:rPr lang="en-US" smtClean="0"/>
              <a:t>10/26/2021</a:t>
            </a:fld>
            <a:endParaRPr lang="en-US" dirty="0"/>
          </a:p>
        </p:txBody>
      </p:sp>
      <p:sp>
        <p:nvSpPr>
          <p:cNvPr id="5" name="Slide Number Placeholder 4"/>
          <p:cNvSpPr>
            <a:spLocks noGrp="1"/>
          </p:cNvSpPr>
          <p:nvPr>
            <p:ph type="sldNum" sz="quarter" idx="11"/>
          </p:nvPr>
        </p:nvSpPr>
        <p:spPr/>
        <p:txBody>
          <a:bodyPr/>
          <a:lstStyle/>
          <a:p>
            <a:fld id="{1394A405-A56A-447D-AF03-5FB891AC25A7}" type="slidenum">
              <a:rPr lang="en-US" smtClean="0"/>
              <a:pPr/>
              <a:t>34</a:t>
            </a:fld>
            <a:endParaRPr lang="en-US" dirty="0"/>
          </a:p>
        </p:txBody>
      </p:sp>
      <p:sp>
        <p:nvSpPr>
          <p:cNvPr id="6" name="Footer Placeholder 5"/>
          <p:cNvSpPr>
            <a:spLocks noGrp="1"/>
          </p:cNvSpPr>
          <p:nvPr>
            <p:ph type="ftr" sz="quarter" idx="12"/>
          </p:nvPr>
        </p:nvSpPr>
        <p:spPr/>
        <p:txBody>
          <a:bodyPr/>
          <a:lstStyle/>
          <a:p>
            <a:r>
              <a:rPr lang="en-US"/>
              <a:t>Service Integration using Messaging</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826" y="1417637"/>
            <a:ext cx="6093665" cy="4772147"/>
          </a:xfrm>
          <a:prstGeom prst="rect">
            <a:avLst/>
          </a:prstGeom>
        </p:spPr>
      </p:pic>
    </p:spTree>
    <p:extLst>
      <p:ext uri="{BB962C8B-B14F-4D97-AF65-F5344CB8AC3E}">
        <p14:creationId xmlns:p14="http://schemas.microsoft.com/office/powerpoint/2010/main" val="16561262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JMS API (contd.)</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800" dirty="0"/>
              <a:t>Create administered objects using application server specific toolkit, assign JNDI names</a:t>
            </a:r>
          </a:p>
          <a:p>
            <a:pPr marL="514350" indent="-514350">
              <a:buFont typeface="+mj-lt"/>
              <a:buAutoNum type="arabicPeriod"/>
            </a:pPr>
            <a:r>
              <a:rPr lang="en-US" sz="2800" dirty="0"/>
              <a:t>Inject administrative objects into JMS clients</a:t>
            </a:r>
          </a:p>
        </p:txBody>
      </p:sp>
      <p:sp>
        <p:nvSpPr>
          <p:cNvPr id="4" name="Date Placeholder 3"/>
          <p:cNvSpPr>
            <a:spLocks noGrp="1"/>
          </p:cNvSpPr>
          <p:nvPr>
            <p:ph type="dt" sz="half" idx="10"/>
          </p:nvPr>
        </p:nvSpPr>
        <p:spPr/>
        <p:txBody>
          <a:bodyPr/>
          <a:lstStyle/>
          <a:p>
            <a:fld id="{D00892A4-626F-4F22-9A5D-7A6FDA3102F5}" type="datetime1">
              <a:rPr lang="en-US" smtClean="0"/>
              <a:t>10/26/2021</a:t>
            </a:fld>
            <a:endParaRPr lang="en-US" dirty="0"/>
          </a:p>
        </p:txBody>
      </p:sp>
      <p:sp>
        <p:nvSpPr>
          <p:cNvPr id="5" name="Slide Number Placeholder 4"/>
          <p:cNvSpPr>
            <a:spLocks noGrp="1"/>
          </p:cNvSpPr>
          <p:nvPr>
            <p:ph type="sldNum" sz="quarter" idx="11"/>
          </p:nvPr>
        </p:nvSpPr>
        <p:spPr/>
        <p:txBody>
          <a:bodyPr/>
          <a:lstStyle/>
          <a:p>
            <a:fld id="{1394A405-A56A-447D-AF03-5FB891AC25A7}" type="slidenum">
              <a:rPr lang="en-US" smtClean="0"/>
              <a:pPr/>
              <a:t>35</a:t>
            </a:fld>
            <a:endParaRPr lang="en-US" dirty="0"/>
          </a:p>
        </p:txBody>
      </p:sp>
      <p:sp>
        <p:nvSpPr>
          <p:cNvPr id="6" name="Footer Placeholder 5"/>
          <p:cNvSpPr>
            <a:spLocks noGrp="1"/>
          </p:cNvSpPr>
          <p:nvPr>
            <p:ph type="ftr" sz="quarter" idx="12"/>
          </p:nvPr>
        </p:nvSpPr>
        <p:spPr/>
        <p:txBody>
          <a:bodyPr/>
          <a:lstStyle/>
          <a:p>
            <a:r>
              <a:rPr lang="en-US"/>
              <a:t>Service Integration using Messaging</a:t>
            </a:r>
            <a:endParaRPr lang="en-US" dirty="0"/>
          </a:p>
        </p:txBody>
      </p:sp>
      <p:sp>
        <p:nvSpPr>
          <p:cNvPr id="8" name="Rectangle 7"/>
          <p:cNvSpPr/>
          <p:nvPr/>
        </p:nvSpPr>
        <p:spPr>
          <a:xfrm>
            <a:off x="457200" y="3411415"/>
            <a:ext cx="8229600" cy="2897310"/>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r>
              <a:rPr lang="en-US" sz="2000" b="1" noProof="1">
                <a:latin typeface="Courier New" panose="02070309020205020404" pitchFamily="49" charset="0"/>
                <a:cs typeface="Courier New" panose="02070309020205020404" pitchFamily="49" charset="0"/>
              </a:rPr>
              <a:t>@Resource</a:t>
            </a:r>
            <a:r>
              <a:rPr lang="en-US" sz="2000" noProof="1">
                <a:latin typeface="Courier New" panose="02070309020205020404" pitchFamily="49" charset="0"/>
                <a:cs typeface="Courier New" panose="02070309020205020404" pitchFamily="49" charset="0"/>
              </a:rPr>
              <a:t>(lookup = "java:comp/DefaultJMSConnectionFactory")</a:t>
            </a:r>
          </a:p>
          <a:p>
            <a:r>
              <a:rPr lang="en-US" sz="2000" noProof="1">
                <a:latin typeface="Courier New" panose="02070309020205020404" pitchFamily="49" charset="0"/>
                <a:cs typeface="Courier New" panose="02070309020205020404" pitchFamily="49" charset="0"/>
              </a:rPr>
              <a:t>private static ConnectionFactory connectionFactory;</a:t>
            </a:r>
          </a:p>
          <a:p>
            <a:endParaRPr lang="en-US" sz="2000" noProof="1">
              <a:latin typeface="Courier New" panose="02070309020205020404" pitchFamily="49" charset="0"/>
              <a:cs typeface="Courier New" panose="02070309020205020404" pitchFamily="49" charset="0"/>
            </a:endParaRPr>
          </a:p>
          <a:p>
            <a:r>
              <a:rPr lang="en-US" sz="2000" b="1" noProof="1">
                <a:latin typeface="Courier New" panose="02070309020205020404" pitchFamily="49" charset="0"/>
                <a:cs typeface="Courier New" panose="02070309020205020404" pitchFamily="49" charset="0"/>
              </a:rPr>
              <a:t>@Resource</a:t>
            </a:r>
            <a:r>
              <a:rPr lang="en-US" sz="2000" noProof="1">
                <a:latin typeface="Courier New" panose="02070309020205020404" pitchFamily="49" charset="0"/>
                <a:cs typeface="Courier New" panose="02070309020205020404" pitchFamily="49" charset="0"/>
              </a:rPr>
              <a:t>(lookup = "jms/MyQueue")</a:t>
            </a:r>
          </a:p>
          <a:p>
            <a:r>
              <a:rPr lang="en-US" sz="2000" noProof="1">
                <a:latin typeface="Courier New" panose="02070309020205020404" pitchFamily="49" charset="0"/>
                <a:cs typeface="Courier New" panose="02070309020205020404" pitchFamily="49" charset="0"/>
              </a:rPr>
              <a:t>private static Queue queue;</a:t>
            </a:r>
          </a:p>
          <a:p>
            <a:endParaRPr lang="en-US" sz="2000" noProof="1">
              <a:latin typeface="Courier New" panose="02070309020205020404" pitchFamily="49" charset="0"/>
              <a:cs typeface="Courier New" panose="02070309020205020404" pitchFamily="49" charset="0"/>
            </a:endParaRPr>
          </a:p>
          <a:p>
            <a:r>
              <a:rPr lang="en-US" sz="2000" b="1" noProof="1">
                <a:latin typeface="Courier New" panose="02070309020205020404" pitchFamily="49" charset="0"/>
                <a:cs typeface="Courier New" panose="02070309020205020404" pitchFamily="49" charset="0"/>
              </a:rPr>
              <a:t>@Resource</a:t>
            </a:r>
            <a:r>
              <a:rPr lang="en-US" sz="2000" noProof="1">
                <a:latin typeface="Courier New" panose="02070309020205020404" pitchFamily="49" charset="0"/>
                <a:cs typeface="Courier New" panose="02070309020205020404" pitchFamily="49" charset="0"/>
              </a:rPr>
              <a:t>(lookup = "jms/MyTopic")</a:t>
            </a:r>
          </a:p>
          <a:p>
            <a:r>
              <a:rPr lang="en-US" sz="2000" noProof="1">
                <a:latin typeface="Courier New" panose="02070309020205020404" pitchFamily="49" charset="0"/>
                <a:cs typeface="Courier New" panose="02070309020205020404" pitchFamily="49" charset="0"/>
              </a:rPr>
              <a:t>private static Topic topic;</a:t>
            </a:r>
          </a:p>
        </p:txBody>
      </p:sp>
    </p:spTree>
    <p:extLst>
      <p:ext uri="{BB962C8B-B14F-4D97-AF65-F5344CB8AC3E}">
        <p14:creationId xmlns:p14="http://schemas.microsoft.com/office/powerpoint/2010/main" val="33935514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JMS API (contd.)</a:t>
            </a:r>
          </a:p>
        </p:txBody>
      </p:sp>
      <p:sp>
        <p:nvSpPr>
          <p:cNvPr id="3" name="Content Placeholder 2"/>
          <p:cNvSpPr>
            <a:spLocks noGrp="1"/>
          </p:cNvSpPr>
          <p:nvPr>
            <p:ph idx="1"/>
          </p:nvPr>
        </p:nvSpPr>
        <p:spPr/>
        <p:txBody>
          <a:bodyPr/>
          <a:lstStyle/>
          <a:p>
            <a:pPr marL="514350" indent="-514350">
              <a:buFont typeface="+mj-lt"/>
              <a:buAutoNum type="arabicPeriod" startAt="3"/>
            </a:pPr>
            <a:r>
              <a:rPr lang="en-US" dirty="0"/>
              <a:t>Create </a:t>
            </a:r>
            <a:r>
              <a:rPr lang="en-US" dirty="0" err="1">
                <a:latin typeface="Courier New" panose="02070309020205020404" pitchFamily="49" charset="0"/>
                <a:cs typeface="Courier New" panose="02070309020205020404" pitchFamily="49" charset="0"/>
              </a:rPr>
              <a:t>JMSContext</a:t>
            </a:r>
            <a:r>
              <a:rPr lang="en-US" dirty="0"/>
              <a:t> instance</a:t>
            </a:r>
          </a:p>
          <a:p>
            <a:pPr marL="514350" indent="-514350">
              <a:buFont typeface="+mj-lt"/>
              <a:buAutoNum type="arabicPeriod" startAt="3"/>
            </a:pPr>
            <a:r>
              <a:rPr lang="en-US" dirty="0"/>
              <a:t>Create providers &amp; consumers to send/receive messages</a:t>
            </a:r>
          </a:p>
        </p:txBody>
      </p:sp>
      <p:sp>
        <p:nvSpPr>
          <p:cNvPr id="4" name="Date Placeholder 3"/>
          <p:cNvSpPr>
            <a:spLocks noGrp="1"/>
          </p:cNvSpPr>
          <p:nvPr>
            <p:ph type="dt" sz="half" idx="10"/>
          </p:nvPr>
        </p:nvSpPr>
        <p:spPr/>
        <p:txBody>
          <a:bodyPr/>
          <a:lstStyle/>
          <a:p>
            <a:fld id="{D00892A4-626F-4F22-9A5D-7A6FDA3102F5}" type="datetime1">
              <a:rPr lang="en-US" smtClean="0"/>
              <a:t>10/26/2021</a:t>
            </a:fld>
            <a:endParaRPr lang="en-US" dirty="0"/>
          </a:p>
        </p:txBody>
      </p:sp>
      <p:sp>
        <p:nvSpPr>
          <p:cNvPr id="5" name="Slide Number Placeholder 4"/>
          <p:cNvSpPr>
            <a:spLocks noGrp="1"/>
          </p:cNvSpPr>
          <p:nvPr>
            <p:ph type="sldNum" sz="quarter" idx="11"/>
          </p:nvPr>
        </p:nvSpPr>
        <p:spPr/>
        <p:txBody>
          <a:bodyPr/>
          <a:lstStyle/>
          <a:p>
            <a:fld id="{1394A405-A56A-447D-AF03-5FB891AC25A7}" type="slidenum">
              <a:rPr lang="en-US" smtClean="0"/>
              <a:pPr/>
              <a:t>36</a:t>
            </a:fld>
            <a:endParaRPr lang="en-US" dirty="0"/>
          </a:p>
        </p:txBody>
      </p:sp>
      <p:sp>
        <p:nvSpPr>
          <p:cNvPr id="6" name="Footer Placeholder 5"/>
          <p:cNvSpPr>
            <a:spLocks noGrp="1"/>
          </p:cNvSpPr>
          <p:nvPr>
            <p:ph type="ftr" sz="quarter" idx="12"/>
          </p:nvPr>
        </p:nvSpPr>
        <p:spPr/>
        <p:txBody>
          <a:bodyPr/>
          <a:lstStyle/>
          <a:p>
            <a:r>
              <a:rPr lang="en-US"/>
              <a:t>Service Integration using Messaging</a:t>
            </a:r>
            <a:endParaRPr lang="en-US" dirty="0"/>
          </a:p>
        </p:txBody>
      </p:sp>
      <p:sp>
        <p:nvSpPr>
          <p:cNvPr id="8" name="Rectangle 7"/>
          <p:cNvSpPr/>
          <p:nvPr/>
        </p:nvSpPr>
        <p:spPr>
          <a:xfrm>
            <a:off x="457200" y="3411415"/>
            <a:ext cx="8229600" cy="2897310"/>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r>
              <a:rPr lang="en-US" sz="2000" noProof="1">
                <a:latin typeface="Courier New" panose="02070309020205020404" pitchFamily="49" charset="0"/>
                <a:cs typeface="Courier New" panose="02070309020205020404" pitchFamily="49" charset="0"/>
              </a:rPr>
              <a:t>try (JMSContext context = </a:t>
            </a:r>
          </a:p>
          <a:p>
            <a:r>
              <a:rPr lang="en-US" sz="2000" noProof="1">
                <a:latin typeface="Courier New" panose="02070309020205020404" pitchFamily="49" charset="0"/>
                <a:cs typeface="Courier New" panose="02070309020205020404" pitchFamily="49" charset="0"/>
              </a:rPr>
              <a:t>             connectionFactory.createContext();) {</a:t>
            </a:r>
          </a:p>
          <a:p>
            <a:endParaRPr lang="en-US" sz="2000" noProof="1">
              <a:latin typeface="Courier New" panose="02070309020205020404" pitchFamily="49" charset="0"/>
              <a:cs typeface="Courier New" panose="02070309020205020404" pitchFamily="49" charset="0"/>
            </a:endParaRPr>
          </a:p>
          <a:p>
            <a:r>
              <a:rPr lang="en-US" sz="2000" noProof="1">
                <a:latin typeface="Courier New" panose="02070309020205020404" pitchFamily="49" charset="0"/>
                <a:cs typeface="Courier New" panose="02070309020205020404" pitchFamily="49" charset="0"/>
              </a:rPr>
              <a:t>    context.</a:t>
            </a:r>
            <a:r>
              <a:rPr lang="en-US" sz="2000" b="1" noProof="1">
                <a:solidFill>
                  <a:srgbClr val="FF0000"/>
                </a:solidFill>
                <a:latin typeface="Courier New" panose="02070309020205020404" pitchFamily="49" charset="0"/>
                <a:cs typeface="Courier New" panose="02070309020205020404" pitchFamily="49" charset="0"/>
              </a:rPr>
              <a:t>createProducer()</a:t>
            </a:r>
            <a:r>
              <a:rPr lang="en-US" sz="2000" noProof="1">
                <a:latin typeface="Courier New" panose="02070309020205020404" pitchFamily="49" charset="0"/>
                <a:cs typeface="Courier New" panose="02070309020205020404" pitchFamily="49" charset="0"/>
              </a:rPr>
              <a:t>.</a:t>
            </a:r>
            <a:r>
              <a:rPr lang="en-US" sz="2000" b="1" noProof="1">
                <a:solidFill>
                  <a:srgbClr val="FF0000"/>
                </a:solidFill>
                <a:latin typeface="Courier New" panose="02070309020205020404" pitchFamily="49" charset="0"/>
                <a:cs typeface="Courier New" panose="02070309020205020404" pitchFamily="49" charset="0"/>
              </a:rPr>
              <a:t>send</a:t>
            </a:r>
            <a:r>
              <a:rPr lang="en-US" sz="2000" noProof="1">
                <a:latin typeface="Courier New" panose="02070309020205020404" pitchFamily="49" charset="0"/>
                <a:cs typeface="Courier New" panose="02070309020205020404" pitchFamily="49" charset="0"/>
              </a:rPr>
              <a:t>(queue, msg);</a:t>
            </a:r>
          </a:p>
          <a:p>
            <a:r>
              <a:rPr lang="en-US" sz="2000" noProof="1">
                <a:latin typeface="Courier New" panose="02070309020205020404" pitchFamily="49" charset="0"/>
                <a:cs typeface="Courier New" panose="02070309020205020404" pitchFamily="49" charset="0"/>
              </a:rPr>
              <a:t>    ...</a:t>
            </a:r>
          </a:p>
          <a:p>
            <a:r>
              <a:rPr lang="en-US" sz="2000" noProof="1">
                <a:latin typeface="Courier New" panose="02070309020205020404" pitchFamily="49" charset="0"/>
                <a:cs typeface="Courier New" panose="02070309020205020404" pitchFamily="49" charset="0"/>
              </a:rPr>
              <a:t>    Message m = </a:t>
            </a:r>
          </a:p>
          <a:p>
            <a:r>
              <a:rPr lang="en-US" sz="2000" noProof="1">
                <a:latin typeface="Courier New" panose="02070309020205020404" pitchFamily="49" charset="0"/>
                <a:cs typeface="Courier New" panose="02070309020205020404" pitchFamily="49" charset="0"/>
              </a:rPr>
              <a:t>       context.</a:t>
            </a:r>
            <a:r>
              <a:rPr lang="en-US" sz="2000" b="1" noProof="1">
                <a:solidFill>
                  <a:srgbClr val="FF0000"/>
                </a:solidFill>
                <a:latin typeface="Courier New" panose="02070309020205020404" pitchFamily="49" charset="0"/>
                <a:cs typeface="Courier New" panose="02070309020205020404" pitchFamily="49" charset="0"/>
              </a:rPr>
              <a:t>createCosumer</a:t>
            </a:r>
            <a:r>
              <a:rPr lang="en-US" sz="2000" noProof="1">
                <a:latin typeface="Courier New" panose="02070309020205020404" pitchFamily="49" charset="0"/>
                <a:cs typeface="Courier New" panose="02070309020205020404" pitchFamily="49" charset="0"/>
              </a:rPr>
              <a:t>(queue).</a:t>
            </a:r>
            <a:r>
              <a:rPr lang="en-US" sz="2000" b="1" noProof="1">
                <a:solidFill>
                  <a:srgbClr val="FF0000"/>
                </a:solidFill>
                <a:latin typeface="Courier New" panose="02070309020205020404" pitchFamily="49" charset="0"/>
                <a:cs typeface="Courier New" panose="02070309020205020404" pitchFamily="49" charset="0"/>
              </a:rPr>
              <a:t>receive</a:t>
            </a:r>
            <a:r>
              <a:rPr lang="en-US" sz="2000" noProof="1">
                <a:latin typeface="Courier New" panose="02070309020205020404" pitchFamily="49" charset="0"/>
                <a:cs typeface="Courier New" panose="02070309020205020404" pitchFamily="49" charset="0"/>
              </a:rPr>
              <a:t>(1000);</a:t>
            </a:r>
          </a:p>
          <a:p>
            <a:r>
              <a:rPr lang="en-US" sz="2000" noProof="1">
                <a:latin typeface="Courier New" panose="02070309020205020404" pitchFamily="49" charset="0"/>
                <a:cs typeface="Courier New" panose="02070309020205020404" pitchFamily="49" charset="0"/>
              </a:rPr>
              <a:t>    ...</a:t>
            </a:r>
          </a:p>
          <a:p>
            <a:r>
              <a:rPr lang="en-US" sz="2000" noProof="1">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210614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JMS Message Listener</a:t>
            </a:r>
          </a:p>
        </p:txBody>
      </p:sp>
      <p:sp>
        <p:nvSpPr>
          <p:cNvPr id="3" name="Content Placeholder 2"/>
          <p:cNvSpPr>
            <a:spLocks noGrp="1"/>
          </p:cNvSpPr>
          <p:nvPr>
            <p:ph idx="1"/>
          </p:nvPr>
        </p:nvSpPr>
        <p:spPr/>
        <p:txBody>
          <a:bodyPr/>
          <a:lstStyle/>
          <a:p>
            <a:r>
              <a:rPr lang="en-US" dirty="0"/>
              <a:t>Used when you want JMS to notify you when a message arrives</a:t>
            </a:r>
          </a:p>
          <a:p>
            <a:r>
              <a:rPr lang="en-US" dirty="0"/>
              <a:t>Create a listener, and register with consumer</a:t>
            </a:r>
          </a:p>
        </p:txBody>
      </p:sp>
      <p:sp>
        <p:nvSpPr>
          <p:cNvPr id="4" name="Date Placeholder 3"/>
          <p:cNvSpPr>
            <a:spLocks noGrp="1"/>
          </p:cNvSpPr>
          <p:nvPr>
            <p:ph type="dt" sz="half" idx="10"/>
          </p:nvPr>
        </p:nvSpPr>
        <p:spPr/>
        <p:txBody>
          <a:bodyPr/>
          <a:lstStyle/>
          <a:p>
            <a:fld id="{D00892A4-626F-4F22-9A5D-7A6FDA3102F5}" type="datetime1">
              <a:rPr lang="en-US" smtClean="0"/>
              <a:t>10/26/2021</a:t>
            </a:fld>
            <a:endParaRPr lang="en-US" dirty="0"/>
          </a:p>
        </p:txBody>
      </p:sp>
      <p:sp>
        <p:nvSpPr>
          <p:cNvPr id="5" name="Slide Number Placeholder 4"/>
          <p:cNvSpPr>
            <a:spLocks noGrp="1"/>
          </p:cNvSpPr>
          <p:nvPr>
            <p:ph type="sldNum" sz="quarter" idx="11"/>
          </p:nvPr>
        </p:nvSpPr>
        <p:spPr/>
        <p:txBody>
          <a:bodyPr/>
          <a:lstStyle/>
          <a:p>
            <a:fld id="{1394A405-A56A-447D-AF03-5FB891AC25A7}" type="slidenum">
              <a:rPr lang="en-US" smtClean="0"/>
              <a:pPr/>
              <a:t>37</a:t>
            </a:fld>
            <a:endParaRPr lang="en-US" dirty="0"/>
          </a:p>
        </p:txBody>
      </p:sp>
      <p:sp>
        <p:nvSpPr>
          <p:cNvPr id="6" name="Footer Placeholder 5"/>
          <p:cNvSpPr>
            <a:spLocks noGrp="1"/>
          </p:cNvSpPr>
          <p:nvPr>
            <p:ph type="ftr" sz="quarter" idx="12"/>
          </p:nvPr>
        </p:nvSpPr>
        <p:spPr/>
        <p:txBody>
          <a:bodyPr/>
          <a:lstStyle/>
          <a:p>
            <a:r>
              <a:rPr lang="en-US"/>
              <a:t>Service Integration using Messaging</a:t>
            </a:r>
            <a:endParaRPr lang="en-US" dirty="0"/>
          </a:p>
        </p:txBody>
      </p:sp>
      <p:sp>
        <p:nvSpPr>
          <p:cNvPr id="8" name="Rectangle 7"/>
          <p:cNvSpPr/>
          <p:nvPr/>
        </p:nvSpPr>
        <p:spPr>
          <a:xfrm>
            <a:off x="457200" y="3362793"/>
            <a:ext cx="8229600" cy="1279524"/>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r>
              <a:rPr lang="en-US" sz="2000" noProof="1">
                <a:latin typeface="Courier New" panose="02070309020205020404" pitchFamily="49" charset="0"/>
                <a:cs typeface="Courier New" panose="02070309020205020404" pitchFamily="49" charset="0"/>
              </a:rPr>
              <a:t>public class MyListener implements MessageListerner {</a:t>
            </a:r>
          </a:p>
          <a:p>
            <a:r>
              <a:rPr lang="en-US" sz="2000" noProof="1">
                <a:latin typeface="Courier New" panose="02070309020205020404" pitchFamily="49" charset="0"/>
                <a:cs typeface="Courier New" panose="02070309020205020404" pitchFamily="49" charset="0"/>
              </a:rPr>
              <a:t>	public void onMessage(Message msg) { ... }</a:t>
            </a:r>
          </a:p>
          <a:p>
            <a:r>
              <a:rPr lang="en-US" sz="2000" noProof="1">
                <a:latin typeface="Courier New" panose="02070309020205020404" pitchFamily="49" charset="0"/>
                <a:cs typeface="Courier New" panose="02070309020205020404" pitchFamily="49" charset="0"/>
              </a:rPr>
              <a:t>}</a:t>
            </a:r>
          </a:p>
        </p:txBody>
      </p:sp>
      <p:sp>
        <p:nvSpPr>
          <p:cNvPr id="9" name="Rectangle 8"/>
          <p:cNvSpPr/>
          <p:nvPr/>
        </p:nvSpPr>
        <p:spPr>
          <a:xfrm>
            <a:off x="467706" y="4961731"/>
            <a:ext cx="8229600" cy="1164432"/>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r>
              <a:rPr lang="en-US" sz="2000" noProof="1">
                <a:latin typeface="Courier New" panose="02070309020205020404" pitchFamily="49" charset="0"/>
                <a:cs typeface="Courier New" panose="02070309020205020404" pitchFamily="49" charset="0"/>
              </a:rPr>
              <a:t>context.createConsumer(queue).</a:t>
            </a:r>
            <a:r>
              <a:rPr lang="en-US" sz="2000" b="1" noProof="1">
                <a:solidFill>
                  <a:srgbClr val="FF0000"/>
                </a:solidFill>
                <a:latin typeface="Courier New" panose="02070309020205020404" pitchFamily="49" charset="0"/>
                <a:cs typeface="Courier New" panose="02070309020205020404" pitchFamily="49" charset="0"/>
              </a:rPr>
              <a:t>setMessageListener</a:t>
            </a:r>
            <a:r>
              <a:rPr lang="en-US" sz="2000" noProof="1">
                <a:latin typeface="Courier New" panose="02070309020205020404" pitchFamily="49" charset="0"/>
                <a:cs typeface="Courier New" panose="02070309020205020404" pitchFamily="49" charset="0"/>
              </a:rPr>
              <a:t>( </a:t>
            </a:r>
          </a:p>
          <a:p>
            <a:r>
              <a:rPr lang="en-US" sz="2000" noProof="1">
                <a:latin typeface="Courier New" panose="02070309020205020404" pitchFamily="49" charset="0"/>
                <a:cs typeface="Courier New" panose="02070309020205020404" pitchFamily="49" charset="0"/>
              </a:rPr>
              <a:t>       new MyListener());</a:t>
            </a:r>
          </a:p>
        </p:txBody>
      </p:sp>
    </p:spTree>
    <p:extLst>
      <p:ext uri="{BB962C8B-B14F-4D97-AF65-F5344CB8AC3E}">
        <p14:creationId xmlns:p14="http://schemas.microsoft.com/office/powerpoint/2010/main" val="17111295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JMS – Consuming from topic</a:t>
            </a:r>
          </a:p>
        </p:txBody>
      </p:sp>
      <p:sp>
        <p:nvSpPr>
          <p:cNvPr id="3" name="Content Placeholder 2"/>
          <p:cNvSpPr>
            <a:spLocks noGrp="1"/>
          </p:cNvSpPr>
          <p:nvPr>
            <p:ph idx="1"/>
          </p:nvPr>
        </p:nvSpPr>
        <p:spPr/>
        <p:txBody>
          <a:bodyPr/>
          <a:lstStyle/>
          <a:p>
            <a:r>
              <a:rPr lang="en-US" dirty="0"/>
              <a:t>To consumer from topics, you need to create a subscription, which you can close later.</a:t>
            </a:r>
          </a:p>
        </p:txBody>
      </p:sp>
      <p:sp>
        <p:nvSpPr>
          <p:cNvPr id="4" name="Date Placeholder 3"/>
          <p:cNvSpPr>
            <a:spLocks noGrp="1"/>
          </p:cNvSpPr>
          <p:nvPr>
            <p:ph type="dt" sz="half" idx="10"/>
          </p:nvPr>
        </p:nvSpPr>
        <p:spPr/>
        <p:txBody>
          <a:bodyPr/>
          <a:lstStyle/>
          <a:p>
            <a:fld id="{D00892A4-626F-4F22-9A5D-7A6FDA3102F5}" type="datetime1">
              <a:rPr lang="en-US" smtClean="0"/>
              <a:t>10/26/2021</a:t>
            </a:fld>
            <a:endParaRPr lang="en-US" dirty="0"/>
          </a:p>
        </p:txBody>
      </p:sp>
      <p:sp>
        <p:nvSpPr>
          <p:cNvPr id="5" name="Slide Number Placeholder 4"/>
          <p:cNvSpPr>
            <a:spLocks noGrp="1"/>
          </p:cNvSpPr>
          <p:nvPr>
            <p:ph type="sldNum" sz="quarter" idx="11"/>
          </p:nvPr>
        </p:nvSpPr>
        <p:spPr/>
        <p:txBody>
          <a:bodyPr/>
          <a:lstStyle/>
          <a:p>
            <a:fld id="{1394A405-A56A-447D-AF03-5FB891AC25A7}" type="slidenum">
              <a:rPr lang="en-US" smtClean="0"/>
              <a:pPr/>
              <a:t>38</a:t>
            </a:fld>
            <a:endParaRPr lang="en-US" dirty="0"/>
          </a:p>
        </p:txBody>
      </p:sp>
      <p:sp>
        <p:nvSpPr>
          <p:cNvPr id="6" name="Footer Placeholder 5"/>
          <p:cNvSpPr>
            <a:spLocks noGrp="1"/>
          </p:cNvSpPr>
          <p:nvPr>
            <p:ph type="ftr" sz="quarter" idx="12"/>
          </p:nvPr>
        </p:nvSpPr>
        <p:spPr/>
        <p:txBody>
          <a:bodyPr/>
          <a:lstStyle/>
          <a:p>
            <a:r>
              <a:rPr lang="en-US"/>
              <a:t>Service Integration using Messaging</a:t>
            </a:r>
            <a:endParaRPr lang="en-US" dirty="0"/>
          </a:p>
        </p:txBody>
      </p:sp>
      <p:sp>
        <p:nvSpPr>
          <p:cNvPr id="8" name="Rectangle 7"/>
          <p:cNvSpPr/>
          <p:nvPr/>
        </p:nvSpPr>
        <p:spPr>
          <a:xfrm>
            <a:off x="467706" y="2869323"/>
            <a:ext cx="8229600" cy="3439401"/>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r>
              <a:rPr lang="en-US" sz="2000" noProof="1">
                <a:latin typeface="Courier New" panose="02070309020205020404" pitchFamily="49" charset="0"/>
                <a:cs typeface="Courier New" panose="02070309020205020404" pitchFamily="49" charset="0"/>
              </a:rPr>
              <a:t>JMSConsumer consumer = </a:t>
            </a:r>
          </a:p>
          <a:p>
            <a:r>
              <a:rPr lang="en-US" sz="2000" noProof="1">
                <a:latin typeface="Courier New" panose="02070309020205020404" pitchFamily="49" charset="0"/>
                <a:cs typeface="Courier New" panose="02070309020205020404" pitchFamily="49" charset="0"/>
              </a:rPr>
              <a:t>   context.</a:t>
            </a:r>
            <a:r>
              <a:rPr lang="en-US" sz="2000" b="1" noProof="1">
                <a:solidFill>
                  <a:srgbClr val="FF0000"/>
                </a:solidFill>
                <a:latin typeface="Courier New" panose="02070309020205020404" pitchFamily="49" charset="0"/>
                <a:cs typeface="Courier New" panose="02070309020205020404" pitchFamily="49" charset="0"/>
              </a:rPr>
              <a:t>createDurableConsumer</a:t>
            </a:r>
            <a:r>
              <a:rPr lang="en-US" sz="2000" noProof="1">
                <a:latin typeface="Courier New" panose="02070309020205020404" pitchFamily="49" charset="0"/>
                <a:cs typeface="Courier New" panose="02070309020205020404" pitchFamily="49" charset="0"/>
              </a:rPr>
              <a:t>(myTopic, “MySub”);</a:t>
            </a:r>
          </a:p>
          <a:p>
            <a:endParaRPr lang="en-US" sz="2000" noProof="1">
              <a:latin typeface="Courier New" panose="02070309020205020404" pitchFamily="49" charset="0"/>
              <a:cs typeface="Courier New" panose="02070309020205020404" pitchFamily="49" charset="0"/>
            </a:endParaRPr>
          </a:p>
          <a:p>
            <a:r>
              <a:rPr lang="en-US" sz="2000" noProof="1">
                <a:latin typeface="Courier New" panose="02070309020205020404" pitchFamily="49" charset="0"/>
                <a:cs typeface="Courier New" panose="02070309020205020404" pitchFamily="49" charset="0"/>
              </a:rPr>
              <a:t>// consumer messages ...</a:t>
            </a:r>
          </a:p>
          <a:p>
            <a:endParaRPr lang="en-US" sz="2000" noProof="1">
              <a:latin typeface="Courier New" panose="02070309020205020404" pitchFamily="49" charset="0"/>
              <a:cs typeface="Courier New" panose="02070309020205020404" pitchFamily="49" charset="0"/>
            </a:endParaRPr>
          </a:p>
          <a:p>
            <a:endParaRPr lang="en-US" sz="2000" noProof="1">
              <a:latin typeface="Courier New" panose="02070309020205020404" pitchFamily="49" charset="0"/>
              <a:cs typeface="Courier New" panose="02070309020205020404" pitchFamily="49" charset="0"/>
            </a:endParaRPr>
          </a:p>
          <a:p>
            <a:r>
              <a:rPr lang="en-US" sz="2000" noProof="1">
                <a:latin typeface="Courier New" panose="02070309020205020404" pitchFamily="49" charset="0"/>
                <a:cs typeface="Courier New" panose="02070309020205020404" pitchFamily="49" charset="0"/>
              </a:rPr>
              <a:t>// done with listening to messages</a:t>
            </a:r>
          </a:p>
          <a:p>
            <a:r>
              <a:rPr lang="en-US" sz="2000" noProof="1">
                <a:latin typeface="Courier New" panose="02070309020205020404" pitchFamily="49" charset="0"/>
                <a:cs typeface="Courier New" panose="02070309020205020404" pitchFamily="49" charset="0"/>
              </a:rPr>
              <a:t>consumer.close();</a:t>
            </a:r>
          </a:p>
          <a:p>
            <a:r>
              <a:rPr lang="en-US" sz="2000" noProof="1">
                <a:latin typeface="Courier New" panose="02070309020205020404" pitchFamily="49" charset="0"/>
                <a:cs typeface="Courier New" panose="02070309020205020404" pitchFamily="49" charset="0"/>
              </a:rPr>
              <a:t>context.unsubscribe(“MySub”);</a:t>
            </a:r>
          </a:p>
        </p:txBody>
      </p:sp>
    </p:spTree>
    <p:extLst>
      <p:ext uri="{BB962C8B-B14F-4D97-AF65-F5344CB8AC3E}">
        <p14:creationId xmlns:p14="http://schemas.microsoft.com/office/powerpoint/2010/main" val="3606147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Diagram&#10;&#10;Description automatically generated">
            <a:extLst>
              <a:ext uri="{FF2B5EF4-FFF2-40B4-BE49-F238E27FC236}">
                <a16:creationId xmlns:a16="http://schemas.microsoft.com/office/drawing/2014/main" id="{FA0654FD-E344-41DC-A880-AF38C6D619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8" y="0"/>
            <a:ext cx="9126483" cy="6858000"/>
          </a:xfrm>
          <a:prstGeom prst="rect">
            <a:avLst/>
          </a:prstGeom>
        </p:spPr>
      </p:pic>
      <p:sp>
        <p:nvSpPr>
          <p:cNvPr id="7" name="Title 6">
            <a:extLst>
              <a:ext uri="{FF2B5EF4-FFF2-40B4-BE49-F238E27FC236}">
                <a16:creationId xmlns:a16="http://schemas.microsoft.com/office/drawing/2014/main" id="{6C3C100F-674A-4B30-8379-8978AE97EB5F}"/>
              </a:ext>
            </a:extLst>
          </p:cNvPr>
          <p:cNvSpPr>
            <a:spLocks noGrp="1"/>
          </p:cNvSpPr>
          <p:nvPr>
            <p:ph type="title"/>
          </p:nvPr>
        </p:nvSpPr>
        <p:spPr/>
        <p:txBody>
          <a:bodyPr/>
          <a:lstStyle/>
          <a:p>
            <a:r>
              <a:rPr lang="en-US"/>
              <a:t>What is Asynchronous?</a:t>
            </a:r>
            <a:endParaRPr lang="en-US" dirty="0"/>
          </a:p>
        </p:txBody>
      </p:sp>
      <p:sp>
        <p:nvSpPr>
          <p:cNvPr id="4" name="Date Placeholder 3">
            <a:extLst>
              <a:ext uri="{FF2B5EF4-FFF2-40B4-BE49-F238E27FC236}">
                <a16:creationId xmlns:a16="http://schemas.microsoft.com/office/drawing/2014/main" id="{0384D008-72A7-4C20-9FE4-99DF9B660B81}"/>
              </a:ext>
            </a:extLst>
          </p:cNvPr>
          <p:cNvSpPr>
            <a:spLocks noGrp="1"/>
          </p:cNvSpPr>
          <p:nvPr>
            <p:ph type="dt" sz="half" idx="10"/>
          </p:nvPr>
        </p:nvSpPr>
        <p:spPr/>
        <p:txBody>
          <a:bodyPr/>
          <a:lstStyle/>
          <a:p>
            <a:fld id="{BC3B9EB0-89BC-433F-91F8-74F6F56D93C8}" type="datetime1">
              <a:rPr lang="en-US" smtClean="0"/>
              <a:t>10/26/2021</a:t>
            </a:fld>
            <a:endParaRPr lang="en-US" dirty="0"/>
          </a:p>
        </p:txBody>
      </p:sp>
      <p:sp>
        <p:nvSpPr>
          <p:cNvPr id="5" name="Slide Number Placeholder 4">
            <a:extLst>
              <a:ext uri="{FF2B5EF4-FFF2-40B4-BE49-F238E27FC236}">
                <a16:creationId xmlns:a16="http://schemas.microsoft.com/office/drawing/2014/main" id="{9A949D5D-8187-41E1-91D2-428C3FF824FA}"/>
              </a:ext>
            </a:extLst>
          </p:cNvPr>
          <p:cNvSpPr>
            <a:spLocks noGrp="1"/>
          </p:cNvSpPr>
          <p:nvPr>
            <p:ph type="sldNum" sz="quarter" idx="11"/>
          </p:nvPr>
        </p:nvSpPr>
        <p:spPr/>
        <p:txBody>
          <a:bodyPr/>
          <a:lstStyle/>
          <a:p>
            <a:fld id="{1394A405-A56A-447D-AF03-5FB891AC25A7}" type="slidenum">
              <a:rPr lang="en-US" smtClean="0"/>
              <a:pPr/>
              <a:t>3</a:t>
            </a:fld>
            <a:endParaRPr lang="en-US" dirty="0"/>
          </a:p>
        </p:txBody>
      </p:sp>
      <p:sp>
        <p:nvSpPr>
          <p:cNvPr id="6" name="Footer Placeholder 5">
            <a:extLst>
              <a:ext uri="{FF2B5EF4-FFF2-40B4-BE49-F238E27FC236}">
                <a16:creationId xmlns:a16="http://schemas.microsoft.com/office/drawing/2014/main" id="{BC59BFF2-F87F-41AF-9123-F04D367D062E}"/>
              </a:ext>
            </a:extLst>
          </p:cNvPr>
          <p:cNvSpPr>
            <a:spLocks noGrp="1"/>
          </p:cNvSpPr>
          <p:nvPr>
            <p:ph type="ftr" sz="quarter" idx="12"/>
          </p:nvPr>
        </p:nvSpPr>
        <p:spPr/>
        <p:txBody>
          <a:bodyPr/>
          <a:lstStyle/>
          <a:p>
            <a:r>
              <a:rPr lang="en-US"/>
              <a:t>Service Integration using Asynchronous  Messaging</a:t>
            </a:r>
            <a:endParaRPr lang="en-US" dirty="0"/>
          </a:p>
        </p:txBody>
      </p:sp>
    </p:spTree>
    <p:extLst>
      <p:ext uri="{BB962C8B-B14F-4D97-AF65-F5344CB8AC3E}">
        <p14:creationId xmlns:p14="http://schemas.microsoft.com/office/powerpoint/2010/main" val="17535465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JMS Messages</a:t>
            </a:r>
          </a:p>
        </p:txBody>
      </p:sp>
      <p:sp>
        <p:nvSpPr>
          <p:cNvPr id="3" name="Content Placeholder 2"/>
          <p:cNvSpPr>
            <a:spLocks noGrp="1"/>
          </p:cNvSpPr>
          <p:nvPr>
            <p:ph idx="1"/>
          </p:nvPr>
        </p:nvSpPr>
        <p:spPr>
          <a:xfrm>
            <a:off x="457200" y="1600200"/>
            <a:ext cx="7977352" cy="4525963"/>
          </a:xfrm>
        </p:spPr>
        <p:txBody>
          <a:bodyPr>
            <a:normAutofit fontScale="92500" lnSpcReduction="10000"/>
          </a:bodyPr>
          <a:lstStyle/>
          <a:p>
            <a:r>
              <a:rPr lang="en-US" dirty="0"/>
              <a:t>Simple but highly flexible format</a:t>
            </a:r>
          </a:p>
          <a:p>
            <a:r>
              <a:rPr lang="en-US" dirty="0"/>
              <a:t>Can match formats used by non-JMS applications in heterogeneous platforms</a:t>
            </a:r>
          </a:p>
          <a:p>
            <a:r>
              <a:rPr lang="en-US" dirty="0"/>
              <a:t>Defined in abstract way, concrete classes are JMS vendor specific. </a:t>
            </a:r>
          </a:p>
          <a:p>
            <a:r>
              <a:rPr lang="en-US" dirty="0"/>
              <a:t>Three parts: header, properties, and body. Only header is required.</a:t>
            </a:r>
          </a:p>
          <a:p>
            <a:r>
              <a:rPr lang="en-US" dirty="0"/>
              <a:t>Can carry six types of messages in the body, mapped to certain Java types</a:t>
            </a:r>
          </a:p>
        </p:txBody>
      </p:sp>
      <p:sp>
        <p:nvSpPr>
          <p:cNvPr id="4" name="Date Placeholder 3"/>
          <p:cNvSpPr>
            <a:spLocks noGrp="1"/>
          </p:cNvSpPr>
          <p:nvPr>
            <p:ph type="dt" sz="half" idx="10"/>
          </p:nvPr>
        </p:nvSpPr>
        <p:spPr/>
        <p:txBody>
          <a:bodyPr/>
          <a:lstStyle/>
          <a:p>
            <a:fld id="{D00892A4-626F-4F22-9A5D-7A6FDA3102F5}" type="datetime1">
              <a:rPr lang="en-US" smtClean="0"/>
              <a:t>10/26/2021</a:t>
            </a:fld>
            <a:endParaRPr lang="en-US" dirty="0"/>
          </a:p>
        </p:txBody>
      </p:sp>
      <p:sp>
        <p:nvSpPr>
          <p:cNvPr id="5" name="Slide Number Placeholder 4"/>
          <p:cNvSpPr>
            <a:spLocks noGrp="1"/>
          </p:cNvSpPr>
          <p:nvPr>
            <p:ph type="sldNum" sz="quarter" idx="11"/>
          </p:nvPr>
        </p:nvSpPr>
        <p:spPr/>
        <p:txBody>
          <a:bodyPr/>
          <a:lstStyle/>
          <a:p>
            <a:fld id="{1394A405-A56A-447D-AF03-5FB891AC25A7}" type="slidenum">
              <a:rPr lang="en-US" smtClean="0"/>
              <a:pPr/>
              <a:t>39</a:t>
            </a:fld>
            <a:endParaRPr lang="en-US" dirty="0"/>
          </a:p>
        </p:txBody>
      </p:sp>
      <p:sp>
        <p:nvSpPr>
          <p:cNvPr id="6" name="Footer Placeholder 5"/>
          <p:cNvSpPr>
            <a:spLocks noGrp="1"/>
          </p:cNvSpPr>
          <p:nvPr>
            <p:ph type="ftr" sz="quarter" idx="12"/>
          </p:nvPr>
        </p:nvSpPr>
        <p:spPr/>
        <p:txBody>
          <a:bodyPr/>
          <a:lstStyle/>
          <a:p>
            <a:r>
              <a:rPr lang="en-US"/>
              <a:t>Service Integration using Messaging</a:t>
            </a:r>
            <a:endParaRPr lang="en-US" dirty="0"/>
          </a:p>
        </p:txBody>
      </p:sp>
    </p:spTree>
    <p:extLst>
      <p:ext uri="{BB962C8B-B14F-4D97-AF65-F5344CB8AC3E}">
        <p14:creationId xmlns:p14="http://schemas.microsoft.com/office/powerpoint/2010/main" val="4177257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JMS Message Structure</a:t>
            </a:r>
          </a:p>
        </p:txBody>
      </p:sp>
      <p:sp>
        <p:nvSpPr>
          <p:cNvPr id="3" name="Content Placeholder 2"/>
          <p:cNvSpPr>
            <a:spLocks noGrp="1"/>
          </p:cNvSpPr>
          <p:nvPr>
            <p:ph idx="1"/>
          </p:nvPr>
        </p:nvSpPr>
        <p:spPr>
          <a:xfrm>
            <a:off x="457200" y="1600200"/>
            <a:ext cx="3783724" cy="4525963"/>
          </a:xfrm>
        </p:spPr>
        <p:txBody>
          <a:bodyPr>
            <a:normAutofit fontScale="92500" lnSpcReduction="20000"/>
          </a:bodyPr>
          <a:lstStyle/>
          <a:p>
            <a:r>
              <a:rPr lang="en-US" dirty="0"/>
              <a:t>Predefined header fields, with getters/setters</a:t>
            </a:r>
          </a:p>
          <a:p>
            <a:endParaRPr lang="en-US" dirty="0"/>
          </a:p>
          <a:p>
            <a:r>
              <a:rPr lang="en-US" dirty="0"/>
              <a:t>Message Types:</a:t>
            </a:r>
          </a:p>
          <a:p>
            <a:pPr lvl="1"/>
            <a:r>
              <a:rPr lang="en-US" dirty="0">
                <a:latin typeface="Courier New" panose="02070309020205020404" pitchFamily="49" charset="0"/>
                <a:cs typeface="Courier New" panose="02070309020205020404" pitchFamily="49" charset="0"/>
              </a:rPr>
              <a:t>TextMessage</a:t>
            </a:r>
          </a:p>
          <a:p>
            <a:pPr lvl="1"/>
            <a:r>
              <a:rPr lang="en-US" dirty="0">
                <a:latin typeface="Courier New" panose="02070309020205020404" pitchFamily="49" charset="0"/>
                <a:cs typeface="Courier New" panose="02070309020205020404" pitchFamily="49" charset="0"/>
              </a:rPr>
              <a:t>MapMessage</a:t>
            </a:r>
          </a:p>
          <a:p>
            <a:pPr lvl="1"/>
            <a:r>
              <a:rPr lang="en-US" dirty="0">
                <a:latin typeface="Courier New" panose="02070309020205020404" pitchFamily="49" charset="0"/>
                <a:cs typeface="Courier New" panose="02070309020205020404" pitchFamily="49" charset="0"/>
              </a:rPr>
              <a:t>BytesMessage</a:t>
            </a:r>
          </a:p>
          <a:p>
            <a:pPr lvl="1"/>
            <a:r>
              <a:rPr lang="en-US" dirty="0">
                <a:latin typeface="Courier New" panose="02070309020205020404" pitchFamily="49" charset="0"/>
                <a:cs typeface="Courier New" panose="02070309020205020404" pitchFamily="49" charset="0"/>
              </a:rPr>
              <a:t>StreamMessage</a:t>
            </a:r>
          </a:p>
          <a:p>
            <a:pPr lvl="1"/>
            <a:r>
              <a:rPr lang="en-US" dirty="0">
                <a:latin typeface="Courier New" panose="02070309020205020404" pitchFamily="49" charset="0"/>
                <a:cs typeface="Courier New" panose="02070309020205020404" pitchFamily="49" charset="0"/>
              </a:rPr>
              <a:t>ObjectMessage</a:t>
            </a:r>
          </a:p>
          <a:p>
            <a:pPr lvl="1"/>
            <a:r>
              <a:rPr lang="en-US" dirty="0">
                <a:latin typeface="Courier New" panose="02070309020205020404" pitchFamily="49" charset="0"/>
                <a:cs typeface="Courier New" panose="02070309020205020404" pitchFamily="49" charset="0"/>
              </a:rPr>
              <a:t>Message</a:t>
            </a:r>
          </a:p>
        </p:txBody>
      </p:sp>
      <p:sp>
        <p:nvSpPr>
          <p:cNvPr id="4" name="Date Placeholder 3"/>
          <p:cNvSpPr>
            <a:spLocks noGrp="1"/>
          </p:cNvSpPr>
          <p:nvPr>
            <p:ph type="dt" sz="half" idx="10"/>
          </p:nvPr>
        </p:nvSpPr>
        <p:spPr/>
        <p:txBody>
          <a:bodyPr/>
          <a:lstStyle/>
          <a:p>
            <a:fld id="{D00892A4-626F-4F22-9A5D-7A6FDA3102F5}" type="datetime1">
              <a:rPr lang="en-US" smtClean="0"/>
              <a:t>10/26/2021</a:t>
            </a:fld>
            <a:endParaRPr lang="en-US" dirty="0"/>
          </a:p>
        </p:txBody>
      </p:sp>
      <p:sp>
        <p:nvSpPr>
          <p:cNvPr id="5" name="Slide Number Placeholder 4"/>
          <p:cNvSpPr>
            <a:spLocks noGrp="1"/>
          </p:cNvSpPr>
          <p:nvPr>
            <p:ph type="sldNum" sz="quarter" idx="11"/>
          </p:nvPr>
        </p:nvSpPr>
        <p:spPr/>
        <p:txBody>
          <a:bodyPr/>
          <a:lstStyle/>
          <a:p>
            <a:fld id="{1394A405-A56A-447D-AF03-5FB891AC25A7}" type="slidenum">
              <a:rPr lang="en-US" smtClean="0"/>
              <a:pPr/>
              <a:t>40</a:t>
            </a:fld>
            <a:endParaRPr lang="en-US" dirty="0"/>
          </a:p>
        </p:txBody>
      </p:sp>
      <p:sp>
        <p:nvSpPr>
          <p:cNvPr id="6" name="Footer Placeholder 5"/>
          <p:cNvSpPr>
            <a:spLocks noGrp="1"/>
          </p:cNvSpPr>
          <p:nvPr>
            <p:ph type="ftr" sz="quarter" idx="12"/>
          </p:nvPr>
        </p:nvSpPr>
        <p:spPr/>
        <p:txBody>
          <a:bodyPr/>
          <a:lstStyle/>
          <a:p>
            <a:r>
              <a:rPr lang="en-US"/>
              <a:t>Service Integration using Messaging</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3805" y="1600200"/>
            <a:ext cx="4312995" cy="4020207"/>
          </a:xfrm>
          <a:prstGeom prst="rect">
            <a:avLst/>
          </a:prstGeom>
        </p:spPr>
      </p:pic>
    </p:spTree>
    <p:extLst>
      <p:ext uri="{BB962C8B-B14F-4D97-AF65-F5344CB8AC3E}">
        <p14:creationId xmlns:p14="http://schemas.microsoft.com/office/powerpoint/2010/main" val="40198302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JMS Messages – Example </a:t>
            </a:r>
          </a:p>
        </p:txBody>
      </p:sp>
      <p:sp>
        <p:nvSpPr>
          <p:cNvPr id="3" name="Content Placeholder 2"/>
          <p:cNvSpPr>
            <a:spLocks noGrp="1"/>
          </p:cNvSpPr>
          <p:nvPr>
            <p:ph idx="1"/>
          </p:nvPr>
        </p:nvSpPr>
        <p:spPr/>
        <p:txBody>
          <a:bodyPr/>
          <a:lstStyle/>
          <a:p>
            <a:r>
              <a:rPr lang="en-US" dirty="0"/>
              <a:t>Creating and consuming text messages</a:t>
            </a:r>
          </a:p>
        </p:txBody>
      </p:sp>
      <p:sp>
        <p:nvSpPr>
          <p:cNvPr id="4" name="Date Placeholder 3"/>
          <p:cNvSpPr>
            <a:spLocks noGrp="1"/>
          </p:cNvSpPr>
          <p:nvPr>
            <p:ph type="dt" sz="half" idx="10"/>
          </p:nvPr>
        </p:nvSpPr>
        <p:spPr/>
        <p:txBody>
          <a:bodyPr/>
          <a:lstStyle/>
          <a:p>
            <a:fld id="{D00892A4-626F-4F22-9A5D-7A6FDA3102F5}" type="datetime1">
              <a:rPr lang="en-US" smtClean="0"/>
              <a:t>10/26/2021</a:t>
            </a:fld>
            <a:endParaRPr lang="en-US" dirty="0"/>
          </a:p>
        </p:txBody>
      </p:sp>
      <p:sp>
        <p:nvSpPr>
          <p:cNvPr id="5" name="Slide Number Placeholder 4"/>
          <p:cNvSpPr>
            <a:spLocks noGrp="1"/>
          </p:cNvSpPr>
          <p:nvPr>
            <p:ph type="sldNum" sz="quarter" idx="11"/>
          </p:nvPr>
        </p:nvSpPr>
        <p:spPr/>
        <p:txBody>
          <a:bodyPr/>
          <a:lstStyle/>
          <a:p>
            <a:fld id="{1394A405-A56A-447D-AF03-5FB891AC25A7}" type="slidenum">
              <a:rPr lang="en-US" smtClean="0"/>
              <a:pPr/>
              <a:t>41</a:t>
            </a:fld>
            <a:endParaRPr lang="en-US" dirty="0"/>
          </a:p>
        </p:txBody>
      </p:sp>
      <p:sp>
        <p:nvSpPr>
          <p:cNvPr id="6" name="Footer Placeholder 5"/>
          <p:cNvSpPr>
            <a:spLocks noGrp="1"/>
          </p:cNvSpPr>
          <p:nvPr>
            <p:ph type="ftr" sz="quarter" idx="12"/>
          </p:nvPr>
        </p:nvSpPr>
        <p:spPr/>
        <p:txBody>
          <a:bodyPr/>
          <a:lstStyle/>
          <a:p>
            <a:r>
              <a:rPr lang="en-US"/>
              <a:t>Service Integration using Messaging</a:t>
            </a:r>
            <a:endParaRPr lang="en-US" dirty="0"/>
          </a:p>
        </p:txBody>
      </p:sp>
      <p:sp>
        <p:nvSpPr>
          <p:cNvPr id="8" name="Rectangle 7"/>
          <p:cNvSpPr/>
          <p:nvPr/>
        </p:nvSpPr>
        <p:spPr>
          <a:xfrm>
            <a:off x="467706" y="2317531"/>
            <a:ext cx="8229600" cy="1056291"/>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r>
              <a:rPr lang="en-US" sz="2000" noProof="1">
                <a:latin typeface="Courier New" panose="02070309020205020404" pitchFamily="49" charset="0"/>
                <a:cs typeface="Courier New" panose="02070309020205020404" pitchFamily="49" charset="0"/>
              </a:rPr>
              <a:t>TextMessage message = context.</a:t>
            </a:r>
            <a:r>
              <a:rPr lang="en-US" sz="2000" b="1" noProof="1">
                <a:solidFill>
                  <a:srgbClr val="FF0000"/>
                </a:solidFill>
                <a:latin typeface="Courier New" panose="02070309020205020404" pitchFamily="49" charset="0"/>
                <a:cs typeface="Courier New" panose="02070309020205020404" pitchFamily="49" charset="0"/>
              </a:rPr>
              <a:t>createTextMessage</a:t>
            </a:r>
            <a:r>
              <a:rPr lang="en-US" sz="2000" noProof="1">
                <a:latin typeface="Courier New" panose="02070309020205020404" pitchFamily="49" charset="0"/>
                <a:cs typeface="Courier New" panose="02070309020205020404" pitchFamily="49" charset="0"/>
              </a:rPr>
              <a:t>();</a:t>
            </a:r>
          </a:p>
          <a:p>
            <a:r>
              <a:rPr lang="en-US" sz="2000" noProof="1">
                <a:latin typeface="Courier New" panose="02070309020205020404" pitchFamily="49" charset="0"/>
                <a:cs typeface="Courier New" panose="02070309020205020404" pitchFamily="49" charset="0"/>
              </a:rPr>
              <a:t>message.</a:t>
            </a:r>
            <a:r>
              <a:rPr lang="en-US" sz="2000" b="1" noProof="1">
                <a:solidFill>
                  <a:srgbClr val="FF0000"/>
                </a:solidFill>
                <a:latin typeface="Courier New" panose="02070309020205020404" pitchFamily="49" charset="0"/>
                <a:cs typeface="Courier New" panose="02070309020205020404" pitchFamily="49" charset="0"/>
              </a:rPr>
              <a:t>setText</a:t>
            </a:r>
            <a:r>
              <a:rPr lang="en-US" sz="2000" noProof="1">
                <a:latin typeface="Courier New" panose="02070309020205020404" pitchFamily="49" charset="0"/>
                <a:cs typeface="Courier New" panose="02070309020205020404" pitchFamily="49" charset="0"/>
              </a:rPr>
              <a:t>(msg_text);     // msg_text is String</a:t>
            </a:r>
          </a:p>
          <a:p>
            <a:r>
              <a:rPr lang="en-US" sz="2000" noProof="1">
                <a:latin typeface="Courier New" panose="02070309020205020404" pitchFamily="49" charset="0"/>
                <a:cs typeface="Courier New" panose="02070309020205020404" pitchFamily="49" charset="0"/>
              </a:rPr>
              <a:t>context.createProducer().send(message);</a:t>
            </a:r>
          </a:p>
        </p:txBody>
      </p:sp>
      <p:sp>
        <p:nvSpPr>
          <p:cNvPr id="9" name="Rectangle 8"/>
          <p:cNvSpPr/>
          <p:nvPr/>
        </p:nvSpPr>
        <p:spPr>
          <a:xfrm>
            <a:off x="467706" y="3693236"/>
            <a:ext cx="8229600" cy="2432927"/>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r>
              <a:rPr lang="en-US" sz="2000" noProof="1">
                <a:latin typeface="Courier New" panose="02070309020205020404" pitchFamily="49" charset="0"/>
                <a:cs typeface="Courier New" panose="02070309020205020404" pitchFamily="49" charset="0"/>
              </a:rPr>
              <a:t>Message m = consumer.receive();</a:t>
            </a:r>
          </a:p>
          <a:p>
            <a:r>
              <a:rPr lang="en-US" sz="2000" noProof="1">
                <a:latin typeface="Courier New" panose="02070309020205020404" pitchFamily="49" charset="0"/>
                <a:cs typeface="Courier New" panose="02070309020205020404" pitchFamily="49" charset="0"/>
              </a:rPr>
              <a:t>if (</a:t>
            </a:r>
            <a:r>
              <a:rPr lang="en-US" sz="2000" b="1" noProof="1">
                <a:solidFill>
                  <a:srgbClr val="FF0000"/>
                </a:solidFill>
                <a:latin typeface="Courier New" panose="02070309020205020404" pitchFamily="49" charset="0"/>
                <a:cs typeface="Courier New" panose="02070309020205020404" pitchFamily="49" charset="0"/>
              </a:rPr>
              <a:t>m instanceof TextMessage</a:t>
            </a:r>
            <a:r>
              <a:rPr lang="en-US" sz="2000" noProof="1">
                <a:latin typeface="Courier New" panose="02070309020205020404" pitchFamily="49" charset="0"/>
                <a:cs typeface="Courier New" panose="02070309020205020404" pitchFamily="49" charset="0"/>
              </a:rPr>
              <a:t>) {</a:t>
            </a:r>
          </a:p>
          <a:p>
            <a:r>
              <a:rPr lang="en-US" sz="2000" noProof="1">
                <a:latin typeface="Courier New" panose="02070309020205020404" pitchFamily="49" charset="0"/>
                <a:cs typeface="Courier New" panose="02070309020205020404" pitchFamily="49" charset="0"/>
              </a:rPr>
              <a:t>    String message = </a:t>
            </a:r>
            <a:r>
              <a:rPr lang="en-US" sz="2000" b="1" noProof="1">
                <a:solidFill>
                  <a:srgbClr val="FF0000"/>
                </a:solidFill>
                <a:latin typeface="Courier New" panose="02070309020205020404" pitchFamily="49" charset="0"/>
                <a:cs typeface="Courier New" panose="02070309020205020404" pitchFamily="49" charset="0"/>
              </a:rPr>
              <a:t>m.getBody</a:t>
            </a:r>
            <a:r>
              <a:rPr lang="en-US" sz="2000" noProof="1">
                <a:latin typeface="Courier New" panose="02070309020205020404" pitchFamily="49" charset="0"/>
                <a:cs typeface="Courier New" panose="02070309020205020404" pitchFamily="49" charset="0"/>
              </a:rPr>
              <a:t>(String.class);</a:t>
            </a:r>
          </a:p>
          <a:p>
            <a:r>
              <a:rPr lang="en-US" sz="2000" noProof="1">
                <a:latin typeface="Courier New" panose="02070309020205020404" pitchFamily="49" charset="0"/>
                <a:cs typeface="Courier New" panose="02070309020205020404" pitchFamily="49" charset="0"/>
              </a:rPr>
              <a:t>    System.out.println(message);</a:t>
            </a:r>
          </a:p>
          <a:p>
            <a:r>
              <a:rPr lang="en-US" sz="2000" noProof="1">
                <a:latin typeface="Courier New" panose="02070309020205020404" pitchFamily="49" charset="0"/>
                <a:cs typeface="Courier New" panose="02070309020205020404" pitchFamily="49" charset="0"/>
              </a:rPr>
              <a:t>} else {</a:t>
            </a:r>
          </a:p>
          <a:p>
            <a:r>
              <a:rPr lang="en-US" sz="2000" noProof="1">
                <a:latin typeface="Courier New" panose="02070309020205020404" pitchFamily="49" charset="0"/>
                <a:cs typeface="Courier New" panose="02070309020205020404" pitchFamily="49" charset="0"/>
              </a:rPr>
              <a:t>    // Handle error or process another message type</a:t>
            </a:r>
          </a:p>
          <a:p>
            <a:r>
              <a:rPr lang="en-US" sz="2000" noProof="1">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5392558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Driven Beans (MDB)</a:t>
            </a:r>
          </a:p>
        </p:txBody>
      </p:sp>
      <p:sp>
        <p:nvSpPr>
          <p:cNvPr id="3" name="Content Placeholder 2"/>
          <p:cNvSpPr>
            <a:spLocks noGrp="1"/>
          </p:cNvSpPr>
          <p:nvPr>
            <p:ph idx="1"/>
          </p:nvPr>
        </p:nvSpPr>
        <p:spPr/>
        <p:txBody>
          <a:bodyPr>
            <a:normAutofit fontScale="92500" lnSpcReduction="10000"/>
          </a:bodyPr>
          <a:lstStyle/>
          <a:p>
            <a:r>
              <a:rPr lang="en-US" dirty="0"/>
              <a:t>Special kind of EJB component, designed to receive JMS messages asynchronously</a:t>
            </a:r>
          </a:p>
          <a:p>
            <a:r>
              <a:rPr lang="en-US" dirty="0"/>
              <a:t>Uses </a:t>
            </a:r>
            <a:r>
              <a:rPr lang="en-US" dirty="0">
                <a:latin typeface="Courier New" panose="02070309020205020404" pitchFamily="49" charset="0"/>
                <a:cs typeface="Courier New" panose="02070309020205020404" pitchFamily="49" charset="0"/>
              </a:rPr>
              <a:t>@MessageDriven </a:t>
            </a:r>
            <a:r>
              <a:rPr lang="en-US" dirty="0"/>
              <a:t>annotation</a:t>
            </a:r>
          </a:p>
          <a:p>
            <a:r>
              <a:rPr lang="en-US" dirty="0"/>
              <a:t>Implements </a:t>
            </a:r>
            <a:r>
              <a:rPr lang="en-US" dirty="0">
                <a:latin typeface="Courier New" panose="02070309020205020404" pitchFamily="49" charset="0"/>
                <a:cs typeface="Courier New" panose="02070309020205020404" pitchFamily="49" charset="0"/>
              </a:rPr>
              <a:t>MessageListener</a:t>
            </a:r>
            <a:r>
              <a:rPr lang="en-US" dirty="0"/>
              <a:t> interface, and has just one method: </a:t>
            </a:r>
            <a:r>
              <a:rPr lang="en-US" dirty="0">
                <a:latin typeface="Courier New" panose="02070309020205020404" pitchFamily="49" charset="0"/>
                <a:cs typeface="Courier New" panose="02070309020205020404" pitchFamily="49" charset="0"/>
              </a:rPr>
              <a:t>onMessage()</a:t>
            </a:r>
          </a:p>
          <a:p>
            <a:r>
              <a:rPr lang="en-US" dirty="0">
                <a:cs typeface="Courier New" panose="02070309020205020404" pitchFamily="49" charset="0"/>
              </a:rPr>
              <a:t>EJB container takes care of subscription</a:t>
            </a:r>
          </a:p>
          <a:p>
            <a:r>
              <a:rPr lang="en-US" dirty="0">
                <a:cs typeface="Courier New" panose="02070309020205020404" pitchFamily="49" charset="0"/>
              </a:rPr>
              <a:t>EJB container creates a pool of MDB instances, and allows very fast processing</a:t>
            </a:r>
          </a:p>
          <a:p>
            <a:r>
              <a:rPr lang="en-US" dirty="0">
                <a:cs typeface="Courier New" panose="02070309020205020404" pitchFamily="49" charset="0"/>
              </a:rPr>
              <a:t>Scales well for highly variable demands</a:t>
            </a:r>
          </a:p>
        </p:txBody>
      </p:sp>
      <p:sp>
        <p:nvSpPr>
          <p:cNvPr id="4" name="Date Placeholder 3"/>
          <p:cNvSpPr>
            <a:spLocks noGrp="1"/>
          </p:cNvSpPr>
          <p:nvPr>
            <p:ph type="dt" sz="half" idx="10"/>
          </p:nvPr>
        </p:nvSpPr>
        <p:spPr/>
        <p:txBody>
          <a:bodyPr/>
          <a:lstStyle/>
          <a:p>
            <a:fld id="{D00892A4-626F-4F22-9A5D-7A6FDA3102F5}" type="datetime1">
              <a:rPr lang="en-US" smtClean="0"/>
              <a:t>10/26/2021</a:t>
            </a:fld>
            <a:endParaRPr lang="en-US" dirty="0"/>
          </a:p>
        </p:txBody>
      </p:sp>
      <p:sp>
        <p:nvSpPr>
          <p:cNvPr id="5" name="Slide Number Placeholder 4"/>
          <p:cNvSpPr>
            <a:spLocks noGrp="1"/>
          </p:cNvSpPr>
          <p:nvPr>
            <p:ph type="sldNum" sz="quarter" idx="11"/>
          </p:nvPr>
        </p:nvSpPr>
        <p:spPr/>
        <p:txBody>
          <a:bodyPr/>
          <a:lstStyle/>
          <a:p>
            <a:fld id="{1394A405-A56A-447D-AF03-5FB891AC25A7}" type="slidenum">
              <a:rPr lang="en-US" smtClean="0"/>
              <a:pPr/>
              <a:t>42</a:t>
            </a:fld>
            <a:endParaRPr lang="en-US" dirty="0"/>
          </a:p>
        </p:txBody>
      </p:sp>
      <p:sp>
        <p:nvSpPr>
          <p:cNvPr id="6" name="Footer Placeholder 5"/>
          <p:cNvSpPr>
            <a:spLocks noGrp="1"/>
          </p:cNvSpPr>
          <p:nvPr>
            <p:ph type="ftr" sz="quarter" idx="12"/>
          </p:nvPr>
        </p:nvSpPr>
        <p:spPr/>
        <p:txBody>
          <a:bodyPr/>
          <a:lstStyle/>
          <a:p>
            <a:r>
              <a:rPr lang="en-US"/>
              <a:t>Service Integration using Messaging</a:t>
            </a:r>
            <a:endParaRPr lang="en-US" dirty="0"/>
          </a:p>
        </p:txBody>
      </p:sp>
    </p:spTree>
    <p:extLst>
      <p:ext uri="{BB962C8B-B14F-4D97-AF65-F5344CB8AC3E}">
        <p14:creationId xmlns:p14="http://schemas.microsoft.com/office/powerpoint/2010/main" val="5149299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Integration Patterns</a:t>
            </a: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00364" y="1489838"/>
            <a:ext cx="7543272" cy="4525963"/>
          </a:xfrm>
        </p:spPr>
      </p:pic>
      <p:sp>
        <p:nvSpPr>
          <p:cNvPr id="4" name="Date Placeholder 3"/>
          <p:cNvSpPr>
            <a:spLocks noGrp="1"/>
          </p:cNvSpPr>
          <p:nvPr>
            <p:ph type="dt" sz="half" idx="10"/>
          </p:nvPr>
        </p:nvSpPr>
        <p:spPr/>
        <p:txBody>
          <a:bodyPr/>
          <a:lstStyle/>
          <a:p>
            <a:fld id="{D00892A4-626F-4F22-9A5D-7A6FDA3102F5}" type="datetime1">
              <a:rPr lang="en-US" smtClean="0"/>
              <a:t>10/26/2021</a:t>
            </a:fld>
            <a:endParaRPr lang="en-US" dirty="0"/>
          </a:p>
        </p:txBody>
      </p:sp>
      <p:sp>
        <p:nvSpPr>
          <p:cNvPr id="5" name="Slide Number Placeholder 4"/>
          <p:cNvSpPr>
            <a:spLocks noGrp="1"/>
          </p:cNvSpPr>
          <p:nvPr>
            <p:ph type="sldNum" sz="quarter" idx="11"/>
          </p:nvPr>
        </p:nvSpPr>
        <p:spPr/>
        <p:txBody>
          <a:bodyPr/>
          <a:lstStyle/>
          <a:p>
            <a:fld id="{1394A405-A56A-447D-AF03-5FB891AC25A7}" type="slidenum">
              <a:rPr lang="en-US" smtClean="0"/>
              <a:pPr/>
              <a:t>43</a:t>
            </a:fld>
            <a:endParaRPr lang="en-US" dirty="0"/>
          </a:p>
        </p:txBody>
      </p:sp>
      <p:sp>
        <p:nvSpPr>
          <p:cNvPr id="6" name="Footer Placeholder 5"/>
          <p:cNvSpPr>
            <a:spLocks noGrp="1"/>
          </p:cNvSpPr>
          <p:nvPr>
            <p:ph type="ftr" sz="quarter" idx="12"/>
          </p:nvPr>
        </p:nvSpPr>
        <p:spPr/>
        <p:txBody>
          <a:bodyPr/>
          <a:lstStyle/>
          <a:p>
            <a:r>
              <a:rPr lang="en-US"/>
              <a:t>Service Integration using Messaging</a:t>
            </a:r>
            <a:endParaRPr lang="en-US" dirty="0"/>
          </a:p>
        </p:txBody>
      </p:sp>
      <p:sp>
        <p:nvSpPr>
          <p:cNvPr id="8" name="TextBox 7"/>
          <p:cNvSpPr txBox="1"/>
          <p:nvPr/>
        </p:nvSpPr>
        <p:spPr>
          <a:xfrm>
            <a:off x="457200" y="6136105"/>
            <a:ext cx="8337883" cy="369332"/>
          </a:xfrm>
          <a:prstGeom prst="rect">
            <a:avLst/>
          </a:prstGeom>
          <a:noFill/>
        </p:spPr>
        <p:txBody>
          <a:bodyPr wrap="square" rtlCol="0">
            <a:spAutoFit/>
          </a:bodyPr>
          <a:lstStyle/>
          <a:p>
            <a:r>
              <a:rPr lang="en-US" dirty="0"/>
              <a:t>Image Credits: </a:t>
            </a:r>
            <a:r>
              <a:rPr lang="en-US" dirty="0">
                <a:hlinkClick r:id="rId4"/>
              </a:rPr>
              <a:t>http://www.enterpriseintegrationpatterns.com/patterns/messaging/</a:t>
            </a:r>
            <a:r>
              <a:rPr lang="en-US" dirty="0"/>
              <a:t> </a:t>
            </a:r>
          </a:p>
        </p:txBody>
      </p:sp>
    </p:spTree>
    <p:extLst>
      <p:ext uri="{BB962C8B-B14F-4D97-AF65-F5344CB8AC3E}">
        <p14:creationId xmlns:p14="http://schemas.microsoft.com/office/powerpoint/2010/main" val="15288405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have we learned?</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649196285"/>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e Placeholder 3"/>
          <p:cNvSpPr>
            <a:spLocks noGrp="1"/>
          </p:cNvSpPr>
          <p:nvPr>
            <p:ph type="dt" sz="half" idx="10"/>
          </p:nvPr>
        </p:nvSpPr>
        <p:spPr/>
        <p:txBody>
          <a:bodyPr/>
          <a:lstStyle/>
          <a:p>
            <a:fld id="{8C091AD8-1BE6-4693-AAE6-B60F6C65F653}" type="datetime1">
              <a:rPr lang="en-US" smtClean="0"/>
              <a:t>10/26/2021</a:t>
            </a:fld>
            <a:endParaRPr lang="en-US"/>
          </a:p>
        </p:txBody>
      </p:sp>
      <p:sp>
        <p:nvSpPr>
          <p:cNvPr id="6" name="Slide Number Placeholder 5"/>
          <p:cNvSpPr>
            <a:spLocks noGrp="1"/>
          </p:cNvSpPr>
          <p:nvPr>
            <p:ph type="sldNum" sz="quarter" idx="11"/>
          </p:nvPr>
        </p:nvSpPr>
        <p:spPr/>
        <p:txBody>
          <a:bodyPr/>
          <a:lstStyle/>
          <a:p>
            <a:fld id="{1394A405-A56A-447D-AF03-5FB891AC25A7}" type="slidenum">
              <a:rPr lang="en-US" smtClean="0"/>
              <a:pPr/>
              <a:t>44</a:t>
            </a:fld>
            <a:endParaRPr lang="en-US"/>
          </a:p>
        </p:txBody>
      </p:sp>
      <p:sp>
        <p:nvSpPr>
          <p:cNvPr id="5" name="Footer Placeholder 4"/>
          <p:cNvSpPr>
            <a:spLocks noGrp="1"/>
          </p:cNvSpPr>
          <p:nvPr>
            <p:ph type="ftr" sz="quarter" idx="12"/>
          </p:nvPr>
        </p:nvSpPr>
        <p:spPr/>
        <p:txBody>
          <a:bodyPr/>
          <a:lstStyle/>
          <a:p>
            <a:r>
              <a:rPr lang="en-US"/>
              <a:t>Service Integration using Messaging</a:t>
            </a:r>
            <a:endParaRPr lang="en-US" dirty="0"/>
          </a:p>
        </p:txBody>
      </p:sp>
    </p:spTree>
    <p:extLst>
      <p:ext uri="{BB962C8B-B14F-4D97-AF65-F5344CB8AC3E}">
        <p14:creationId xmlns:p14="http://schemas.microsoft.com/office/powerpoint/2010/main" val="7136728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a:bodyPr>
          <a:lstStyle/>
          <a:p>
            <a:r>
              <a:rPr lang="en-US" sz="2000" dirty="0"/>
              <a:t>Messaging. </a:t>
            </a:r>
            <a:r>
              <a:rPr lang="en-US" sz="2000" i="1" dirty="0"/>
              <a:t>(Java EE) 7: The Java EE Tutorial</a:t>
            </a:r>
            <a:r>
              <a:rPr lang="en-US" sz="2000" dirty="0"/>
              <a:t>. Retrieved Sept. 2015, from </a:t>
            </a:r>
            <a:r>
              <a:rPr lang="en-US" sz="2000" dirty="0">
                <a:hlinkClick r:id="rId3"/>
              </a:rPr>
              <a:t>https://docs.oracle.com/javaee/7/tutorial/partmessaging.htm#GFIRP3</a:t>
            </a:r>
            <a:r>
              <a:rPr lang="en-US" sz="2000" dirty="0"/>
              <a:t> </a:t>
            </a:r>
          </a:p>
          <a:p>
            <a:r>
              <a:rPr lang="en-US" sz="2000" dirty="0"/>
              <a:t>Enterprise Messaging System. In </a:t>
            </a:r>
            <a:r>
              <a:rPr lang="en-US" sz="2000" i="1" dirty="0"/>
              <a:t>Wikipedia, the free encyclopedia</a:t>
            </a:r>
            <a:r>
              <a:rPr lang="en-US" sz="2000" dirty="0"/>
              <a:t>. Retrieved September 2015 from  </a:t>
            </a:r>
            <a:r>
              <a:rPr lang="en-US" sz="2000" dirty="0">
                <a:hlinkClick r:id="rId4"/>
              </a:rPr>
              <a:t>https://en.wikipedia.org/wiki/Remote_procedure_call</a:t>
            </a:r>
            <a:r>
              <a:rPr lang="en-US" sz="2000" dirty="0"/>
              <a:t>   </a:t>
            </a:r>
          </a:p>
          <a:p>
            <a:r>
              <a:rPr lang="en-US" sz="2000" dirty="0"/>
              <a:t>Messaging Patterns Overview. In </a:t>
            </a:r>
            <a:r>
              <a:rPr lang="en-US" sz="2000" i="1" dirty="0"/>
              <a:t>Enterprise Integration Patterns</a:t>
            </a:r>
            <a:r>
              <a:rPr lang="en-US" sz="2000" dirty="0"/>
              <a:t>. Retrieved September 2015, from </a:t>
            </a:r>
            <a:r>
              <a:rPr lang="en-US" sz="2000" dirty="0">
                <a:hlinkClick r:id="rId5"/>
              </a:rPr>
              <a:t>http://www.enterpriseintegrationpatterns.com/patterns/messaging/</a:t>
            </a:r>
            <a:r>
              <a:rPr lang="en-US" sz="2000" dirty="0"/>
              <a:t> </a:t>
            </a:r>
          </a:p>
          <a:p>
            <a:r>
              <a:rPr lang="en-US" sz="2000" dirty="0"/>
              <a:t>Hachitani et. al. (July 2015). </a:t>
            </a:r>
            <a:r>
              <a:rPr lang="en-US" sz="2000" i="1" dirty="0"/>
              <a:t>IBM WebSphere Application Server Liberty Profile Guide for Developers</a:t>
            </a:r>
            <a:r>
              <a:rPr lang="en-US" sz="2000" dirty="0"/>
              <a:t>. IBM Redbooks. Retrieved September 2015, from </a:t>
            </a:r>
            <a:r>
              <a:rPr lang="en-US" sz="2000" dirty="0">
                <a:hlinkClick r:id="rId6"/>
              </a:rPr>
              <a:t>http://www.redbooks.ibm.com/redbooks/pdfs/sg248076.pdf</a:t>
            </a:r>
            <a:r>
              <a:rPr lang="en-US" sz="2000" dirty="0"/>
              <a:t> </a:t>
            </a:r>
          </a:p>
        </p:txBody>
      </p:sp>
      <p:sp>
        <p:nvSpPr>
          <p:cNvPr id="4" name="Date Placeholder 3"/>
          <p:cNvSpPr>
            <a:spLocks noGrp="1"/>
          </p:cNvSpPr>
          <p:nvPr>
            <p:ph type="dt" sz="half" idx="10"/>
          </p:nvPr>
        </p:nvSpPr>
        <p:spPr/>
        <p:txBody>
          <a:bodyPr/>
          <a:lstStyle/>
          <a:p>
            <a:fld id="{DC6EDE25-EBA4-4692-9FC3-BE5B4D4F92C3}" type="datetime1">
              <a:rPr lang="en-US" smtClean="0"/>
              <a:t>10/26/2021</a:t>
            </a:fld>
            <a:endParaRPr lang="en-US" dirty="0"/>
          </a:p>
        </p:txBody>
      </p:sp>
      <p:sp>
        <p:nvSpPr>
          <p:cNvPr id="5" name="Slide Number Placeholder 4"/>
          <p:cNvSpPr>
            <a:spLocks noGrp="1"/>
          </p:cNvSpPr>
          <p:nvPr>
            <p:ph type="sldNum" sz="quarter" idx="11"/>
          </p:nvPr>
        </p:nvSpPr>
        <p:spPr/>
        <p:txBody>
          <a:bodyPr/>
          <a:lstStyle/>
          <a:p>
            <a:fld id="{1394A405-A56A-447D-AF03-5FB891AC25A7}" type="slidenum">
              <a:rPr lang="en-US" smtClean="0"/>
              <a:pPr/>
              <a:t>45</a:t>
            </a:fld>
            <a:endParaRPr lang="en-US" dirty="0"/>
          </a:p>
        </p:txBody>
      </p:sp>
      <p:sp>
        <p:nvSpPr>
          <p:cNvPr id="6" name="Footer Placeholder 5"/>
          <p:cNvSpPr>
            <a:spLocks noGrp="1"/>
          </p:cNvSpPr>
          <p:nvPr>
            <p:ph type="ftr" sz="quarter" idx="12"/>
          </p:nvPr>
        </p:nvSpPr>
        <p:spPr/>
        <p:txBody>
          <a:bodyPr/>
          <a:lstStyle/>
          <a:p>
            <a:r>
              <a:rPr lang="en-US"/>
              <a:t>Service Integration using Messaging</a:t>
            </a:r>
            <a:endParaRPr lang="en-US" dirty="0"/>
          </a:p>
        </p:txBody>
      </p:sp>
    </p:spTree>
    <p:extLst>
      <p:ext uri="{BB962C8B-B14F-4D97-AF65-F5344CB8AC3E}">
        <p14:creationId xmlns:p14="http://schemas.microsoft.com/office/powerpoint/2010/main" val="4180082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FD124-CBD8-41E0-A583-4AE5AA33F064}"/>
              </a:ext>
            </a:extLst>
          </p:cNvPr>
          <p:cNvSpPr>
            <a:spLocks noGrp="1"/>
          </p:cNvSpPr>
          <p:nvPr>
            <p:ph type="title"/>
          </p:nvPr>
        </p:nvSpPr>
        <p:spPr/>
        <p:txBody>
          <a:bodyPr>
            <a:normAutofit fontScale="90000"/>
          </a:bodyPr>
          <a:lstStyle/>
          <a:p>
            <a:r>
              <a:rPr lang="en-US" dirty="0"/>
              <a:t>Asynchronous Messaging using an Agent</a:t>
            </a:r>
          </a:p>
        </p:txBody>
      </p:sp>
      <p:sp>
        <p:nvSpPr>
          <p:cNvPr id="4" name="Date Placeholder 3">
            <a:extLst>
              <a:ext uri="{FF2B5EF4-FFF2-40B4-BE49-F238E27FC236}">
                <a16:creationId xmlns:a16="http://schemas.microsoft.com/office/drawing/2014/main" id="{3BD3CB81-3A40-4B78-888E-EF2CFF9BBBFC}"/>
              </a:ext>
            </a:extLst>
          </p:cNvPr>
          <p:cNvSpPr>
            <a:spLocks noGrp="1"/>
          </p:cNvSpPr>
          <p:nvPr>
            <p:ph type="dt" sz="half" idx="10"/>
          </p:nvPr>
        </p:nvSpPr>
        <p:spPr/>
        <p:txBody>
          <a:bodyPr/>
          <a:lstStyle/>
          <a:p>
            <a:fld id="{D00892A4-626F-4F22-9A5D-7A6FDA3102F5}" type="datetime1">
              <a:rPr lang="en-US" smtClean="0"/>
              <a:t>10/26/2021</a:t>
            </a:fld>
            <a:endParaRPr lang="en-US" dirty="0"/>
          </a:p>
        </p:txBody>
      </p:sp>
      <p:sp>
        <p:nvSpPr>
          <p:cNvPr id="5" name="Slide Number Placeholder 4">
            <a:extLst>
              <a:ext uri="{FF2B5EF4-FFF2-40B4-BE49-F238E27FC236}">
                <a16:creationId xmlns:a16="http://schemas.microsoft.com/office/drawing/2014/main" id="{42FCC6C4-548C-4067-951D-C71D3F53C1CA}"/>
              </a:ext>
            </a:extLst>
          </p:cNvPr>
          <p:cNvSpPr>
            <a:spLocks noGrp="1"/>
          </p:cNvSpPr>
          <p:nvPr>
            <p:ph type="sldNum" sz="quarter" idx="11"/>
          </p:nvPr>
        </p:nvSpPr>
        <p:spPr/>
        <p:txBody>
          <a:bodyPr/>
          <a:lstStyle/>
          <a:p>
            <a:fld id="{1394A405-A56A-447D-AF03-5FB891AC25A7}" type="slidenum">
              <a:rPr lang="en-US" smtClean="0"/>
              <a:pPr/>
              <a:t>4</a:t>
            </a:fld>
            <a:endParaRPr lang="en-US" dirty="0"/>
          </a:p>
        </p:txBody>
      </p:sp>
      <p:sp>
        <p:nvSpPr>
          <p:cNvPr id="6" name="Footer Placeholder 5">
            <a:extLst>
              <a:ext uri="{FF2B5EF4-FFF2-40B4-BE49-F238E27FC236}">
                <a16:creationId xmlns:a16="http://schemas.microsoft.com/office/drawing/2014/main" id="{022BC61E-898B-4EBA-9A3C-B59B0A8C92FF}"/>
              </a:ext>
            </a:extLst>
          </p:cNvPr>
          <p:cNvSpPr>
            <a:spLocks noGrp="1"/>
          </p:cNvSpPr>
          <p:nvPr>
            <p:ph type="ftr" sz="quarter" idx="12"/>
          </p:nvPr>
        </p:nvSpPr>
        <p:spPr/>
        <p:txBody>
          <a:bodyPr/>
          <a:lstStyle/>
          <a:p>
            <a:r>
              <a:rPr lang="en-US"/>
              <a:t>Service Integration using Asynchronous Messaging</a:t>
            </a:r>
            <a:endParaRPr lang="en-US" dirty="0"/>
          </a:p>
        </p:txBody>
      </p:sp>
      <p:pic>
        <p:nvPicPr>
          <p:cNvPr id="1028" name="Picture 4" descr="Message Queue Example">
            <a:extLst>
              <a:ext uri="{FF2B5EF4-FFF2-40B4-BE49-F238E27FC236}">
                <a16:creationId xmlns:a16="http://schemas.microsoft.com/office/drawing/2014/main" id="{8C35F37B-ABFD-4264-9F12-5928C3AECD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810949"/>
            <a:ext cx="7964404" cy="323610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22D1318-BEA1-4026-8D2B-377B2B4CC6DE}"/>
              </a:ext>
            </a:extLst>
          </p:cNvPr>
          <p:cNvSpPr txBox="1"/>
          <p:nvPr/>
        </p:nvSpPr>
        <p:spPr>
          <a:xfrm>
            <a:off x="457200" y="5440361"/>
            <a:ext cx="8059479" cy="954107"/>
          </a:xfrm>
          <a:prstGeom prst="rect">
            <a:avLst/>
          </a:prstGeom>
          <a:noFill/>
        </p:spPr>
        <p:txBody>
          <a:bodyPr wrap="square" rtlCol="0">
            <a:spAutoFit/>
          </a:bodyPr>
          <a:lstStyle/>
          <a:p>
            <a:pPr algn="ctr"/>
            <a:r>
              <a:rPr lang="en-US" sz="2800" dirty="0"/>
              <a:t>Asynchronous Production and consumption of a message using a 3</a:t>
            </a:r>
            <a:r>
              <a:rPr lang="en-US" sz="2800" baseline="30000" dirty="0"/>
              <a:t>rd</a:t>
            </a:r>
            <a:r>
              <a:rPr lang="en-US" sz="2800" dirty="0"/>
              <a:t> party agent (Queue)</a:t>
            </a:r>
          </a:p>
        </p:txBody>
      </p:sp>
    </p:spTree>
    <p:extLst>
      <p:ext uri="{BB962C8B-B14F-4D97-AF65-F5344CB8AC3E}">
        <p14:creationId xmlns:p14="http://schemas.microsoft.com/office/powerpoint/2010/main" val="3158515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4165AB3-7006-4430-BCE3-25476BE13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765665" cy="64916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0E7D9F-76FB-4033-8167-B7691BDD3344}"/>
              </a:ext>
            </a:extLst>
          </p:cNvPr>
          <p:cNvSpPr>
            <a:spLocks noGrp="1"/>
          </p:cNvSpPr>
          <p:nvPr>
            <p:ph type="title"/>
          </p:nvPr>
        </p:nvSpPr>
        <p:spPr>
          <a:xfrm>
            <a:off x="445770" y="1209086"/>
            <a:ext cx="2907636" cy="4064925"/>
          </a:xfrm>
        </p:spPr>
        <p:txBody>
          <a:bodyPr anchor="ctr">
            <a:normAutofit/>
          </a:bodyPr>
          <a:lstStyle/>
          <a:p>
            <a:r>
              <a:rPr lang="en-US" sz="3100"/>
              <a:t>Synchronous Communication Examples</a:t>
            </a:r>
          </a:p>
        </p:txBody>
      </p:sp>
      <p:grpSp>
        <p:nvGrpSpPr>
          <p:cNvPr id="21" name="Group 20">
            <a:extLst>
              <a:ext uri="{FF2B5EF4-FFF2-40B4-BE49-F238E27FC236}">
                <a16:creationId xmlns:a16="http://schemas.microsoft.com/office/drawing/2014/main" id="{11999B20-6058-4C55-882E-A1FB050B69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125" y="2569464"/>
            <a:ext cx="181579" cy="1340860"/>
            <a:chOff x="56167" y="2761488"/>
            <a:chExt cx="242107" cy="1340860"/>
          </a:xfrm>
        </p:grpSpPr>
        <p:sp>
          <p:nvSpPr>
            <p:cNvPr id="22" name="Rectangle 2">
              <a:extLst>
                <a:ext uri="{FF2B5EF4-FFF2-40B4-BE49-F238E27FC236}">
                  <a16:creationId xmlns:a16="http://schemas.microsoft.com/office/drawing/2014/main" id="{168AC90C-344A-4A64-BC4B-AEE98034B0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59">
              <a:extLst>
                <a:ext uri="{FF2B5EF4-FFF2-40B4-BE49-F238E27FC236}">
                  <a16:creationId xmlns:a16="http://schemas.microsoft.com/office/drawing/2014/main" id="{47AEB9AE-7E63-42CA-A3E5-F8EF7D8CA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
              <a:extLst>
                <a:ext uri="{FF2B5EF4-FFF2-40B4-BE49-F238E27FC236}">
                  <a16:creationId xmlns:a16="http://schemas.microsoft.com/office/drawing/2014/main" id="{076031FA-B93F-4A7D-AE66-85ADC613EB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59">
              <a:extLst>
                <a:ext uri="{FF2B5EF4-FFF2-40B4-BE49-F238E27FC236}">
                  <a16:creationId xmlns:a16="http://schemas.microsoft.com/office/drawing/2014/main" id="{0C1FC8D1-E08A-4B12-A48F-BF225E5B0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
              <a:extLst>
                <a:ext uri="{FF2B5EF4-FFF2-40B4-BE49-F238E27FC236}">
                  <a16:creationId xmlns:a16="http://schemas.microsoft.com/office/drawing/2014/main" id="{F62D5F69-2C82-4007-8EF0-EBC9C2350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59">
              <a:extLst>
                <a:ext uri="{FF2B5EF4-FFF2-40B4-BE49-F238E27FC236}">
                  <a16:creationId xmlns:a16="http://schemas.microsoft.com/office/drawing/2014/main" id="{677FAED6-5057-4B80-B1CF-196DC022B7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2">
              <a:extLst>
                <a:ext uri="{FF2B5EF4-FFF2-40B4-BE49-F238E27FC236}">
                  <a16:creationId xmlns:a16="http://schemas.microsoft.com/office/drawing/2014/main" id="{CE77C39F-572F-4435-85B4-9E9A35CFE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59">
              <a:extLst>
                <a:ext uri="{FF2B5EF4-FFF2-40B4-BE49-F238E27FC236}">
                  <a16:creationId xmlns:a16="http://schemas.microsoft.com/office/drawing/2014/main" id="{B3283BD4-0BC4-41D1-B09B-CBDC4292CD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2">
              <a:extLst>
                <a:ext uri="{FF2B5EF4-FFF2-40B4-BE49-F238E27FC236}">
                  <a16:creationId xmlns:a16="http://schemas.microsoft.com/office/drawing/2014/main" id="{BA3E687B-951E-45B2-BEFE-4CBEB32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59">
              <a:extLst>
                <a:ext uri="{FF2B5EF4-FFF2-40B4-BE49-F238E27FC236}">
                  <a16:creationId xmlns:a16="http://schemas.microsoft.com/office/drawing/2014/main" id="{A49870CA-6E02-4787-82A6-28C0CB6B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
              <a:extLst>
                <a:ext uri="{FF2B5EF4-FFF2-40B4-BE49-F238E27FC236}">
                  <a16:creationId xmlns:a16="http://schemas.microsoft.com/office/drawing/2014/main" id="{5639C028-DD6E-4E69-AE6E-1CC158EDC9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59">
              <a:extLst>
                <a:ext uri="{FF2B5EF4-FFF2-40B4-BE49-F238E27FC236}">
                  <a16:creationId xmlns:a16="http://schemas.microsoft.com/office/drawing/2014/main" id="{B1CD1FE8-3027-45AA-AD53-5B131FB03D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
              <a:extLst>
                <a:ext uri="{FF2B5EF4-FFF2-40B4-BE49-F238E27FC236}">
                  <a16:creationId xmlns:a16="http://schemas.microsoft.com/office/drawing/2014/main" id="{1FD2B706-0BB9-4A30-9206-252E09AE0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59">
              <a:extLst>
                <a:ext uri="{FF2B5EF4-FFF2-40B4-BE49-F238E27FC236}">
                  <a16:creationId xmlns:a16="http://schemas.microsoft.com/office/drawing/2014/main" id="{D5783E13-BA0A-4F1E-A4F0-BFC9FF1035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2">
              <a:extLst>
                <a:ext uri="{FF2B5EF4-FFF2-40B4-BE49-F238E27FC236}">
                  <a16:creationId xmlns:a16="http://schemas.microsoft.com/office/drawing/2014/main" id="{D0847D6C-8036-43A9-BA3E-D1E8928882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59">
              <a:extLst>
                <a:ext uri="{FF2B5EF4-FFF2-40B4-BE49-F238E27FC236}">
                  <a16:creationId xmlns:a16="http://schemas.microsoft.com/office/drawing/2014/main" id="{1D610CBF-7C35-498A-9BDD-A2954A7CA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2">
              <a:extLst>
                <a:ext uri="{FF2B5EF4-FFF2-40B4-BE49-F238E27FC236}">
                  <a16:creationId xmlns:a16="http://schemas.microsoft.com/office/drawing/2014/main" id="{BCB60915-0422-4144-87E9-2289DBC04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59">
              <a:extLst>
                <a:ext uri="{FF2B5EF4-FFF2-40B4-BE49-F238E27FC236}">
                  <a16:creationId xmlns:a16="http://schemas.microsoft.com/office/drawing/2014/main" id="{9D64F486-DA93-45CE-9075-4110C67F10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2">
              <a:extLst>
                <a:ext uri="{FF2B5EF4-FFF2-40B4-BE49-F238E27FC236}">
                  <a16:creationId xmlns:a16="http://schemas.microsoft.com/office/drawing/2014/main" id="{DA8356F6-E822-44E0-8A11-33E5A5432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59">
              <a:extLst>
                <a:ext uri="{FF2B5EF4-FFF2-40B4-BE49-F238E27FC236}">
                  <a16:creationId xmlns:a16="http://schemas.microsoft.com/office/drawing/2014/main" id="{C825C106-0BD3-41C1-8520-50F54BD67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Rectangle 42">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9144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a:extLst>
              <a:ext uri="{FF2B5EF4-FFF2-40B4-BE49-F238E27FC236}">
                <a16:creationId xmlns:a16="http://schemas.microsoft.com/office/drawing/2014/main" id="{CAFE2FAF-18BC-4AB1-92E2-DAD62A9C6F8C}"/>
              </a:ext>
            </a:extLst>
          </p:cNvPr>
          <p:cNvSpPr>
            <a:spLocks noGrp="1"/>
          </p:cNvSpPr>
          <p:nvPr>
            <p:ph type="dt" sz="half" idx="10"/>
          </p:nvPr>
        </p:nvSpPr>
        <p:spPr>
          <a:xfrm>
            <a:off x="445770" y="6492240"/>
            <a:ext cx="2057400" cy="365125"/>
          </a:xfrm>
        </p:spPr>
        <p:txBody>
          <a:bodyPr>
            <a:normAutofit/>
          </a:bodyPr>
          <a:lstStyle/>
          <a:p>
            <a:pPr>
              <a:spcAft>
                <a:spcPts val="600"/>
              </a:spcAft>
            </a:pPr>
            <a:fld id="{75EF2471-D166-4EFA-9848-D8A668812DE6}" type="datetime1">
              <a:rPr lang="en-US">
                <a:solidFill>
                  <a:schemeClr val="bg1"/>
                </a:solidFill>
              </a:rPr>
              <a:pPr>
                <a:spcAft>
                  <a:spcPts val="600"/>
                </a:spcAft>
              </a:pPr>
              <a:t>10/26/2021</a:t>
            </a:fld>
            <a:endParaRPr lang="en-US">
              <a:solidFill>
                <a:schemeClr val="bg1"/>
              </a:solidFill>
            </a:endParaRPr>
          </a:p>
        </p:txBody>
      </p:sp>
      <p:sp>
        <p:nvSpPr>
          <p:cNvPr id="12" name="Footer Placeholder 8">
            <a:extLst>
              <a:ext uri="{FF2B5EF4-FFF2-40B4-BE49-F238E27FC236}">
                <a16:creationId xmlns:a16="http://schemas.microsoft.com/office/drawing/2014/main" id="{6ADE29A4-9451-4348-89FC-6737D29CF37D}"/>
              </a:ext>
            </a:extLst>
          </p:cNvPr>
          <p:cNvSpPr>
            <a:spLocks noGrp="1"/>
          </p:cNvSpPr>
          <p:nvPr>
            <p:ph type="ftr" sz="quarter" idx="12"/>
          </p:nvPr>
        </p:nvSpPr>
        <p:spPr>
          <a:xfrm>
            <a:off x="3028950" y="6492240"/>
            <a:ext cx="3086100" cy="365125"/>
          </a:xfrm>
        </p:spPr>
        <p:txBody>
          <a:bodyPr>
            <a:normAutofit/>
          </a:bodyPr>
          <a:lstStyle/>
          <a:p>
            <a:pPr>
              <a:lnSpc>
                <a:spcPct val="90000"/>
              </a:lnSpc>
              <a:spcAft>
                <a:spcPts val="600"/>
              </a:spcAft>
            </a:pPr>
            <a:r>
              <a:rPr lang="en-US" sz="1000">
                <a:solidFill>
                  <a:schemeClr val="bg1"/>
                </a:solidFill>
              </a:rPr>
              <a:t>Service Integration using Asynchronous Messaging</a:t>
            </a:r>
          </a:p>
        </p:txBody>
      </p:sp>
      <p:sp>
        <p:nvSpPr>
          <p:cNvPr id="8" name="Slide Number Placeholder 7">
            <a:extLst>
              <a:ext uri="{FF2B5EF4-FFF2-40B4-BE49-F238E27FC236}">
                <a16:creationId xmlns:a16="http://schemas.microsoft.com/office/drawing/2014/main" id="{B64E8431-C4DB-466F-87A0-88D7F81DE46F}"/>
              </a:ext>
            </a:extLst>
          </p:cNvPr>
          <p:cNvSpPr>
            <a:spLocks noGrp="1"/>
          </p:cNvSpPr>
          <p:nvPr>
            <p:ph type="sldNum" sz="quarter" idx="11"/>
          </p:nvPr>
        </p:nvSpPr>
        <p:spPr>
          <a:xfrm>
            <a:off x="6640830" y="6492240"/>
            <a:ext cx="2057400" cy="365125"/>
          </a:xfrm>
        </p:spPr>
        <p:txBody>
          <a:bodyPr>
            <a:normAutofit/>
          </a:bodyPr>
          <a:lstStyle/>
          <a:p>
            <a:pPr>
              <a:spcAft>
                <a:spcPts val="600"/>
              </a:spcAft>
            </a:pPr>
            <a:fld id="{1394A405-A56A-447D-AF03-5FB891AC25A7}" type="slidenum">
              <a:rPr lang="en-US">
                <a:solidFill>
                  <a:schemeClr val="bg1"/>
                </a:solidFill>
              </a:rPr>
              <a:pPr>
                <a:spcAft>
                  <a:spcPts val="600"/>
                </a:spcAft>
              </a:pPr>
              <a:t>5</a:t>
            </a:fld>
            <a:endParaRPr lang="en-US">
              <a:solidFill>
                <a:schemeClr val="bg1"/>
              </a:solidFill>
            </a:endParaRPr>
          </a:p>
        </p:txBody>
      </p:sp>
      <p:graphicFrame>
        <p:nvGraphicFramePr>
          <p:cNvPr id="11" name="Content Placeholder 3">
            <a:extLst>
              <a:ext uri="{FF2B5EF4-FFF2-40B4-BE49-F238E27FC236}">
                <a16:creationId xmlns:a16="http://schemas.microsoft.com/office/drawing/2014/main" id="{5AC848C5-2389-4162-BE61-84F8EE947B58}"/>
              </a:ext>
            </a:extLst>
          </p:cNvPr>
          <p:cNvGraphicFramePr>
            <a:graphicFrameLocks noGrp="1"/>
          </p:cNvGraphicFramePr>
          <p:nvPr>
            <p:ph idx="1"/>
            <p:extLst>
              <p:ext uri="{D42A27DB-BD31-4B8C-83A1-F6EECF244321}">
                <p14:modId xmlns:p14="http://schemas.microsoft.com/office/powerpoint/2010/main" val="3969374438"/>
              </p:ext>
            </p:extLst>
          </p:nvPr>
        </p:nvGraphicFramePr>
        <p:xfrm>
          <a:off x="4210812" y="457200"/>
          <a:ext cx="4588002" cy="5696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5490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060F1DD-3604-44E5-B0AC-A305E0EFD148}"/>
              </a:ext>
            </a:extLst>
          </p:cNvPr>
          <p:cNvSpPr>
            <a:spLocks noGrp="1"/>
          </p:cNvSpPr>
          <p:nvPr>
            <p:ph type="title"/>
          </p:nvPr>
        </p:nvSpPr>
        <p:spPr>
          <a:xfrm>
            <a:off x="482600" y="321734"/>
            <a:ext cx="8178799" cy="1135737"/>
          </a:xfrm>
        </p:spPr>
        <p:txBody>
          <a:bodyPr>
            <a:normAutofit/>
          </a:bodyPr>
          <a:lstStyle/>
          <a:p>
            <a:r>
              <a:rPr lang="en-US" sz="3100"/>
              <a:t>Asynchronous Communication Examples</a:t>
            </a:r>
          </a:p>
        </p:txBody>
      </p:sp>
      <p:sp>
        <p:nvSpPr>
          <p:cNvPr id="23" name="Rectangle 2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08801" y="2200695"/>
            <a:ext cx="645368" cy="48402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400197" y="1502156"/>
            <a:ext cx="2532832" cy="954774"/>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a:extLst>
              <a:ext uri="{FF2B5EF4-FFF2-40B4-BE49-F238E27FC236}">
                <a16:creationId xmlns:a16="http://schemas.microsoft.com/office/drawing/2014/main" id="{72079B4B-8A5A-4B21-8E80-460D8DBB4C8F}"/>
              </a:ext>
            </a:extLst>
          </p:cNvPr>
          <p:cNvSpPr>
            <a:spLocks noGrp="1"/>
          </p:cNvSpPr>
          <p:nvPr>
            <p:ph type="dt" sz="half" idx="10"/>
          </p:nvPr>
        </p:nvSpPr>
        <p:spPr>
          <a:xfrm>
            <a:off x="482600" y="6356350"/>
            <a:ext cx="2057400" cy="365125"/>
          </a:xfrm>
        </p:spPr>
        <p:txBody>
          <a:bodyPr>
            <a:normAutofit/>
          </a:bodyPr>
          <a:lstStyle/>
          <a:p>
            <a:pPr>
              <a:spcAft>
                <a:spcPts val="600"/>
              </a:spcAft>
            </a:pPr>
            <a:fld id="{75EF2471-D166-4EFA-9848-D8A668812DE6}" type="datetime1">
              <a:rPr lang="en-US">
                <a:solidFill>
                  <a:srgbClr val="FFFFFF"/>
                </a:solidFill>
              </a:rPr>
              <a:pPr>
                <a:spcAft>
                  <a:spcPts val="600"/>
                </a:spcAft>
              </a:pPr>
              <a:t>10/26/2021</a:t>
            </a:fld>
            <a:endParaRPr lang="en-US">
              <a:solidFill>
                <a:srgbClr val="FFFFFF"/>
              </a:solidFill>
            </a:endParaRPr>
          </a:p>
        </p:txBody>
      </p:sp>
      <p:sp>
        <p:nvSpPr>
          <p:cNvPr id="27" name="Isosceles Triangle 2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8518" y="5230015"/>
            <a:ext cx="2017580" cy="760545"/>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60240" y="5789405"/>
            <a:ext cx="485578" cy="364184"/>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ooter Placeholder 8">
            <a:extLst>
              <a:ext uri="{FF2B5EF4-FFF2-40B4-BE49-F238E27FC236}">
                <a16:creationId xmlns:a16="http://schemas.microsoft.com/office/drawing/2014/main" id="{460A6590-6900-4A80-969D-DDCA3337CCD1}"/>
              </a:ext>
            </a:extLst>
          </p:cNvPr>
          <p:cNvSpPr>
            <a:spLocks noGrp="1"/>
          </p:cNvSpPr>
          <p:nvPr>
            <p:ph type="ftr" sz="quarter" idx="12"/>
          </p:nvPr>
        </p:nvSpPr>
        <p:spPr>
          <a:xfrm>
            <a:off x="3028950" y="6356350"/>
            <a:ext cx="3086100" cy="365125"/>
          </a:xfrm>
        </p:spPr>
        <p:txBody>
          <a:bodyPr>
            <a:normAutofit/>
          </a:bodyPr>
          <a:lstStyle/>
          <a:p>
            <a:pPr>
              <a:lnSpc>
                <a:spcPct val="90000"/>
              </a:lnSpc>
              <a:spcAft>
                <a:spcPts val="600"/>
              </a:spcAft>
            </a:pPr>
            <a:r>
              <a:rPr lang="en-US" sz="1000">
                <a:solidFill>
                  <a:srgbClr val="FFFFFF"/>
                </a:solidFill>
              </a:rPr>
              <a:t>Service Integration using Asynchronous Messaging</a:t>
            </a:r>
          </a:p>
        </p:txBody>
      </p:sp>
      <p:sp>
        <p:nvSpPr>
          <p:cNvPr id="8" name="Slide Number Placeholder 7">
            <a:extLst>
              <a:ext uri="{FF2B5EF4-FFF2-40B4-BE49-F238E27FC236}">
                <a16:creationId xmlns:a16="http://schemas.microsoft.com/office/drawing/2014/main" id="{7594FCE8-7EA9-4C6C-8EDD-D2664D1ABE5B}"/>
              </a:ext>
            </a:extLst>
          </p:cNvPr>
          <p:cNvSpPr>
            <a:spLocks noGrp="1"/>
          </p:cNvSpPr>
          <p:nvPr>
            <p:ph type="sldNum" sz="quarter" idx="11"/>
          </p:nvPr>
        </p:nvSpPr>
        <p:spPr>
          <a:xfrm>
            <a:off x="6603999" y="6356350"/>
            <a:ext cx="2057400" cy="365125"/>
          </a:xfrm>
        </p:spPr>
        <p:txBody>
          <a:bodyPr>
            <a:normAutofit/>
          </a:bodyPr>
          <a:lstStyle/>
          <a:p>
            <a:pPr>
              <a:spcAft>
                <a:spcPts val="600"/>
              </a:spcAft>
            </a:pPr>
            <a:fld id="{1394A405-A56A-447D-AF03-5FB891AC25A7}" type="slidenum">
              <a:rPr lang="en-US">
                <a:solidFill>
                  <a:srgbClr val="FFFFFF"/>
                </a:solidFill>
              </a:rPr>
              <a:pPr>
                <a:spcAft>
                  <a:spcPts val="600"/>
                </a:spcAft>
              </a:pPr>
              <a:t>6</a:t>
            </a:fld>
            <a:endParaRPr lang="en-US">
              <a:solidFill>
                <a:srgbClr val="FFFFFF"/>
              </a:solidFill>
            </a:endParaRPr>
          </a:p>
        </p:txBody>
      </p:sp>
      <p:graphicFrame>
        <p:nvGraphicFramePr>
          <p:cNvPr id="11" name="Content Placeholder 3">
            <a:extLst>
              <a:ext uri="{FF2B5EF4-FFF2-40B4-BE49-F238E27FC236}">
                <a16:creationId xmlns:a16="http://schemas.microsoft.com/office/drawing/2014/main" id="{6536C7A8-A943-46E9-B5B9-C1A37D7D14EB}"/>
              </a:ext>
            </a:extLst>
          </p:cNvPr>
          <p:cNvGraphicFramePr>
            <a:graphicFrameLocks noGrp="1"/>
          </p:cNvGraphicFramePr>
          <p:nvPr>
            <p:ph idx="1"/>
            <p:extLst>
              <p:ext uri="{D42A27DB-BD31-4B8C-83A1-F6EECF244321}">
                <p14:modId xmlns:p14="http://schemas.microsoft.com/office/powerpoint/2010/main" val="1976738107"/>
              </p:ext>
            </p:extLst>
          </p:nvPr>
        </p:nvGraphicFramePr>
        <p:xfrm>
          <a:off x="482600" y="1782981"/>
          <a:ext cx="8178799" cy="43939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190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C3279-51F8-4B5B-BCFE-2D0548B22BD8}"/>
              </a:ext>
            </a:extLst>
          </p:cNvPr>
          <p:cNvSpPr>
            <a:spLocks noGrp="1"/>
          </p:cNvSpPr>
          <p:nvPr>
            <p:ph type="title"/>
          </p:nvPr>
        </p:nvSpPr>
        <p:spPr/>
        <p:txBody>
          <a:bodyPr>
            <a:normAutofit/>
          </a:bodyPr>
          <a:lstStyle/>
          <a:p>
            <a:r>
              <a:rPr lang="en-US" dirty="0"/>
              <a:t>Synchronous vs. Asynchronous</a:t>
            </a:r>
          </a:p>
        </p:txBody>
      </p:sp>
      <p:sp>
        <p:nvSpPr>
          <p:cNvPr id="7" name="Text Placeholder 6">
            <a:extLst>
              <a:ext uri="{FF2B5EF4-FFF2-40B4-BE49-F238E27FC236}">
                <a16:creationId xmlns:a16="http://schemas.microsoft.com/office/drawing/2014/main" id="{1C3B7CF2-000A-4701-83A2-8D7A9BE00A8C}"/>
              </a:ext>
            </a:extLst>
          </p:cNvPr>
          <p:cNvSpPr>
            <a:spLocks noGrp="1"/>
          </p:cNvSpPr>
          <p:nvPr>
            <p:ph type="body" idx="1"/>
          </p:nvPr>
        </p:nvSpPr>
        <p:spPr/>
        <p:txBody>
          <a:bodyPr/>
          <a:lstStyle/>
          <a:p>
            <a:r>
              <a:rPr lang="en-US" u="sng" dirty="0"/>
              <a:t>Synchronous</a:t>
            </a:r>
          </a:p>
        </p:txBody>
      </p:sp>
      <p:sp>
        <p:nvSpPr>
          <p:cNvPr id="3" name="Content Placeholder 2">
            <a:extLst>
              <a:ext uri="{FF2B5EF4-FFF2-40B4-BE49-F238E27FC236}">
                <a16:creationId xmlns:a16="http://schemas.microsoft.com/office/drawing/2014/main" id="{776D4C87-ACD4-43D7-9879-C8BF137CF3FC}"/>
              </a:ext>
            </a:extLst>
          </p:cNvPr>
          <p:cNvSpPr>
            <a:spLocks noGrp="1"/>
          </p:cNvSpPr>
          <p:nvPr>
            <p:ph sz="half" idx="2"/>
          </p:nvPr>
        </p:nvSpPr>
        <p:spPr/>
        <p:txBody>
          <a:bodyPr>
            <a:normAutofit fontScale="92500"/>
          </a:bodyPr>
          <a:lstStyle/>
          <a:p>
            <a:r>
              <a:rPr lang="en-US" dirty="0"/>
              <a:t>The client’s thread blocks (i.e., waits for response) and can’t do anything meaningful. This is a waste of resources</a:t>
            </a:r>
          </a:p>
          <a:p>
            <a:endParaRPr lang="en-US" dirty="0"/>
          </a:p>
          <a:p>
            <a:r>
              <a:rPr lang="en-US" dirty="0"/>
              <a:t>Server must be up and running when client makes the call </a:t>
            </a:r>
          </a:p>
          <a:p>
            <a:endParaRPr lang="en-US" dirty="0"/>
          </a:p>
          <a:p>
            <a:r>
              <a:rPr lang="en-US" b="1" i="1" dirty="0"/>
              <a:t>Request – Response</a:t>
            </a:r>
          </a:p>
        </p:txBody>
      </p:sp>
      <p:sp>
        <p:nvSpPr>
          <p:cNvPr id="8" name="Text Placeholder 7">
            <a:extLst>
              <a:ext uri="{FF2B5EF4-FFF2-40B4-BE49-F238E27FC236}">
                <a16:creationId xmlns:a16="http://schemas.microsoft.com/office/drawing/2014/main" id="{A838464F-E709-4860-ABFD-8FB2FDF388A2}"/>
              </a:ext>
            </a:extLst>
          </p:cNvPr>
          <p:cNvSpPr>
            <a:spLocks noGrp="1"/>
          </p:cNvSpPr>
          <p:nvPr>
            <p:ph type="body" sz="quarter" idx="3"/>
          </p:nvPr>
        </p:nvSpPr>
        <p:spPr/>
        <p:txBody>
          <a:bodyPr/>
          <a:lstStyle/>
          <a:p>
            <a:r>
              <a:rPr lang="en-US" u="sng" dirty="0"/>
              <a:t>Asynchronous</a:t>
            </a:r>
          </a:p>
        </p:txBody>
      </p:sp>
      <p:sp>
        <p:nvSpPr>
          <p:cNvPr id="9" name="Content Placeholder 8">
            <a:extLst>
              <a:ext uri="{FF2B5EF4-FFF2-40B4-BE49-F238E27FC236}">
                <a16:creationId xmlns:a16="http://schemas.microsoft.com/office/drawing/2014/main" id="{2FC7C4D3-D81F-43D1-A21F-7BC2A1F5250A}"/>
              </a:ext>
            </a:extLst>
          </p:cNvPr>
          <p:cNvSpPr>
            <a:spLocks noGrp="1"/>
          </p:cNvSpPr>
          <p:nvPr>
            <p:ph sz="quarter" idx="4"/>
          </p:nvPr>
        </p:nvSpPr>
        <p:spPr/>
        <p:txBody>
          <a:bodyPr>
            <a:normAutofit fontScale="92500"/>
          </a:bodyPr>
          <a:lstStyle/>
          <a:p>
            <a:r>
              <a:rPr lang="en-US" dirty="0"/>
              <a:t>Caller’s thread does not block, making best use of underlying resources</a:t>
            </a:r>
          </a:p>
          <a:p>
            <a:pPr marL="0" indent="0">
              <a:buNone/>
            </a:pPr>
            <a:endParaRPr lang="en-US" dirty="0"/>
          </a:p>
          <a:p>
            <a:r>
              <a:rPr lang="en-US" dirty="0"/>
              <a:t>Server pulls the message  whenever it is free, and does not have to be up and running when client makes the call</a:t>
            </a:r>
          </a:p>
          <a:p>
            <a:endParaRPr lang="en-US" dirty="0"/>
          </a:p>
          <a:p>
            <a:r>
              <a:rPr lang="en-US" b="1" i="1" dirty="0"/>
              <a:t>Fire-and-Forget</a:t>
            </a:r>
          </a:p>
        </p:txBody>
      </p:sp>
      <p:sp>
        <p:nvSpPr>
          <p:cNvPr id="4" name="Date Placeholder 3">
            <a:extLst>
              <a:ext uri="{FF2B5EF4-FFF2-40B4-BE49-F238E27FC236}">
                <a16:creationId xmlns:a16="http://schemas.microsoft.com/office/drawing/2014/main" id="{76C470FA-E106-4273-8802-2981A8D6E0AB}"/>
              </a:ext>
            </a:extLst>
          </p:cNvPr>
          <p:cNvSpPr>
            <a:spLocks noGrp="1"/>
          </p:cNvSpPr>
          <p:nvPr>
            <p:ph type="dt" sz="half" idx="10"/>
          </p:nvPr>
        </p:nvSpPr>
        <p:spPr/>
        <p:txBody>
          <a:bodyPr/>
          <a:lstStyle/>
          <a:p>
            <a:fld id="{D00892A4-626F-4F22-9A5D-7A6FDA3102F5}" type="datetime1">
              <a:rPr lang="en-US" smtClean="0"/>
              <a:t>10/26/2021</a:t>
            </a:fld>
            <a:endParaRPr lang="en-US" dirty="0"/>
          </a:p>
        </p:txBody>
      </p:sp>
      <p:sp>
        <p:nvSpPr>
          <p:cNvPr id="5" name="Slide Number Placeholder 4">
            <a:extLst>
              <a:ext uri="{FF2B5EF4-FFF2-40B4-BE49-F238E27FC236}">
                <a16:creationId xmlns:a16="http://schemas.microsoft.com/office/drawing/2014/main" id="{ECF03878-79DD-49CB-8E45-3D3C6F9E6302}"/>
              </a:ext>
            </a:extLst>
          </p:cNvPr>
          <p:cNvSpPr>
            <a:spLocks noGrp="1"/>
          </p:cNvSpPr>
          <p:nvPr>
            <p:ph type="sldNum" sz="quarter" idx="11"/>
          </p:nvPr>
        </p:nvSpPr>
        <p:spPr/>
        <p:txBody>
          <a:bodyPr/>
          <a:lstStyle/>
          <a:p>
            <a:fld id="{1394A405-A56A-447D-AF03-5FB891AC25A7}" type="slidenum">
              <a:rPr lang="en-US" smtClean="0"/>
              <a:pPr/>
              <a:t>7</a:t>
            </a:fld>
            <a:endParaRPr lang="en-US" dirty="0"/>
          </a:p>
        </p:txBody>
      </p:sp>
      <p:sp>
        <p:nvSpPr>
          <p:cNvPr id="6" name="Footer Placeholder 5">
            <a:extLst>
              <a:ext uri="{FF2B5EF4-FFF2-40B4-BE49-F238E27FC236}">
                <a16:creationId xmlns:a16="http://schemas.microsoft.com/office/drawing/2014/main" id="{5B638189-CDE7-40F6-B3D6-4C9F3AEA3B32}"/>
              </a:ext>
            </a:extLst>
          </p:cNvPr>
          <p:cNvSpPr>
            <a:spLocks noGrp="1"/>
          </p:cNvSpPr>
          <p:nvPr>
            <p:ph type="ftr" sz="quarter" idx="12"/>
          </p:nvPr>
        </p:nvSpPr>
        <p:spPr/>
        <p:txBody>
          <a:bodyPr/>
          <a:lstStyle/>
          <a:p>
            <a:r>
              <a:rPr lang="en-US"/>
              <a:t>Service Integration using Asynchronous Messaging</a:t>
            </a:r>
            <a:endParaRPr lang="en-US" dirty="0"/>
          </a:p>
        </p:txBody>
      </p:sp>
    </p:spTree>
    <p:extLst>
      <p:ext uri="{BB962C8B-B14F-4D97-AF65-F5344CB8AC3E}">
        <p14:creationId xmlns:p14="http://schemas.microsoft.com/office/powerpoint/2010/main" val="1031362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6CBB7C51-829B-4243-9A2F-5EA8A29D7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a:extLst>
              <a:ext uri="{FF2B5EF4-FFF2-40B4-BE49-F238E27FC236}">
                <a16:creationId xmlns:a16="http://schemas.microsoft.com/office/drawing/2014/main" id="{5ECE0A17-721D-47DA-B462-427AB9C656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57" name="Freeform 5">
              <a:extLst>
                <a:ext uri="{FF2B5EF4-FFF2-40B4-BE49-F238E27FC236}">
                  <a16:creationId xmlns:a16="http://schemas.microsoft.com/office/drawing/2014/main" id="{07B1C03F-70ED-4BE3-AFBC-CD51D4411F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6">
              <a:extLst>
                <a:ext uri="{FF2B5EF4-FFF2-40B4-BE49-F238E27FC236}">
                  <a16:creationId xmlns:a16="http://schemas.microsoft.com/office/drawing/2014/main" id="{AE84050F-F367-4A35-93F5-1397E3C667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7">
              <a:extLst>
                <a:ext uri="{FF2B5EF4-FFF2-40B4-BE49-F238E27FC236}">
                  <a16:creationId xmlns:a16="http://schemas.microsoft.com/office/drawing/2014/main" id="{5D88F3A8-CDAB-4D08-8D47-096D7AA346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8">
              <a:extLst>
                <a:ext uri="{FF2B5EF4-FFF2-40B4-BE49-F238E27FC236}">
                  <a16:creationId xmlns:a16="http://schemas.microsoft.com/office/drawing/2014/main" id="{A2BEFDF5-BD04-4DD8-9671-13817A4D8A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9">
              <a:extLst>
                <a:ext uri="{FF2B5EF4-FFF2-40B4-BE49-F238E27FC236}">
                  <a16:creationId xmlns:a16="http://schemas.microsoft.com/office/drawing/2014/main" id="{ACA74E73-7B97-43C1-BC3B-89DED3F8AF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10">
              <a:extLst>
                <a:ext uri="{FF2B5EF4-FFF2-40B4-BE49-F238E27FC236}">
                  <a16:creationId xmlns:a16="http://schemas.microsoft.com/office/drawing/2014/main" id="{C11D94E0-EFF2-4934-97FD-3E424A25F2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Freeform 11">
              <a:extLst>
                <a:ext uri="{FF2B5EF4-FFF2-40B4-BE49-F238E27FC236}">
                  <a16:creationId xmlns:a16="http://schemas.microsoft.com/office/drawing/2014/main" id="{70D5352A-232D-40A3-8A72-4CB6B8277E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Freeform 12">
              <a:extLst>
                <a:ext uri="{FF2B5EF4-FFF2-40B4-BE49-F238E27FC236}">
                  <a16:creationId xmlns:a16="http://schemas.microsoft.com/office/drawing/2014/main" id="{9E3B6EC6-9A43-43B8-BE95-D12BD1AF3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Freeform 13">
              <a:extLst>
                <a:ext uri="{FF2B5EF4-FFF2-40B4-BE49-F238E27FC236}">
                  <a16:creationId xmlns:a16="http://schemas.microsoft.com/office/drawing/2014/main" id="{7B71BA3B-3BFF-4756-B642-C00DA5F4AD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Freeform 14">
              <a:extLst>
                <a:ext uri="{FF2B5EF4-FFF2-40B4-BE49-F238E27FC236}">
                  <a16:creationId xmlns:a16="http://schemas.microsoft.com/office/drawing/2014/main" id="{6070AC7F-F9D6-4E73-A95C-9DA3846FD5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Freeform 15">
              <a:extLst>
                <a:ext uri="{FF2B5EF4-FFF2-40B4-BE49-F238E27FC236}">
                  <a16:creationId xmlns:a16="http://schemas.microsoft.com/office/drawing/2014/main" id="{9DDF2314-3F38-4664-B31D-AEB55882BB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Freeform 16">
              <a:extLst>
                <a:ext uri="{FF2B5EF4-FFF2-40B4-BE49-F238E27FC236}">
                  <a16:creationId xmlns:a16="http://schemas.microsoft.com/office/drawing/2014/main" id="{A59AAAEA-0A38-490A-9CBF-F8C79B0A6B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Freeform 17">
              <a:extLst>
                <a:ext uri="{FF2B5EF4-FFF2-40B4-BE49-F238E27FC236}">
                  <a16:creationId xmlns:a16="http://schemas.microsoft.com/office/drawing/2014/main" id="{9AEF5CD7-59EB-48AC-BB37-3EB70C0529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Freeform 18">
              <a:extLst>
                <a:ext uri="{FF2B5EF4-FFF2-40B4-BE49-F238E27FC236}">
                  <a16:creationId xmlns:a16="http://schemas.microsoft.com/office/drawing/2014/main" id="{24602B28-B14A-4724-9665-D2CDC19C98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Freeform 19">
              <a:extLst>
                <a:ext uri="{FF2B5EF4-FFF2-40B4-BE49-F238E27FC236}">
                  <a16:creationId xmlns:a16="http://schemas.microsoft.com/office/drawing/2014/main" id="{541E4D23-8098-43A1-9826-246EBF1BBA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Freeform 20">
              <a:extLst>
                <a:ext uri="{FF2B5EF4-FFF2-40B4-BE49-F238E27FC236}">
                  <a16:creationId xmlns:a16="http://schemas.microsoft.com/office/drawing/2014/main" id="{D164F3ED-DB01-4823-852E-A99B4C2641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Freeform 21">
              <a:extLst>
                <a:ext uri="{FF2B5EF4-FFF2-40B4-BE49-F238E27FC236}">
                  <a16:creationId xmlns:a16="http://schemas.microsoft.com/office/drawing/2014/main" id="{05C52390-6376-4DB5-B289-6B1C527355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Freeform 22">
              <a:extLst>
                <a:ext uri="{FF2B5EF4-FFF2-40B4-BE49-F238E27FC236}">
                  <a16:creationId xmlns:a16="http://schemas.microsoft.com/office/drawing/2014/main" id="{40ABB3F2-1D59-4F3E-921C-DD7B8D55BA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Freeform 23">
              <a:extLst>
                <a:ext uri="{FF2B5EF4-FFF2-40B4-BE49-F238E27FC236}">
                  <a16:creationId xmlns:a16="http://schemas.microsoft.com/office/drawing/2014/main" id="{88E0EE84-E054-424D-A93B-D6D23AFFFF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Freeform 24">
              <a:extLst>
                <a:ext uri="{FF2B5EF4-FFF2-40B4-BE49-F238E27FC236}">
                  <a16:creationId xmlns:a16="http://schemas.microsoft.com/office/drawing/2014/main" id="{F084CB4C-E741-4E13-AE65-BAB699C6C6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Freeform 25">
              <a:extLst>
                <a:ext uri="{FF2B5EF4-FFF2-40B4-BE49-F238E27FC236}">
                  <a16:creationId xmlns:a16="http://schemas.microsoft.com/office/drawing/2014/main" id="{AA5D2838-70AA-418B-87DF-83A903E794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9" name="Group 78">
            <a:extLst>
              <a:ext uri="{FF2B5EF4-FFF2-40B4-BE49-F238E27FC236}">
                <a16:creationId xmlns:a16="http://schemas.microsoft.com/office/drawing/2014/main" id="{908DA454-A7F1-451C-B515-4957882495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108" y="1699589"/>
            <a:ext cx="2755857" cy="3470421"/>
            <a:chOff x="697883" y="1816768"/>
            <a:chExt cx="3674476" cy="3470421"/>
          </a:xfrm>
        </p:grpSpPr>
        <p:sp>
          <p:nvSpPr>
            <p:cNvPr id="80" name="Rectangle 79">
              <a:extLst>
                <a:ext uri="{FF2B5EF4-FFF2-40B4-BE49-F238E27FC236}">
                  <a16:creationId xmlns:a16="http://schemas.microsoft.com/office/drawing/2014/main" id="{696FE467-34A9-4910-A7C5-6B92891F24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Isosceles Triangle 22">
              <a:extLst>
                <a:ext uri="{FF2B5EF4-FFF2-40B4-BE49-F238E27FC236}">
                  <a16:creationId xmlns:a16="http://schemas.microsoft.com/office/drawing/2014/main" id="{01A2AF91-EF78-4611-8AF7-C1B45269F7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4C7115C0-C409-41DC-96F1-B784C5E375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666473" y="2358391"/>
            <a:ext cx="2624234" cy="2453676"/>
          </a:xfrm>
        </p:spPr>
        <p:txBody>
          <a:bodyPr>
            <a:normAutofit/>
          </a:bodyPr>
          <a:lstStyle/>
          <a:p>
            <a:r>
              <a:rPr lang="en-US" sz="3100">
                <a:solidFill>
                  <a:srgbClr val="FFFFFE"/>
                </a:solidFill>
              </a:rPr>
              <a:t>Asynchronous Messaging Based Integration Example</a:t>
            </a:r>
          </a:p>
        </p:txBody>
      </p:sp>
      <p:sp>
        <p:nvSpPr>
          <p:cNvPr id="4" name="Date Placeholder 3"/>
          <p:cNvSpPr>
            <a:spLocks noGrp="1"/>
          </p:cNvSpPr>
          <p:nvPr>
            <p:ph type="dt" sz="half" idx="10"/>
          </p:nvPr>
        </p:nvSpPr>
        <p:spPr>
          <a:xfrm>
            <a:off x="603504" y="320040"/>
            <a:ext cx="2743200" cy="320040"/>
          </a:xfrm>
        </p:spPr>
        <p:txBody>
          <a:bodyPr>
            <a:normAutofit/>
          </a:bodyPr>
          <a:lstStyle/>
          <a:p>
            <a:pPr>
              <a:spcAft>
                <a:spcPts val="600"/>
              </a:spcAft>
            </a:pPr>
            <a:fld id="{D00892A4-626F-4F22-9A5D-7A6FDA3102F5}" type="datetime1">
              <a:rPr lang="en-US" smtClean="0"/>
              <a:pPr>
                <a:spcAft>
                  <a:spcPts val="600"/>
                </a:spcAft>
              </a:pPr>
              <a:t>10/26/2021</a:t>
            </a:fld>
            <a:endParaRPr lang="en-US"/>
          </a:p>
        </p:txBody>
      </p:sp>
      <p:sp>
        <p:nvSpPr>
          <p:cNvPr id="5" name="Slide Number Placeholder 4"/>
          <p:cNvSpPr>
            <a:spLocks noGrp="1"/>
          </p:cNvSpPr>
          <p:nvPr>
            <p:ph type="sldNum" sz="quarter" idx="11"/>
          </p:nvPr>
        </p:nvSpPr>
        <p:spPr>
          <a:xfrm>
            <a:off x="7852410" y="320040"/>
            <a:ext cx="685800" cy="320040"/>
          </a:xfrm>
        </p:spPr>
        <p:txBody>
          <a:bodyPr>
            <a:normAutofit/>
          </a:bodyPr>
          <a:lstStyle/>
          <a:p>
            <a:pPr>
              <a:spcAft>
                <a:spcPts val="600"/>
              </a:spcAft>
            </a:pPr>
            <a:fld id="{1394A405-A56A-447D-AF03-5FB891AC25A7}" type="slidenum">
              <a:rPr lang="en-US" smtClean="0"/>
              <a:pPr>
                <a:spcAft>
                  <a:spcPts val="600"/>
                </a:spcAft>
              </a:pPr>
              <a:t>8</a:t>
            </a:fld>
            <a:endParaRPr lang="en-US"/>
          </a:p>
        </p:txBody>
      </p:sp>
      <p:sp>
        <p:nvSpPr>
          <p:cNvPr id="3" name="Content Placeholder 2"/>
          <p:cNvSpPr>
            <a:spLocks noGrp="1"/>
          </p:cNvSpPr>
          <p:nvPr>
            <p:ph idx="1"/>
          </p:nvPr>
        </p:nvSpPr>
        <p:spPr>
          <a:xfrm>
            <a:off x="3838835" y="797594"/>
            <a:ext cx="4711405" cy="2393369"/>
          </a:xfrm>
        </p:spPr>
        <p:txBody>
          <a:bodyPr anchor="ctr">
            <a:normAutofit/>
          </a:bodyPr>
          <a:lstStyle/>
          <a:p>
            <a:r>
              <a:rPr lang="en-US" sz="1600"/>
              <a:t>Low inventory message to the Factory</a:t>
            </a:r>
          </a:p>
          <a:p>
            <a:r>
              <a:rPr lang="en-US" sz="1600"/>
              <a:t>Sales and accounting systems are informed</a:t>
            </a:r>
          </a:p>
          <a:p>
            <a:r>
              <a:rPr lang="en-US" sz="1600"/>
              <a:t>Parts system attempts to procure all parts</a:t>
            </a:r>
          </a:p>
          <a:p>
            <a:r>
              <a:rPr lang="en-US" sz="1600"/>
              <a:t>Suppliers are sent a message</a:t>
            </a:r>
          </a:p>
        </p:txBody>
      </p:sp>
      <p:sp>
        <p:nvSpPr>
          <p:cNvPr id="84" name="Rectangle 83">
            <a:extLst>
              <a:ext uri="{FF2B5EF4-FFF2-40B4-BE49-F238E27FC236}">
                <a16:creationId xmlns:a16="http://schemas.microsoft.com/office/drawing/2014/main" id="{DE4A42E0-EF5F-4494-B39B-3DB7D04759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6448" y="3667039"/>
            <a:ext cx="4701762" cy="2376200"/>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2256" y="4252287"/>
            <a:ext cx="4467573" cy="1232854"/>
          </a:xfrm>
          <a:prstGeom prst="rect">
            <a:avLst/>
          </a:prstGeom>
          <a:ln w="9525">
            <a:noFill/>
          </a:ln>
        </p:spPr>
      </p:pic>
      <p:sp>
        <p:nvSpPr>
          <p:cNvPr id="6" name="Footer Placeholder 5"/>
          <p:cNvSpPr>
            <a:spLocks noGrp="1"/>
          </p:cNvSpPr>
          <p:nvPr>
            <p:ph type="ftr" sz="quarter" idx="12"/>
          </p:nvPr>
        </p:nvSpPr>
        <p:spPr>
          <a:xfrm>
            <a:off x="603504" y="6227064"/>
            <a:ext cx="7941564" cy="320040"/>
          </a:xfrm>
        </p:spPr>
        <p:txBody>
          <a:bodyPr>
            <a:normAutofit/>
          </a:bodyPr>
          <a:lstStyle/>
          <a:p>
            <a:pPr algn="r">
              <a:spcAft>
                <a:spcPts val="600"/>
              </a:spcAft>
            </a:pPr>
            <a:r>
              <a:rPr lang="en-US"/>
              <a:t>Service Integration using Messaging</a:t>
            </a:r>
          </a:p>
        </p:txBody>
      </p:sp>
    </p:spTree>
    <p:extLst>
      <p:ext uri="{BB962C8B-B14F-4D97-AF65-F5344CB8AC3E}">
        <p14:creationId xmlns:p14="http://schemas.microsoft.com/office/powerpoint/2010/main" val="9587030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16753</TotalTime>
  <Words>4379</Words>
  <Application>Microsoft Office PowerPoint</Application>
  <PresentationFormat>On-screen Show (4:3)</PresentationFormat>
  <Paragraphs>583</Paragraphs>
  <Slides>46</Slides>
  <Notes>23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53" baseType="lpstr">
      <vt:lpstr>Arial</vt:lpstr>
      <vt:lpstr>Calibri</vt:lpstr>
      <vt:lpstr>Corbel</vt:lpstr>
      <vt:lpstr>Courier New</vt:lpstr>
      <vt:lpstr>Wingdings</vt:lpstr>
      <vt:lpstr>Office Theme</vt:lpstr>
      <vt:lpstr>Visio</vt:lpstr>
      <vt:lpstr>Service Integration using Asynchronous Messaging</vt:lpstr>
      <vt:lpstr>Agenda</vt:lpstr>
      <vt:lpstr>Part 1 of 4 – Asynchronous Messaging Fundamentals</vt:lpstr>
      <vt:lpstr>What is Asynchronous?</vt:lpstr>
      <vt:lpstr>Asynchronous Messaging using an Agent</vt:lpstr>
      <vt:lpstr>Synchronous Communication Examples</vt:lpstr>
      <vt:lpstr>Asynchronous Communication Examples</vt:lpstr>
      <vt:lpstr>Synchronous vs. Asynchronous</vt:lpstr>
      <vt:lpstr>Asynchronous Messaging Based Integration Example</vt:lpstr>
      <vt:lpstr>When to choose Asynchronous?</vt:lpstr>
      <vt:lpstr>Single vs. Multiple Receivers</vt:lpstr>
      <vt:lpstr>Point-to-Point Integration</vt:lpstr>
      <vt:lpstr>Publish-and-Subscribe Integration</vt:lpstr>
      <vt:lpstr>Part 2 of 4 – Asynchronous Http Clients</vt:lpstr>
      <vt:lpstr>Asynchronous Http Clients</vt:lpstr>
      <vt:lpstr>Asynchronous Http Clients – contd.</vt:lpstr>
      <vt:lpstr>Asynchronous REST Clients – contd.</vt:lpstr>
      <vt:lpstr>Benefits and Limitations</vt:lpstr>
      <vt:lpstr>Part 3 of 4 – Reactive Systems</vt:lpstr>
      <vt:lpstr>Introduction</vt:lpstr>
      <vt:lpstr>The Reactive Manifesto</vt:lpstr>
      <vt:lpstr>Traits of Reactive Systems</vt:lpstr>
      <vt:lpstr>Reactive Systems – contd. </vt:lpstr>
      <vt:lpstr>How to build reactive systems?</vt:lpstr>
      <vt:lpstr>What is Reactive Streams?</vt:lpstr>
      <vt:lpstr>Reactive Streams API in Java</vt:lpstr>
      <vt:lpstr>Reactive Steams API (contd.)</vt:lpstr>
      <vt:lpstr>Reactive Steams API (contd.)</vt:lpstr>
      <vt:lpstr>Notable Reactive Steams Implementations</vt:lpstr>
      <vt:lpstr>Reactive Microservices</vt:lpstr>
      <vt:lpstr>Apache Kafka</vt:lpstr>
      <vt:lpstr>Part 4 of 4 – Java Messaging Service (JMS)</vt:lpstr>
      <vt:lpstr>Java Messaging Service (JMS)</vt:lpstr>
      <vt:lpstr>JMS API Architecture</vt:lpstr>
      <vt:lpstr>Using JMS API</vt:lpstr>
      <vt:lpstr>Using JMS API (contd.)</vt:lpstr>
      <vt:lpstr>Using JMS API (contd.)</vt:lpstr>
      <vt:lpstr>JMS Message Listener</vt:lpstr>
      <vt:lpstr>JMS – Consuming from topic</vt:lpstr>
      <vt:lpstr>JMS Messages</vt:lpstr>
      <vt:lpstr>JMS Message Structure</vt:lpstr>
      <vt:lpstr>JMS Messages – Example </vt:lpstr>
      <vt:lpstr>Message Driven Beans (MDB)</vt:lpstr>
      <vt:lpstr>Message Integration Patterns</vt:lpstr>
      <vt:lpstr>What have we learned?</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Michael J. Herold</dc:creator>
  <cp:lastModifiedBy>Kumar, Praveen</cp:lastModifiedBy>
  <cp:revision>765</cp:revision>
  <dcterms:created xsi:type="dcterms:W3CDTF">2011-08-04T21:09:46Z</dcterms:created>
  <dcterms:modified xsi:type="dcterms:W3CDTF">2021-10-26T21:00:11Z</dcterms:modified>
</cp:coreProperties>
</file>