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40"/>
  </p:notesMasterIdLst>
  <p:handoutMasterIdLst>
    <p:handoutMasterId r:id="rId41"/>
  </p:handoutMasterIdLst>
  <p:sldIdLst>
    <p:sldId id="256" r:id="rId2"/>
    <p:sldId id="278" r:id="rId3"/>
    <p:sldId id="322" r:id="rId4"/>
    <p:sldId id="323" r:id="rId5"/>
    <p:sldId id="324" r:id="rId6"/>
    <p:sldId id="325" r:id="rId7"/>
    <p:sldId id="326" r:id="rId8"/>
    <p:sldId id="355" r:id="rId9"/>
    <p:sldId id="356" r:id="rId10"/>
    <p:sldId id="357" r:id="rId11"/>
    <p:sldId id="354" r:id="rId12"/>
    <p:sldId id="327" r:id="rId13"/>
    <p:sldId id="358" r:id="rId14"/>
    <p:sldId id="359" r:id="rId15"/>
    <p:sldId id="360" r:id="rId16"/>
    <p:sldId id="361" r:id="rId17"/>
    <p:sldId id="362" r:id="rId18"/>
    <p:sldId id="363" r:id="rId19"/>
    <p:sldId id="364" r:id="rId20"/>
    <p:sldId id="365" r:id="rId21"/>
    <p:sldId id="366" r:id="rId22"/>
    <p:sldId id="368" r:id="rId23"/>
    <p:sldId id="367" r:id="rId24"/>
    <p:sldId id="369" r:id="rId25"/>
    <p:sldId id="372" r:id="rId26"/>
    <p:sldId id="373" r:id="rId27"/>
    <p:sldId id="374" r:id="rId28"/>
    <p:sldId id="328" r:id="rId29"/>
    <p:sldId id="329" r:id="rId30"/>
    <p:sldId id="371" r:id="rId31"/>
    <p:sldId id="376" r:id="rId32"/>
    <p:sldId id="377" r:id="rId33"/>
    <p:sldId id="378" r:id="rId34"/>
    <p:sldId id="379" r:id="rId35"/>
    <p:sldId id="380" r:id="rId36"/>
    <p:sldId id="381" r:id="rId37"/>
    <p:sldId id="279" r:id="rId38"/>
    <p:sldId id="32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2240"/>
    <a:srgbClr val="D7D700"/>
    <a:srgbClr val="EBEBEB"/>
    <a:srgbClr val="E7E7E7"/>
    <a:srgbClr val="F5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07" autoAdjust="0"/>
    <p:restoredTop sz="80049" autoAdjust="0"/>
  </p:normalViewPr>
  <p:slideViewPr>
    <p:cSldViewPr snapToGrid="0">
      <p:cViewPr varScale="1">
        <p:scale>
          <a:sx n="83" d="100"/>
          <a:sy n="83" d="100"/>
        </p:scale>
        <p:origin x="1710"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slide" Target="slides/slide2.xml"/><Relationship Id="rId1" Type="http://schemas.openxmlformats.org/officeDocument/2006/relationships/slide" Target="slides/slide1.xml"/><Relationship Id="rId4" Type="http://schemas.openxmlformats.org/officeDocument/2006/relationships/slide" Target="slides/slide38.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4B325-F6CA-7041-AA60-3F2712647134}" type="doc">
      <dgm:prSet loTypeId="urn:microsoft.com/office/officeart/2005/8/layout/chevron2" loCatId="" qsTypeId="urn:microsoft.com/office/officeart/2005/8/quickstyle/simple4" qsCatId="simple" csTypeId="urn:microsoft.com/office/officeart/2005/8/colors/colorful1#1" csCatId="colorful" phldr="1"/>
      <dgm:spPr/>
      <dgm:t>
        <a:bodyPr/>
        <a:lstStyle/>
        <a:p>
          <a:endParaRPr lang="en-US"/>
        </a:p>
      </dgm:t>
    </dgm:pt>
    <dgm:pt modelId="{D8C8779A-0125-114A-924F-A409D8D278E8}">
      <dgm:prSet phldrT="[Text]"/>
      <dgm:spPr/>
      <dgm:t>
        <a:bodyPr/>
        <a:lstStyle/>
        <a:p>
          <a:r>
            <a:rPr lang="en-US" dirty="0"/>
            <a:t> </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r>
            <a:rPr lang="en-US" dirty="0"/>
            <a:t>  </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JSON Web Tokens (JWT) </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r>
            <a:rPr lang="en-US" dirty="0"/>
            <a:t> </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F742C9CB-3139-9041-ABF4-4AE23BDFAB56}">
      <dgm:prSet phldrT="[Text]"/>
      <dgm:spPr/>
      <dgm:t>
        <a:bodyPr/>
        <a:lstStyle/>
        <a:p>
          <a:r>
            <a:rPr lang="en-US" dirty="0"/>
            <a:t>Enterprise Application Integration (EAI)</a:t>
          </a:r>
          <a:endParaRPr lang="en-US" i="1" dirty="0"/>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1D5F8B2F-EC0D-1142-9317-F78E11F5E90B}">
      <dgm:prSet phldrT="[Text]"/>
      <dgm:spPr/>
      <dgm:t>
        <a:bodyPr/>
        <a:lstStyle/>
        <a:p>
          <a:r>
            <a:rPr lang="en-US" dirty="0"/>
            <a:t> </a:t>
          </a:r>
        </a:p>
      </dgm:t>
    </dgm:pt>
    <dgm:pt modelId="{84778363-ACC8-3541-9508-46F4C721D579}" type="parTrans" cxnId="{68207CE6-12FD-D14A-9100-697476D8741E}">
      <dgm:prSet/>
      <dgm:spPr/>
      <dgm:t>
        <a:bodyPr/>
        <a:lstStyle/>
        <a:p>
          <a:endParaRPr lang="en-US"/>
        </a:p>
      </dgm:t>
    </dgm:pt>
    <dgm:pt modelId="{34C28D56-F18A-4948-A98C-97ECAC593DF1}" type="sibTrans" cxnId="{68207CE6-12FD-D14A-9100-697476D8741E}">
      <dgm:prSet/>
      <dgm:spPr/>
      <dgm:t>
        <a:bodyPr/>
        <a:lstStyle/>
        <a:p>
          <a:endParaRPr lang="en-US"/>
        </a:p>
      </dgm:t>
    </dgm:pt>
    <dgm:pt modelId="{7064FC3C-52A9-E643-9BF3-AA733DF705A0}">
      <dgm:prSet phldrT="[Text]"/>
      <dgm:spPr/>
      <dgm:t>
        <a:bodyPr/>
        <a:lstStyle/>
        <a:p>
          <a:r>
            <a:rPr lang="en-US" dirty="0"/>
            <a:t>Batch Applications</a:t>
          </a:r>
        </a:p>
      </dgm:t>
    </dgm:pt>
    <dgm:pt modelId="{0944767D-ABB7-B049-96B7-92BA302C2215}" type="parTrans" cxnId="{3C77617B-41BC-4648-9A33-0CF3F93D025C}">
      <dgm:prSet/>
      <dgm:spPr/>
      <dgm:t>
        <a:bodyPr/>
        <a:lstStyle/>
        <a:p>
          <a:endParaRPr lang="en-US"/>
        </a:p>
      </dgm:t>
    </dgm:pt>
    <dgm:pt modelId="{F74A0CB9-684B-F94D-8910-2050CE57E9B1}" type="sibTrans" cxnId="{3C77617B-41BC-4648-9A33-0CF3F93D025C}">
      <dgm:prSet/>
      <dgm:spPr/>
      <dgm:t>
        <a:bodyPr/>
        <a:lstStyle/>
        <a:p>
          <a:endParaRPr lang="en-US"/>
        </a:p>
      </dgm:t>
    </dgm:pt>
    <dgm:pt modelId="{8CD96023-48E1-5E47-AC32-FF57D089D524}">
      <dgm:prSet phldrT="[Text]"/>
      <dgm:spPr/>
      <dgm:t>
        <a:bodyPr/>
        <a:lstStyle/>
        <a:p>
          <a:r>
            <a:rPr lang="en-US" dirty="0"/>
            <a:t> </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a:t>Summary </a:t>
          </a:r>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FA218E51-2414-44D8-BE75-4885A0C45910}">
      <dgm:prSet phldrT="[Text]"/>
      <dgm:spPr/>
      <dgm:t>
        <a:bodyPr/>
        <a:lstStyle/>
        <a:p>
          <a:r>
            <a:rPr lang="en-US" dirty="0"/>
            <a:t>API Security</a:t>
          </a:r>
        </a:p>
      </dgm:t>
    </dgm:pt>
    <dgm:pt modelId="{16E5E0A4-9218-45AD-B36D-0FF111A01830}" type="parTrans" cxnId="{988E3D2A-BFAC-4AF0-9587-DBD3DF8D1C1C}">
      <dgm:prSet/>
      <dgm:spPr/>
      <dgm:t>
        <a:bodyPr/>
        <a:lstStyle/>
        <a:p>
          <a:endParaRPr lang="en-US"/>
        </a:p>
      </dgm:t>
    </dgm:pt>
    <dgm:pt modelId="{0870D575-C3ED-40DF-98BB-DCE4D07385E6}" type="sibTrans" cxnId="{988E3D2A-BFAC-4AF0-9587-DBD3DF8D1C1C}">
      <dgm:prSet/>
      <dgm:spPr/>
      <dgm:t>
        <a:bodyPr/>
        <a:lstStyle/>
        <a:p>
          <a:endParaRPr lang="en-US"/>
        </a:p>
      </dgm:t>
    </dgm:pt>
    <dgm:pt modelId="{FE737A6A-58AF-457F-BDDB-A9636B067C05}">
      <dgm:prSet phldrT="[Text]"/>
      <dgm:spPr/>
      <dgm:t>
        <a:bodyPr/>
        <a:lstStyle/>
        <a:p>
          <a:r>
            <a:rPr lang="en-US" dirty="0"/>
            <a:t>API Gateways</a:t>
          </a:r>
        </a:p>
      </dgm:t>
    </dgm:pt>
    <dgm:pt modelId="{3C333B0F-CA9C-48C0-98DE-4863F37D56AA}" type="parTrans" cxnId="{EEAC5BE8-62B1-4616-9F53-9A4E6DD03307}">
      <dgm:prSet/>
      <dgm:spPr/>
      <dgm:t>
        <a:bodyPr/>
        <a:lstStyle/>
        <a:p>
          <a:endParaRPr lang="en-US"/>
        </a:p>
      </dgm:t>
    </dgm:pt>
    <dgm:pt modelId="{59A043E0-16FD-40B4-B27F-88383BB4940C}" type="sibTrans" cxnId="{EEAC5BE8-62B1-4616-9F53-9A4E6DD03307}">
      <dgm:prSet/>
      <dgm:spPr/>
      <dgm:t>
        <a:bodyPr/>
        <a:lstStyle/>
        <a:p>
          <a:endParaRPr lang="en-US"/>
        </a:p>
      </dgm:t>
    </dgm:pt>
    <dgm:pt modelId="{BC5361B5-B227-41E5-9349-D022C37678D6}">
      <dgm:prSet phldrT="[Text]"/>
      <dgm:spPr/>
      <dgm:t>
        <a:bodyPr/>
        <a:lstStyle/>
        <a:p>
          <a:r>
            <a:rPr lang="en-US" dirty="0"/>
            <a:t>Business to Business (B2B) Computation</a:t>
          </a:r>
        </a:p>
      </dgm:t>
    </dgm:pt>
    <dgm:pt modelId="{33201354-657A-4753-B0D9-5584F7C6C1C0}" type="parTrans" cxnId="{D513A82F-B59C-479F-8E9B-82F6FDFDD94B}">
      <dgm:prSet/>
      <dgm:spPr/>
      <dgm:t>
        <a:bodyPr/>
        <a:lstStyle/>
        <a:p>
          <a:endParaRPr lang="en-US"/>
        </a:p>
      </dgm:t>
    </dgm:pt>
    <dgm:pt modelId="{F7C23566-D0D0-403F-BB24-AC28D5EC6AE4}" type="sibTrans" cxnId="{D513A82F-B59C-479F-8E9B-82F6FDFDD94B}">
      <dgm:prSet/>
      <dgm:spPr/>
      <dgm:t>
        <a:bodyPr/>
        <a:lstStyle/>
        <a:p>
          <a:endParaRPr lang="en-US"/>
        </a:p>
      </dgm:t>
    </dgm:pt>
    <dgm:pt modelId="{63FB2648-D3A4-4E2C-AC00-1E2757FD1DEA}">
      <dgm:prSet phldrT="[Text]"/>
      <dgm:spPr/>
      <dgm:t>
        <a:bodyPr/>
        <a:lstStyle/>
        <a:p>
          <a:endParaRPr lang="en-US" dirty="0"/>
        </a:p>
      </dgm:t>
    </dgm:pt>
    <dgm:pt modelId="{4F702F30-2DDB-4619-8404-A9DFC27927E9}" type="parTrans" cxnId="{3B62569A-9492-4D1E-B9A3-7155F02130C5}">
      <dgm:prSet/>
      <dgm:spPr/>
      <dgm:t>
        <a:bodyPr/>
        <a:lstStyle/>
        <a:p>
          <a:endParaRPr lang="en-US"/>
        </a:p>
      </dgm:t>
    </dgm:pt>
    <dgm:pt modelId="{8BB67856-DEA3-49C9-872D-2EBF4AB252B0}" type="sibTrans" cxnId="{3B62569A-9492-4D1E-B9A3-7155F02130C5}">
      <dgm:prSet/>
      <dgm:spPr/>
      <dgm:t>
        <a:bodyPr/>
        <a:lstStyle/>
        <a:p>
          <a:endParaRPr lang="en-US"/>
        </a:p>
      </dgm:t>
    </dgm:pt>
    <dgm:pt modelId="{D424E32C-D901-4D64-8A76-E143F0989CB5}">
      <dgm:prSet phldrT="[Text]"/>
      <dgm:spPr/>
      <dgm:t>
        <a:bodyPr/>
        <a:lstStyle/>
        <a:p>
          <a:endParaRPr lang="en-US" dirty="0"/>
        </a:p>
      </dgm:t>
    </dgm:pt>
    <dgm:pt modelId="{DC10289F-7298-4EFD-8536-C54291EF4897}" type="parTrans" cxnId="{1BD225D9-D825-4884-98D8-FAB440B8D780}">
      <dgm:prSet/>
      <dgm:spPr/>
      <dgm:t>
        <a:bodyPr/>
        <a:lstStyle/>
        <a:p>
          <a:endParaRPr lang="en-US"/>
        </a:p>
      </dgm:t>
    </dgm:pt>
    <dgm:pt modelId="{AAB47F86-D260-4D0B-8271-62862E1DAF6C}" type="sibTrans" cxnId="{1BD225D9-D825-4884-98D8-FAB440B8D780}">
      <dgm:prSet/>
      <dgm:spPr/>
      <dgm:t>
        <a:bodyPr/>
        <a:lstStyle/>
        <a:p>
          <a:endParaRPr lang="en-US"/>
        </a:p>
      </dgm:t>
    </dgm:pt>
    <dgm:pt modelId="{DF1DA408-B286-4C45-A06A-BD1525B9497F}" type="pres">
      <dgm:prSet presAssocID="{DAF4B325-F6CA-7041-AA60-3F2712647134}" presName="linearFlow" presStyleCnt="0">
        <dgm:presLayoutVars>
          <dgm:dir/>
          <dgm:animLvl val="lvl"/>
          <dgm:resizeHandles val="exact"/>
        </dgm:presLayoutVars>
      </dgm:prSet>
      <dgm:spPr/>
    </dgm:pt>
    <dgm:pt modelId="{1C2F3AEE-DA78-354A-9831-7E860C18AEE7}" type="pres">
      <dgm:prSet presAssocID="{D8C8779A-0125-114A-924F-A409D8D278E8}" presName="composite" presStyleCnt="0"/>
      <dgm:spPr/>
    </dgm:pt>
    <dgm:pt modelId="{9F5272A8-B37F-EB4C-8908-FC9A16CF0405}" type="pres">
      <dgm:prSet presAssocID="{D8C8779A-0125-114A-924F-A409D8D278E8}" presName="parentText" presStyleLbl="alignNode1" presStyleIdx="0" presStyleCnt="7">
        <dgm:presLayoutVars>
          <dgm:chMax val="1"/>
          <dgm:bulletEnabled val="1"/>
        </dgm:presLayoutVars>
      </dgm:prSet>
      <dgm:spPr/>
    </dgm:pt>
    <dgm:pt modelId="{DA7F98C0-EA4A-4243-906D-19BAEB94FF17}" type="pres">
      <dgm:prSet presAssocID="{D8C8779A-0125-114A-924F-A409D8D278E8}" presName="descendantText" presStyleLbl="alignAcc1" presStyleIdx="0" presStyleCnt="7">
        <dgm:presLayoutVars>
          <dgm:bulletEnabled val="1"/>
        </dgm:presLayoutVars>
      </dgm:prSet>
      <dgm:spPr/>
    </dgm:pt>
    <dgm:pt modelId="{F247FC3B-AA3A-FC48-B28C-5FD305C31715}" type="pres">
      <dgm:prSet presAssocID="{FC00BB56-33BB-3049-827C-452585400CD5}" presName="sp" presStyleCnt="0"/>
      <dgm:spPr/>
    </dgm:pt>
    <dgm:pt modelId="{DB253666-3F39-F145-A5EA-9E0047E48D80}" type="pres">
      <dgm:prSet presAssocID="{739F6D25-6114-904F-A31D-82B47D3B757B}" presName="composite" presStyleCnt="0"/>
      <dgm:spPr/>
    </dgm:pt>
    <dgm:pt modelId="{80920448-9B9B-214A-966C-5FC5C692232D}" type="pres">
      <dgm:prSet presAssocID="{739F6D25-6114-904F-A31D-82B47D3B757B}" presName="parentText" presStyleLbl="alignNode1" presStyleIdx="1" presStyleCnt="7">
        <dgm:presLayoutVars>
          <dgm:chMax val="1"/>
          <dgm:bulletEnabled val="1"/>
        </dgm:presLayoutVars>
      </dgm:prSet>
      <dgm:spPr/>
    </dgm:pt>
    <dgm:pt modelId="{1F96269F-F8F3-7543-B509-54905F5648F8}" type="pres">
      <dgm:prSet presAssocID="{739F6D25-6114-904F-A31D-82B47D3B757B}" presName="descendantText" presStyleLbl="alignAcc1" presStyleIdx="1" presStyleCnt="7">
        <dgm:presLayoutVars>
          <dgm:bulletEnabled val="1"/>
        </dgm:presLayoutVars>
      </dgm:prSet>
      <dgm:spPr/>
    </dgm:pt>
    <dgm:pt modelId="{9CBA2EA5-4BD1-0F49-9CCA-7340B96A783D}" type="pres">
      <dgm:prSet presAssocID="{8811E247-9885-8241-AFE4-9D2D11E40144}" presName="sp" presStyleCnt="0"/>
      <dgm:spPr/>
    </dgm:pt>
    <dgm:pt modelId="{86049ECB-BBB0-4446-80F0-7EC4FCA8926E}" type="pres">
      <dgm:prSet presAssocID="{63FB2648-D3A4-4E2C-AC00-1E2757FD1DEA}" presName="composite" presStyleCnt="0"/>
      <dgm:spPr/>
    </dgm:pt>
    <dgm:pt modelId="{C185CE75-1DEC-4B36-B0D2-97E0C93A6DFB}" type="pres">
      <dgm:prSet presAssocID="{63FB2648-D3A4-4E2C-AC00-1E2757FD1DEA}" presName="parentText" presStyleLbl="alignNode1" presStyleIdx="2" presStyleCnt="7">
        <dgm:presLayoutVars>
          <dgm:chMax val="1"/>
          <dgm:bulletEnabled val="1"/>
        </dgm:presLayoutVars>
      </dgm:prSet>
      <dgm:spPr/>
    </dgm:pt>
    <dgm:pt modelId="{4C19C588-9F90-4110-B719-721A40EA2FE9}" type="pres">
      <dgm:prSet presAssocID="{63FB2648-D3A4-4E2C-AC00-1E2757FD1DEA}" presName="descendantText" presStyleLbl="alignAcc1" presStyleIdx="2" presStyleCnt="7">
        <dgm:presLayoutVars>
          <dgm:bulletEnabled val="1"/>
        </dgm:presLayoutVars>
      </dgm:prSet>
      <dgm:spPr/>
    </dgm:pt>
    <dgm:pt modelId="{D3BE3F5A-30F6-4D7D-975B-421DC51C30C1}" type="pres">
      <dgm:prSet presAssocID="{8BB67856-DEA3-49C9-872D-2EBF4AB252B0}" presName="sp" presStyleCnt="0"/>
      <dgm:spPr/>
    </dgm:pt>
    <dgm:pt modelId="{74C643B4-0E13-4DF8-B9ED-5281075E0B21}" type="pres">
      <dgm:prSet presAssocID="{D424E32C-D901-4D64-8A76-E143F0989CB5}" presName="composite" presStyleCnt="0"/>
      <dgm:spPr/>
    </dgm:pt>
    <dgm:pt modelId="{68D779AE-8E2F-490D-9C6B-8A0CA13EC055}" type="pres">
      <dgm:prSet presAssocID="{D424E32C-D901-4D64-8A76-E143F0989CB5}" presName="parentText" presStyleLbl="alignNode1" presStyleIdx="3" presStyleCnt="7">
        <dgm:presLayoutVars>
          <dgm:chMax val="1"/>
          <dgm:bulletEnabled val="1"/>
        </dgm:presLayoutVars>
      </dgm:prSet>
      <dgm:spPr/>
    </dgm:pt>
    <dgm:pt modelId="{BEE76781-2968-4B15-A831-53511FFAD54E}" type="pres">
      <dgm:prSet presAssocID="{D424E32C-D901-4D64-8A76-E143F0989CB5}" presName="descendantText" presStyleLbl="alignAcc1" presStyleIdx="3" presStyleCnt="7">
        <dgm:presLayoutVars>
          <dgm:bulletEnabled val="1"/>
        </dgm:presLayoutVars>
      </dgm:prSet>
      <dgm:spPr/>
    </dgm:pt>
    <dgm:pt modelId="{2702FF01-3101-4B97-B2CF-4B5555FB664D}" type="pres">
      <dgm:prSet presAssocID="{AAB47F86-D260-4D0B-8271-62862E1DAF6C}" presName="sp" presStyleCnt="0"/>
      <dgm:spPr/>
    </dgm:pt>
    <dgm:pt modelId="{7FD6E05E-6203-6744-9981-A2C860DC3CAF}" type="pres">
      <dgm:prSet presAssocID="{87D763A8-63FD-3D4F-B2B3-DFB983A7CF57}" presName="composite" presStyleCnt="0"/>
      <dgm:spPr/>
    </dgm:pt>
    <dgm:pt modelId="{3FF33CBC-8A39-F840-BD54-81897D233287}" type="pres">
      <dgm:prSet presAssocID="{87D763A8-63FD-3D4F-B2B3-DFB983A7CF57}" presName="parentText" presStyleLbl="alignNode1" presStyleIdx="4" presStyleCnt="7">
        <dgm:presLayoutVars>
          <dgm:chMax val="1"/>
          <dgm:bulletEnabled val="1"/>
        </dgm:presLayoutVars>
      </dgm:prSet>
      <dgm:spPr/>
    </dgm:pt>
    <dgm:pt modelId="{DDDF0464-D98A-E14F-8A4C-1A36A8FDDF75}" type="pres">
      <dgm:prSet presAssocID="{87D763A8-63FD-3D4F-B2B3-DFB983A7CF57}" presName="descendantText" presStyleLbl="alignAcc1" presStyleIdx="4" presStyleCnt="7">
        <dgm:presLayoutVars>
          <dgm:bulletEnabled val="1"/>
        </dgm:presLayoutVars>
      </dgm:prSet>
      <dgm:spPr/>
    </dgm:pt>
    <dgm:pt modelId="{5355B897-8A41-B446-B9D4-45E5F6CC52BA}" type="pres">
      <dgm:prSet presAssocID="{DC9A28CE-3383-C349-92CB-AF53937EA126}" presName="sp" presStyleCnt="0"/>
      <dgm:spPr/>
    </dgm:pt>
    <dgm:pt modelId="{3FF254A5-44DE-324D-8AF7-B5AE4F296136}" type="pres">
      <dgm:prSet presAssocID="{1D5F8B2F-EC0D-1142-9317-F78E11F5E90B}" presName="composite" presStyleCnt="0"/>
      <dgm:spPr/>
    </dgm:pt>
    <dgm:pt modelId="{4BF4E620-2BED-894A-9A9A-8D864F72A83A}" type="pres">
      <dgm:prSet presAssocID="{1D5F8B2F-EC0D-1142-9317-F78E11F5E90B}" presName="parentText" presStyleLbl="alignNode1" presStyleIdx="5" presStyleCnt="7">
        <dgm:presLayoutVars>
          <dgm:chMax val="1"/>
          <dgm:bulletEnabled val="1"/>
        </dgm:presLayoutVars>
      </dgm:prSet>
      <dgm:spPr/>
    </dgm:pt>
    <dgm:pt modelId="{A5864E6A-A568-2D48-9547-17F81DBDDBA9}" type="pres">
      <dgm:prSet presAssocID="{1D5F8B2F-EC0D-1142-9317-F78E11F5E90B}" presName="descendantText" presStyleLbl="alignAcc1" presStyleIdx="5" presStyleCnt="7">
        <dgm:presLayoutVars>
          <dgm:bulletEnabled val="1"/>
        </dgm:presLayoutVars>
      </dgm:prSet>
      <dgm:spPr/>
    </dgm:pt>
    <dgm:pt modelId="{6CE6AC94-9912-C14F-B159-E046A53D42C2}" type="pres">
      <dgm:prSet presAssocID="{34C28D56-F18A-4948-A98C-97ECAC593DF1}" presName="sp" presStyleCnt="0"/>
      <dgm:spPr/>
    </dgm:pt>
    <dgm:pt modelId="{60BEB57D-A99E-6748-92CC-D2163DE056A6}" type="pres">
      <dgm:prSet presAssocID="{8CD96023-48E1-5E47-AC32-FF57D089D524}" presName="composite" presStyleCnt="0"/>
      <dgm:spPr/>
    </dgm:pt>
    <dgm:pt modelId="{3605713C-CE88-8B40-992A-96036943AC66}" type="pres">
      <dgm:prSet presAssocID="{8CD96023-48E1-5E47-AC32-FF57D089D524}" presName="parentText" presStyleLbl="alignNode1" presStyleIdx="6" presStyleCnt="7">
        <dgm:presLayoutVars>
          <dgm:chMax val="1"/>
          <dgm:bulletEnabled val="1"/>
        </dgm:presLayoutVars>
      </dgm:prSet>
      <dgm:spPr/>
    </dgm:pt>
    <dgm:pt modelId="{4ECD716E-8556-D147-BBFC-39276E07400C}" type="pres">
      <dgm:prSet presAssocID="{8CD96023-48E1-5E47-AC32-FF57D089D524}" presName="descendantText" presStyleLbl="alignAcc1" presStyleIdx="6" presStyleCnt="7">
        <dgm:presLayoutVars>
          <dgm:bulletEnabled val="1"/>
        </dgm:presLayoutVars>
      </dgm:prSet>
      <dgm:spPr/>
    </dgm:pt>
  </dgm:ptLst>
  <dgm:cxnLst>
    <dgm:cxn modelId="{F8FFE905-C4E1-CF4F-99A1-308E83E40E50}" type="presOf" srcId="{D8C8779A-0125-114A-924F-A409D8D278E8}" destId="{9F5272A8-B37F-EB4C-8908-FC9A16CF0405}" srcOrd="0" destOrd="0" presId="urn:microsoft.com/office/officeart/2005/8/layout/chevron2"/>
    <dgm:cxn modelId="{06BD4C07-7A8F-4BE6-A2C1-614D0DBED5E4}" type="presOf" srcId="{BC5361B5-B227-41E5-9349-D022C37678D6}" destId="{DDDF0464-D98A-E14F-8A4C-1A36A8FDDF75}" srcOrd="0" destOrd="0" presId="urn:microsoft.com/office/officeart/2005/8/layout/chevron2"/>
    <dgm:cxn modelId="{65AF8817-AF7C-0B46-A615-D91E75FCDA17}" type="presOf" srcId="{7064FC3C-52A9-E643-9BF3-AA733DF705A0}" destId="{A5864E6A-A568-2D48-9547-17F81DBDDBA9}" srcOrd="0" destOrd="0" presId="urn:microsoft.com/office/officeart/2005/8/layout/chevron2"/>
    <dgm:cxn modelId="{988E3D2A-BFAC-4AF0-9587-DBD3DF8D1C1C}" srcId="{63FB2648-D3A4-4E2C-AC00-1E2757FD1DEA}" destId="{FA218E51-2414-44D8-BE75-4885A0C45910}" srcOrd="0" destOrd="0" parTransId="{16E5E0A4-9218-45AD-B36D-0FF111A01830}" sibTransId="{0870D575-C3ED-40DF-98BB-DCE4D07385E6}"/>
    <dgm:cxn modelId="{D513A82F-B59C-479F-8E9B-82F6FDFDD94B}" srcId="{87D763A8-63FD-3D4F-B2B3-DFB983A7CF57}" destId="{BC5361B5-B227-41E5-9349-D022C37678D6}" srcOrd="0" destOrd="0" parTransId="{33201354-657A-4753-B0D9-5584F7C6C1C0}" sibTransId="{F7C23566-D0D0-403F-BB24-AC28D5EC6AE4}"/>
    <dgm:cxn modelId="{14874F3B-9BD8-344D-A682-0EDE2D37F7AC}" srcId="{DAF4B325-F6CA-7041-AA60-3F2712647134}" destId="{87D763A8-63FD-3D4F-B2B3-DFB983A7CF57}" srcOrd="4"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454DF83C-18A5-4ECF-8AE5-61CD30D141C4}" type="presOf" srcId="{D424E32C-D901-4D64-8A76-E143F0989CB5}" destId="{68D779AE-8E2F-490D-9C6B-8A0CA13EC055}" srcOrd="0" destOrd="0" presId="urn:microsoft.com/office/officeart/2005/8/layout/chevron2"/>
    <dgm:cxn modelId="{17693C5D-1D3F-46C0-9CE0-0A7DD2E30524}" type="presOf" srcId="{FA218E51-2414-44D8-BE75-4885A0C45910}" destId="{4C19C588-9F90-4110-B719-721A40EA2FE9}" srcOrd="0" destOrd="0" presId="urn:microsoft.com/office/officeart/2005/8/layout/chevron2"/>
    <dgm:cxn modelId="{EA70464B-507F-5E4A-841F-6D3725B939A0}" type="presOf" srcId="{1D5F8B2F-EC0D-1142-9317-F78E11F5E90B}" destId="{4BF4E620-2BED-894A-9A9A-8D864F72A83A}" srcOrd="0" destOrd="0" presId="urn:microsoft.com/office/officeart/2005/8/layout/chevron2"/>
    <dgm:cxn modelId="{4DFABE6B-D82B-294A-B012-A671CD283985}" srcId="{D424E32C-D901-4D64-8A76-E143F0989CB5}" destId="{067BEE47-4E9E-4240-978F-74C5A3BFF6BA}" srcOrd="0" destOrd="0" parTransId="{901D79C4-0F80-E347-B313-33DC196A3187}" sibTransId="{63E0BB50-4946-5544-B26E-C46625BD2591}"/>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6" destOrd="0" parTransId="{28E8140A-08E6-3642-9574-D4CF7D535FDE}" sibTransId="{85BF0575-656E-DA47-BF0B-81EF78895CF7}"/>
    <dgm:cxn modelId="{F4033651-6E28-4B06-91C3-1C8CC41D8500}" type="presOf" srcId="{067BEE47-4E9E-4240-978F-74C5A3BFF6BA}" destId="{BEE76781-2968-4B15-A831-53511FFAD54E}" srcOrd="0" destOrd="0" presId="urn:microsoft.com/office/officeart/2005/8/layout/chevron2"/>
    <dgm:cxn modelId="{9AEB8476-DB9C-0748-AD05-3C7AABC30A26}" type="presOf" srcId="{F742C9CB-3139-9041-ABF4-4AE23BDFAB56}" destId="{DA7F98C0-EA4A-4243-906D-19BAEB94FF17}" srcOrd="0" destOrd="0" presId="urn:microsoft.com/office/officeart/2005/8/layout/chevron2"/>
    <dgm:cxn modelId="{3C77617B-41BC-4648-9A33-0CF3F93D025C}" srcId="{1D5F8B2F-EC0D-1142-9317-F78E11F5E90B}" destId="{7064FC3C-52A9-E643-9BF3-AA733DF705A0}" srcOrd="0" destOrd="0" parTransId="{0944767D-ABB7-B049-96B7-92BA302C2215}" sibTransId="{F74A0CB9-684B-F94D-8910-2050CE57E9B1}"/>
    <dgm:cxn modelId="{4CE9A48E-FD00-4D45-864E-7CD523834F31}" type="presOf" srcId="{FE737A6A-58AF-457F-BDDB-A9636B067C05}" destId="{1F96269F-F8F3-7543-B509-54905F5648F8}" srcOrd="0" destOrd="0" presId="urn:microsoft.com/office/officeart/2005/8/layout/chevron2"/>
    <dgm:cxn modelId="{709CC78F-6BB8-9F45-B7F6-31A87DCE2A35}" type="presOf" srcId="{DAF4B325-F6CA-7041-AA60-3F2712647134}" destId="{DF1DA408-B286-4C45-A06A-BD1525B9497F}" srcOrd="0" destOrd="0" presId="urn:microsoft.com/office/officeart/2005/8/layout/chevron2"/>
    <dgm:cxn modelId="{CC936394-F3B8-7347-B63E-D9EA1C81DE70}" type="presOf" srcId="{8CD96023-48E1-5E47-AC32-FF57D089D524}" destId="{3605713C-CE88-8B40-992A-96036943AC66}" srcOrd="0" destOrd="0" presId="urn:microsoft.com/office/officeart/2005/8/layout/chevron2"/>
    <dgm:cxn modelId="{3B62569A-9492-4D1E-B9A3-7155F02130C5}" srcId="{DAF4B325-F6CA-7041-AA60-3F2712647134}" destId="{63FB2648-D3A4-4E2C-AC00-1E2757FD1DEA}" srcOrd="2" destOrd="0" parTransId="{4F702F30-2DDB-4619-8404-A9DFC27927E9}" sibTransId="{8BB67856-DEA3-49C9-872D-2EBF4AB252B0}"/>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8C6CE1AA-D41E-0B43-BAF7-1E3504CF2BB2}" type="presOf" srcId="{9F3BC30C-49D6-C14D-ADA4-2446F7137468}" destId="{4ECD716E-8556-D147-BBFC-39276E07400C}" srcOrd="0" destOrd="0" presId="urn:microsoft.com/office/officeart/2005/8/layout/chevron2"/>
    <dgm:cxn modelId="{24779FAD-3E56-47D7-A5A4-2AEE62352B65}" type="presOf" srcId="{63FB2648-D3A4-4E2C-AC00-1E2757FD1DEA}" destId="{C185CE75-1DEC-4B36-B0D2-97E0C93A6DFB}" srcOrd="0" destOrd="0" presId="urn:microsoft.com/office/officeart/2005/8/layout/chevron2"/>
    <dgm:cxn modelId="{B00531C2-D287-4E4A-86E3-4A5CFD933249}" type="presOf" srcId="{739F6D25-6114-904F-A31D-82B47D3B757B}" destId="{80920448-9B9B-214A-966C-5FC5C692232D}" srcOrd="0" destOrd="0" presId="urn:microsoft.com/office/officeart/2005/8/layout/chevron2"/>
    <dgm:cxn modelId="{1BD225D9-D825-4884-98D8-FAB440B8D780}" srcId="{DAF4B325-F6CA-7041-AA60-3F2712647134}" destId="{D424E32C-D901-4D64-8A76-E143F0989CB5}" srcOrd="3" destOrd="0" parTransId="{DC10289F-7298-4EFD-8536-C54291EF4897}" sibTransId="{AAB47F86-D260-4D0B-8271-62862E1DAF6C}"/>
    <dgm:cxn modelId="{68207CE6-12FD-D14A-9100-697476D8741E}" srcId="{DAF4B325-F6CA-7041-AA60-3F2712647134}" destId="{1D5F8B2F-EC0D-1142-9317-F78E11F5E90B}" srcOrd="5" destOrd="0" parTransId="{84778363-ACC8-3541-9508-46F4C721D579}" sibTransId="{34C28D56-F18A-4948-A98C-97ECAC593DF1}"/>
    <dgm:cxn modelId="{EEAC5BE8-62B1-4616-9F53-9A4E6DD03307}" srcId="{739F6D25-6114-904F-A31D-82B47D3B757B}" destId="{FE737A6A-58AF-457F-BDDB-A9636B067C05}" srcOrd="0" destOrd="0" parTransId="{3C333B0F-CA9C-48C0-98DE-4863F37D56AA}" sibTransId="{59A043E0-16FD-40B4-B27F-88383BB4940C}"/>
    <dgm:cxn modelId="{CAA587F0-B45B-524D-A1C4-DE672906FFE2}" type="presOf" srcId="{87D763A8-63FD-3D4F-B2B3-DFB983A7CF57}" destId="{3FF33CBC-8A39-F840-BD54-81897D233287}" srcOrd="0" destOrd="0" presId="urn:microsoft.com/office/officeart/2005/8/layout/chevron2"/>
    <dgm:cxn modelId="{E453747C-234C-884B-AC62-3553B3C4C1A9}" type="presParOf" srcId="{DF1DA408-B286-4C45-A06A-BD1525B9497F}" destId="{1C2F3AEE-DA78-354A-9831-7E860C18AEE7}" srcOrd="0" destOrd="0" presId="urn:microsoft.com/office/officeart/2005/8/layout/chevron2"/>
    <dgm:cxn modelId="{51B0AABF-3E5E-A045-9B23-172D03E570A0}" type="presParOf" srcId="{1C2F3AEE-DA78-354A-9831-7E860C18AEE7}" destId="{9F5272A8-B37F-EB4C-8908-FC9A16CF0405}" srcOrd="0" destOrd="0" presId="urn:microsoft.com/office/officeart/2005/8/layout/chevron2"/>
    <dgm:cxn modelId="{F651C7B7-4978-2E44-A396-8AC3CCD2878E}" type="presParOf" srcId="{1C2F3AEE-DA78-354A-9831-7E860C18AEE7}" destId="{DA7F98C0-EA4A-4243-906D-19BAEB94FF17}" srcOrd="1" destOrd="0" presId="urn:microsoft.com/office/officeart/2005/8/layout/chevron2"/>
    <dgm:cxn modelId="{5ACB0122-5AC9-2749-96F9-B3930408377D}" type="presParOf" srcId="{DF1DA408-B286-4C45-A06A-BD1525B9497F}" destId="{F247FC3B-AA3A-FC48-B28C-5FD305C31715}" srcOrd="1" destOrd="0" presId="urn:microsoft.com/office/officeart/2005/8/layout/chevron2"/>
    <dgm:cxn modelId="{197B5B1A-13B8-B54C-ABF6-C7313CEC5510}" type="presParOf" srcId="{DF1DA408-B286-4C45-A06A-BD1525B9497F}" destId="{DB253666-3F39-F145-A5EA-9E0047E48D80}" srcOrd="2" destOrd="0" presId="urn:microsoft.com/office/officeart/2005/8/layout/chevron2"/>
    <dgm:cxn modelId="{FF0AD888-EFBB-2646-A2E1-57193F6993EF}" type="presParOf" srcId="{DB253666-3F39-F145-A5EA-9E0047E48D80}" destId="{80920448-9B9B-214A-966C-5FC5C692232D}" srcOrd="0" destOrd="0" presId="urn:microsoft.com/office/officeart/2005/8/layout/chevron2"/>
    <dgm:cxn modelId="{A607FD2D-A7D8-2F4D-A249-B590CB700864}" type="presParOf" srcId="{DB253666-3F39-F145-A5EA-9E0047E48D80}" destId="{1F96269F-F8F3-7543-B509-54905F5648F8}" srcOrd="1" destOrd="0" presId="urn:microsoft.com/office/officeart/2005/8/layout/chevron2"/>
    <dgm:cxn modelId="{FC26EF6F-0755-CC44-817E-7E2A927D8FD9}" type="presParOf" srcId="{DF1DA408-B286-4C45-A06A-BD1525B9497F}" destId="{9CBA2EA5-4BD1-0F49-9CCA-7340B96A783D}" srcOrd="3" destOrd="0" presId="urn:microsoft.com/office/officeart/2005/8/layout/chevron2"/>
    <dgm:cxn modelId="{B3D7653F-93A5-4B17-9197-C0F047792B2D}" type="presParOf" srcId="{DF1DA408-B286-4C45-A06A-BD1525B9497F}" destId="{86049ECB-BBB0-4446-80F0-7EC4FCA8926E}" srcOrd="4" destOrd="0" presId="urn:microsoft.com/office/officeart/2005/8/layout/chevron2"/>
    <dgm:cxn modelId="{E396B0B9-6923-4F5A-BD98-2A5403116355}" type="presParOf" srcId="{86049ECB-BBB0-4446-80F0-7EC4FCA8926E}" destId="{C185CE75-1DEC-4B36-B0D2-97E0C93A6DFB}" srcOrd="0" destOrd="0" presId="urn:microsoft.com/office/officeart/2005/8/layout/chevron2"/>
    <dgm:cxn modelId="{7A704162-F38E-4376-991D-579D86F6B64B}" type="presParOf" srcId="{86049ECB-BBB0-4446-80F0-7EC4FCA8926E}" destId="{4C19C588-9F90-4110-B719-721A40EA2FE9}" srcOrd="1" destOrd="0" presId="urn:microsoft.com/office/officeart/2005/8/layout/chevron2"/>
    <dgm:cxn modelId="{7DE28BCD-7B7C-44BE-8561-BFCC5346FC93}" type="presParOf" srcId="{DF1DA408-B286-4C45-A06A-BD1525B9497F}" destId="{D3BE3F5A-30F6-4D7D-975B-421DC51C30C1}" srcOrd="5" destOrd="0" presId="urn:microsoft.com/office/officeart/2005/8/layout/chevron2"/>
    <dgm:cxn modelId="{9AB238CF-24BE-47E5-912E-A5BA5EA8C7E6}" type="presParOf" srcId="{DF1DA408-B286-4C45-A06A-BD1525B9497F}" destId="{74C643B4-0E13-4DF8-B9ED-5281075E0B21}" srcOrd="6" destOrd="0" presId="urn:microsoft.com/office/officeart/2005/8/layout/chevron2"/>
    <dgm:cxn modelId="{E597D3CA-033D-4549-AF23-673BDA59B6A0}" type="presParOf" srcId="{74C643B4-0E13-4DF8-B9ED-5281075E0B21}" destId="{68D779AE-8E2F-490D-9C6B-8A0CA13EC055}" srcOrd="0" destOrd="0" presId="urn:microsoft.com/office/officeart/2005/8/layout/chevron2"/>
    <dgm:cxn modelId="{57AB492B-1A34-4A07-9016-D19182544DD3}" type="presParOf" srcId="{74C643B4-0E13-4DF8-B9ED-5281075E0B21}" destId="{BEE76781-2968-4B15-A831-53511FFAD54E}" srcOrd="1" destOrd="0" presId="urn:microsoft.com/office/officeart/2005/8/layout/chevron2"/>
    <dgm:cxn modelId="{BD386CD9-B111-43AC-AB19-E07AFCF762B2}" type="presParOf" srcId="{DF1DA408-B286-4C45-A06A-BD1525B9497F}" destId="{2702FF01-3101-4B97-B2CF-4B5555FB664D}" srcOrd="7" destOrd="0" presId="urn:microsoft.com/office/officeart/2005/8/layout/chevron2"/>
    <dgm:cxn modelId="{8887D54F-A604-8045-A136-3995CB3A0EF0}" type="presParOf" srcId="{DF1DA408-B286-4C45-A06A-BD1525B9497F}" destId="{7FD6E05E-6203-6744-9981-A2C860DC3CAF}" srcOrd="8" destOrd="0" presId="urn:microsoft.com/office/officeart/2005/8/layout/chevron2"/>
    <dgm:cxn modelId="{2840EC93-E376-FF48-A4AA-E9BC6F55FC3D}" type="presParOf" srcId="{7FD6E05E-6203-6744-9981-A2C860DC3CAF}" destId="{3FF33CBC-8A39-F840-BD54-81897D233287}" srcOrd="0" destOrd="0" presId="urn:microsoft.com/office/officeart/2005/8/layout/chevron2"/>
    <dgm:cxn modelId="{3254C248-1273-F145-99EA-14A93D2F5A8B}" type="presParOf" srcId="{7FD6E05E-6203-6744-9981-A2C860DC3CAF}" destId="{DDDF0464-D98A-E14F-8A4C-1A36A8FDDF75}" srcOrd="1" destOrd="0" presId="urn:microsoft.com/office/officeart/2005/8/layout/chevron2"/>
    <dgm:cxn modelId="{4AD2BAB2-3DA1-434F-8117-58CBB00317EA}" type="presParOf" srcId="{DF1DA408-B286-4C45-A06A-BD1525B9497F}" destId="{5355B897-8A41-B446-B9D4-45E5F6CC52BA}" srcOrd="9" destOrd="0" presId="urn:microsoft.com/office/officeart/2005/8/layout/chevron2"/>
    <dgm:cxn modelId="{13F858B5-3668-DF4F-89ED-461B2C9B08A7}" type="presParOf" srcId="{DF1DA408-B286-4C45-A06A-BD1525B9497F}" destId="{3FF254A5-44DE-324D-8AF7-B5AE4F296136}" srcOrd="10" destOrd="0" presId="urn:microsoft.com/office/officeart/2005/8/layout/chevron2"/>
    <dgm:cxn modelId="{63EDC41D-E873-8049-A9C4-E087ABE6693A}" type="presParOf" srcId="{3FF254A5-44DE-324D-8AF7-B5AE4F296136}" destId="{4BF4E620-2BED-894A-9A9A-8D864F72A83A}" srcOrd="0" destOrd="0" presId="urn:microsoft.com/office/officeart/2005/8/layout/chevron2"/>
    <dgm:cxn modelId="{F30843AD-9812-DE41-A031-F9BC21F49C25}" type="presParOf" srcId="{3FF254A5-44DE-324D-8AF7-B5AE4F296136}" destId="{A5864E6A-A568-2D48-9547-17F81DBDDBA9}" srcOrd="1" destOrd="0" presId="urn:microsoft.com/office/officeart/2005/8/layout/chevron2"/>
    <dgm:cxn modelId="{DA456640-8129-0840-AC89-17A8AADAED81}" type="presParOf" srcId="{DF1DA408-B286-4C45-A06A-BD1525B9497F}" destId="{6CE6AC94-9912-C14F-B159-E046A53D42C2}" srcOrd="11" destOrd="0" presId="urn:microsoft.com/office/officeart/2005/8/layout/chevron2"/>
    <dgm:cxn modelId="{03915034-3EC4-2943-AFC5-A304C6D07EF2}" type="presParOf" srcId="{DF1DA408-B286-4C45-A06A-BD1525B9497F}" destId="{60BEB57D-A99E-6748-92CC-D2163DE056A6}" srcOrd="12" destOrd="0" presId="urn:microsoft.com/office/officeart/2005/8/layout/chevron2"/>
    <dgm:cxn modelId="{784F1E80-667C-0946-B31E-980F26DF3EC0}" type="presParOf" srcId="{60BEB57D-A99E-6748-92CC-D2163DE056A6}" destId="{3605713C-CE88-8B40-992A-96036943AC66}" srcOrd="0" destOrd="0" presId="urn:microsoft.com/office/officeart/2005/8/layout/chevron2"/>
    <dgm:cxn modelId="{03A606C6-1EDD-4545-A28F-A678006EFA8C}" type="presParOf" srcId="{60BEB57D-A99E-6748-92CC-D2163DE056A6}" destId="{4ECD716E-8556-D147-BBFC-39276E0740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AF4B325-F6CA-7041-AA60-3F2712647134}" type="doc">
      <dgm:prSet loTypeId="urn:microsoft.com/office/officeart/2005/8/layout/vList5" loCatId="list" qsTypeId="urn:microsoft.com/office/officeart/2005/8/quickstyle/simple1" qsCatId="simple" csTypeId="urn:microsoft.com/office/officeart/2005/8/colors/colorful1#8" csCatId="colorful" phldr="1"/>
      <dgm:spPr/>
      <dgm:t>
        <a:bodyPr/>
        <a:lstStyle/>
        <a:p>
          <a:endParaRPr lang="en-US"/>
        </a:p>
      </dgm:t>
    </dgm:pt>
    <dgm:pt modelId="{D8C8779A-0125-114A-924F-A409D8D278E8}">
      <dgm:prSet phldrT="[Text]"/>
      <dgm:spPr/>
      <dgm:t>
        <a:bodyPr/>
        <a:lstStyle/>
        <a:p>
          <a:pPr algn="ctr"/>
          <a:r>
            <a:rPr lang="en-US" dirty="0"/>
            <a:t>1</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pPr algn="ctr"/>
          <a:r>
            <a:rPr lang="en-US" dirty="0"/>
            <a:t>2</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Need for Middleware &amp; API Gateways</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pPr algn="ctr"/>
          <a:r>
            <a:rPr lang="en-US" dirty="0"/>
            <a:t>3</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BF31D8DE-CF10-704F-9E3F-9049CB0ABD01}">
      <dgm:prSet phldrT="[Text]"/>
      <dgm:spPr/>
      <dgm:t>
        <a:bodyPr/>
        <a:lstStyle/>
        <a:p>
          <a:r>
            <a:rPr lang="en-US" dirty="0"/>
            <a:t>API Security Challenges &amp; Best Practices</a:t>
          </a:r>
        </a:p>
      </dgm:t>
    </dgm:pt>
    <dgm:pt modelId="{08D091CD-042D-594A-AEFD-DB666FEE9F7D}" type="parTrans" cxnId="{567544D8-C9F0-3E42-8320-6DF150A079D4}">
      <dgm:prSet/>
      <dgm:spPr/>
      <dgm:t>
        <a:bodyPr/>
        <a:lstStyle/>
        <a:p>
          <a:endParaRPr lang="en-US"/>
        </a:p>
      </dgm:t>
    </dgm:pt>
    <dgm:pt modelId="{E215CA78-9A10-BC43-8699-164AD04A648C}" type="sibTrans" cxnId="{567544D8-C9F0-3E42-8320-6DF150A079D4}">
      <dgm:prSet/>
      <dgm:spPr/>
      <dgm:t>
        <a:bodyPr/>
        <a:lstStyle/>
        <a:p>
          <a:endParaRPr lang="en-US"/>
        </a:p>
      </dgm:t>
    </dgm:pt>
    <dgm:pt modelId="{F742C9CB-3139-9041-ABF4-4AE23BDFAB56}">
      <dgm:prSet phldrT="[Text]"/>
      <dgm:spPr/>
      <dgm:t>
        <a:bodyPr/>
        <a:lstStyle/>
        <a:p>
          <a:r>
            <a:rPr lang="en-US" dirty="0"/>
            <a:t>Enterprise Application Integration (EAI)</a:t>
          </a:r>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8CD96023-48E1-5E47-AC32-FF57D089D524}">
      <dgm:prSet phldrT="[Text]"/>
      <dgm:spPr/>
      <dgm:t>
        <a:bodyPr/>
        <a:lstStyle/>
        <a:p>
          <a:pPr algn="ctr"/>
          <a:r>
            <a:rPr lang="en-US" dirty="0"/>
            <a:t>4</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a:t>JSON Web Token</a:t>
          </a:r>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9001CD4E-7221-5543-A161-F8CD3AFE4F91}">
      <dgm:prSet phldrT="[Text]"/>
      <dgm:spPr/>
      <dgm:t>
        <a:bodyPr/>
        <a:lstStyle/>
        <a:p>
          <a:r>
            <a:rPr lang="en-US" dirty="0"/>
            <a:t>Business to Business (B2B) Computation</a:t>
          </a:r>
        </a:p>
      </dgm:t>
    </dgm:pt>
    <dgm:pt modelId="{1A988E82-D7BA-7D4A-B636-7D775C624FCE}" type="parTrans" cxnId="{9D34B0F8-C197-E143-8848-855D80F897A7}">
      <dgm:prSet/>
      <dgm:spPr/>
      <dgm:t>
        <a:bodyPr/>
        <a:lstStyle/>
        <a:p>
          <a:endParaRPr lang="en-US"/>
        </a:p>
      </dgm:t>
    </dgm:pt>
    <dgm:pt modelId="{1A71F8B0-DB85-DF41-98BE-1B72A2FA5354}" type="sibTrans" cxnId="{9D34B0F8-C197-E143-8848-855D80F897A7}">
      <dgm:prSet/>
      <dgm:spPr/>
      <dgm:t>
        <a:bodyPr/>
        <a:lstStyle/>
        <a:p>
          <a:endParaRPr lang="en-US"/>
        </a:p>
      </dgm:t>
    </dgm:pt>
    <dgm:pt modelId="{E1961160-67F7-D34B-A6F2-DA663CD9947E}">
      <dgm:prSet phldrT="[Text]"/>
      <dgm:spPr/>
      <dgm:t>
        <a:bodyPr/>
        <a:lstStyle/>
        <a:p>
          <a:pPr algn="ctr"/>
          <a:r>
            <a:rPr lang="en-US" dirty="0"/>
            <a:t>5</a:t>
          </a:r>
        </a:p>
      </dgm:t>
    </dgm:pt>
    <dgm:pt modelId="{2EB2CB80-01A6-2D43-8D65-7529540222B6}" type="parTrans" cxnId="{B7507CB9-4AC5-6A40-B83A-A1CA4B8D9F0C}">
      <dgm:prSet/>
      <dgm:spPr/>
      <dgm:t>
        <a:bodyPr/>
        <a:lstStyle/>
        <a:p>
          <a:endParaRPr lang="en-US"/>
        </a:p>
      </dgm:t>
    </dgm:pt>
    <dgm:pt modelId="{D5D5D141-DFB5-284B-AA6C-F890B3A934FA}" type="sibTrans" cxnId="{B7507CB9-4AC5-6A40-B83A-A1CA4B8D9F0C}">
      <dgm:prSet/>
      <dgm:spPr/>
      <dgm:t>
        <a:bodyPr/>
        <a:lstStyle/>
        <a:p>
          <a:endParaRPr lang="en-US"/>
        </a:p>
      </dgm:t>
    </dgm:pt>
    <dgm:pt modelId="{D115797B-86EA-4B9D-B55C-06B5BBEFF8E5}">
      <dgm:prSet phldrT="[Text]"/>
      <dgm:spPr/>
      <dgm:t>
        <a:bodyPr/>
        <a:lstStyle/>
        <a:p>
          <a:r>
            <a:rPr lang="en-US" dirty="0"/>
            <a:t>Batch Applications</a:t>
          </a:r>
        </a:p>
      </dgm:t>
    </dgm:pt>
    <dgm:pt modelId="{84C2AB3B-08F4-4931-9C0E-2BF8E5CA1910}" type="parTrans" cxnId="{838EF8B6-0E22-40B8-91E4-2FA3EC9CAB8C}">
      <dgm:prSet/>
      <dgm:spPr/>
      <dgm:t>
        <a:bodyPr/>
        <a:lstStyle/>
        <a:p>
          <a:endParaRPr lang="en-US"/>
        </a:p>
      </dgm:t>
    </dgm:pt>
    <dgm:pt modelId="{ABBA347D-B0D6-4BF0-9FB2-CC0D3C60B7CF}" type="sibTrans" cxnId="{838EF8B6-0E22-40B8-91E4-2FA3EC9CAB8C}">
      <dgm:prSet/>
      <dgm:spPr/>
      <dgm:t>
        <a:bodyPr/>
        <a:lstStyle/>
        <a:p>
          <a:endParaRPr lang="en-US"/>
        </a:p>
      </dgm:t>
    </dgm:pt>
    <dgm:pt modelId="{68F578D9-9462-41E6-9858-BF98B677D7C8}">
      <dgm:prSet phldrT="[Text]"/>
      <dgm:spPr/>
      <dgm:t>
        <a:bodyPr/>
        <a:lstStyle/>
        <a:p>
          <a:pPr algn="ctr"/>
          <a:r>
            <a:rPr lang="en-US" dirty="0"/>
            <a:t>6</a:t>
          </a:r>
        </a:p>
      </dgm:t>
    </dgm:pt>
    <dgm:pt modelId="{81A1CC27-BE07-40C0-B95E-5DD9AEE159D0}" type="parTrans" cxnId="{D33E2CDD-850F-42A8-BAD6-7EF89939F56E}">
      <dgm:prSet/>
      <dgm:spPr/>
      <dgm:t>
        <a:bodyPr/>
        <a:lstStyle/>
        <a:p>
          <a:endParaRPr lang="en-US"/>
        </a:p>
      </dgm:t>
    </dgm:pt>
    <dgm:pt modelId="{09EA91D7-966F-4970-A9A5-AB3CEB3E6ADB}" type="sibTrans" cxnId="{D33E2CDD-850F-42A8-BAD6-7EF89939F56E}">
      <dgm:prSet/>
      <dgm:spPr/>
      <dgm:t>
        <a:bodyPr/>
        <a:lstStyle/>
        <a:p>
          <a:endParaRPr lang="en-US"/>
        </a:p>
      </dgm:t>
    </dgm:pt>
    <dgm:pt modelId="{9CE33D04-F50E-4F86-AC92-6C8F5E9FA329}" type="pres">
      <dgm:prSet presAssocID="{DAF4B325-F6CA-7041-AA60-3F2712647134}" presName="Name0" presStyleCnt="0">
        <dgm:presLayoutVars>
          <dgm:dir/>
          <dgm:animLvl val="lvl"/>
          <dgm:resizeHandles val="exact"/>
        </dgm:presLayoutVars>
      </dgm:prSet>
      <dgm:spPr/>
    </dgm:pt>
    <dgm:pt modelId="{CDBA3702-2552-4031-8EFE-B8307B4B02D1}" type="pres">
      <dgm:prSet presAssocID="{D8C8779A-0125-114A-924F-A409D8D278E8}" presName="linNode" presStyleCnt="0"/>
      <dgm:spPr/>
    </dgm:pt>
    <dgm:pt modelId="{9B42038D-C6EF-47FF-83BA-924D1E31FB10}" type="pres">
      <dgm:prSet presAssocID="{D8C8779A-0125-114A-924F-A409D8D278E8}" presName="parentText" presStyleLbl="node1" presStyleIdx="0" presStyleCnt="6" custScaleX="33745">
        <dgm:presLayoutVars>
          <dgm:chMax val="1"/>
          <dgm:bulletEnabled val="1"/>
        </dgm:presLayoutVars>
      </dgm:prSet>
      <dgm:spPr/>
    </dgm:pt>
    <dgm:pt modelId="{05D42A0D-698C-4C41-A7BA-9A156DBAFF20}" type="pres">
      <dgm:prSet presAssocID="{D8C8779A-0125-114A-924F-A409D8D278E8}" presName="descendantText" presStyleLbl="alignAccFollowNode1" presStyleIdx="0" presStyleCnt="6" custScaleX="134375">
        <dgm:presLayoutVars>
          <dgm:bulletEnabled val="1"/>
        </dgm:presLayoutVars>
      </dgm:prSet>
      <dgm:spPr/>
    </dgm:pt>
    <dgm:pt modelId="{8EF41114-996B-4ED6-97D1-9A1DA5C7112F}" type="pres">
      <dgm:prSet presAssocID="{FC00BB56-33BB-3049-827C-452585400CD5}" presName="sp" presStyleCnt="0"/>
      <dgm:spPr/>
    </dgm:pt>
    <dgm:pt modelId="{3060B616-96B4-4986-9A4D-C2BA1B6DCF32}" type="pres">
      <dgm:prSet presAssocID="{739F6D25-6114-904F-A31D-82B47D3B757B}" presName="linNode" presStyleCnt="0"/>
      <dgm:spPr/>
    </dgm:pt>
    <dgm:pt modelId="{60D6DB64-6AF4-476E-B152-0BB67B8463A9}" type="pres">
      <dgm:prSet presAssocID="{739F6D25-6114-904F-A31D-82B47D3B757B}" presName="parentText" presStyleLbl="node1" presStyleIdx="1" presStyleCnt="6" custScaleX="33745">
        <dgm:presLayoutVars>
          <dgm:chMax val="1"/>
          <dgm:bulletEnabled val="1"/>
        </dgm:presLayoutVars>
      </dgm:prSet>
      <dgm:spPr/>
    </dgm:pt>
    <dgm:pt modelId="{B3B330F0-FBE3-467F-8B72-25F20416E546}" type="pres">
      <dgm:prSet presAssocID="{739F6D25-6114-904F-A31D-82B47D3B757B}" presName="descendantText" presStyleLbl="alignAccFollowNode1" presStyleIdx="1" presStyleCnt="6" custScaleX="134375" custLinFactNeighborX="-309" custLinFactNeighborY="801">
        <dgm:presLayoutVars>
          <dgm:bulletEnabled val="1"/>
        </dgm:presLayoutVars>
      </dgm:prSet>
      <dgm:spPr/>
    </dgm:pt>
    <dgm:pt modelId="{DB3A8063-0B09-4DE3-8A1D-7A441633270B}" type="pres">
      <dgm:prSet presAssocID="{8811E247-9885-8241-AFE4-9D2D11E40144}" presName="sp" presStyleCnt="0"/>
      <dgm:spPr/>
    </dgm:pt>
    <dgm:pt modelId="{23CB6DC2-4C2E-4FFD-B773-5D2F39A1DDD6}" type="pres">
      <dgm:prSet presAssocID="{87D763A8-63FD-3D4F-B2B3-DFB983A7CF57}" presName="linNode" presStyleCnt="0"/>
      <dgm:spPr/>
    </dgm:pt>
    <dgm:pt modelId="{3599697C-3529-47FE-BF70-19F1CB0B61C1}" type="pres">
      <dgm:prSet presAssocID="{87D763A8-63FD-3D4F-B2B3-DFB983A7CF57}" presName="parentText" presStyleLbl="node1" presStyleIdx="2" presStyleCnt="6" custScaleX="33745">
        <dgm:presLayoutVars>
          <dgm:chMax val="1"/>
          <dgm:bulletEnabled val="1"/>
        </dgm:presLayoutVars>
      </dgm:prSet>
      <dgm:spPr/>
    </dgm:pt>
    <dgm:pt modelId="{6999DF1F-A93C-4179-AD34-8E909AE0AD12}" type="pres">
      <dgm:prSet presAssocID="{87D763A8-63FD-3D4F-B2B3-DFB983A7CF57}" presName="descendantText" presStyleLbl="alignAccFollowNode1" presStyleIdx="2" presStyleCnt="6" custScaleX="134375">
        <dgm:presLayoutVars>
          <dgm:bulletEnabled val="1"/>
        </dgm:presLayoutVars>
      </dgm:prSet>
      <dgm:spPr/>
    </dgm:pt>
    <dgm:pt modelId="{DC7AA3E1-70B0-45AC-832B-C48FD2F90631}" type="pres">
      <dgm:prSet presAssocID="{DC9A28CE-3383-C349-92CB-AF53937EA126}" presName="sp" presStyleCnt="0"/>
      <dgm:spPr/>
    </dgm:pt>
    <dgm:pt modelId="{5BBC22F7-E507-4E9B-B531-B5ABAE967175}" type="pres">
      <dgm:prSet presAssocID="{8CD96023-48E1-5E47-AC32-FF57D089D524}" presName="linNode" presStyleCnt="0"/>
      <dgm:spPr/>
    </dgm:pt>
    <dgm:pt modelId="{8F1C4B2E-CDB2-4260-8F38-0FB1AE6D25FB}" type="pres">
      <dgm:prSet presAssocID="{8CD96023-48E1-5E47-AC32-FF57D089D524}" presName="parentText" presStyleLbl="node1" presStyleIdx="3" presStyleCnt="6" custScaleX="33745">
        <dgm:presLayoutVars>
          <dgm:chMax val="1"/>
          <dgm:bulletEnabled val="1"/>
        </dgm:presLayoutVars>
      </dgm:prSet>
      <dgm:spPr/>
    </dgm:pt>
    <dgm:pt modelId="{96C35E85-D3D6-4590-BBFD-AE0DC60490E1}" type="pres">
      <dgm:prSet presAssocID="{8CD96023-48E1-5E47-AC32-FF57D089D524}" presName="descendantText" presStyleLbl="alignAccFollowNode1" presStyleIdx="3" presStyleCnt="6" custScaleX="134375">
        <dgm:presLayoutVars>
          <dgm:bulletEnabled val="1"/>
        </dgm:presLayoutVars>
      </dgm:prSet>
      <dgm:spPr/>
    </dgm:pt>
    <dgm:pt modelId="{77FD4814-E0CB-4B08-9534-CE2AFF537681}" type="pres">
      <dgm:prSet presAssocID="{85BF0575-656E-DA47-BF0B-81EF78895CF7}" presName="sp" presStyleCnt="0"/>
      <dgm:spPr/>
    </dgm:pt>
    <dgm:pt modelId="{C6BA3C2A-340B-4A5E-A44D-1FD9483C2617}" type="pres">
      <dgm:prSet presAssocID="{E1961160-67F7-D34B-A6F2-DA663CD9947E}" presName="linNode" presStyleCnt="0"/>
      <dgm:spPr/>
    </dgm:pt>
    <dgm:pt modelId="{587445E9-79E4-4017-947F-900E94BF2674}" type="pres">
      <dgm:prSet presAssocID="{E1961160-67F7-D34B-A6F2-DA663CD9947E}" presName="parentText" presStyleLbl="node1" presStyleIdx="4" presStyleCnt="6" custScaleX="33745">
        <dgm:presLayoutVars>
          <dgm:chMax val="1"/>
          <dgm:bulletEnabled val="1"/>
        </dgm:presLayoutVars>
      </dgm:prSet>
      <dgm:spPr/>
    </dgm:pt>
    <dgm:pt modelId="{457E7AA8-F644-4C7B-B064-F76D4216093A}" type="pres">
      <dgm:prSet presAssocID="{E1961160-67F7-D34B-A6F2-DA663CD9947E}" presName="descendantText" presStyleLbl="alignAccFollowNode1" presStyleIdx="4" presStyleCnt="6" custScaleX="134375">
        <dgm:presLayoutVars>
          <dgm:bulletEnabled val="1"/>
        </dgm:presLayoutVars>
      </dgm:prSet>
      <dgm:spPr/>
    </dgm:pt>
    <dgm:pt modelId="{8C35E61D-23B2-4018-A8B1-6F3AF2219524}" type="pres">
      <dgm:prSet presAssocID="{D5D5D141-DFB5-284B-AA6C-F890B3A934FA}" presName="sp" presStyleCnt="0"/>
      <dgm:spPr/>
    </dgm:pt>
    <dgm:pt modelId="{69803F72-646D-41B0-A413-6074F0EDB0CA}" type="pres">
      <dgm:prSet presAssocID="{68F578D9-9462-41E6-9858-BF98B677D7C8}" presName="linNode" presStyleCnt="0"/>
      <dgm:spPr/>
    </dgm:pt>
    <dgm:pt modelId="{ADB4C858-54E0-4E60-B637-A79193A305A1}" type="pres">
      <dgm:prSet presAssocID="{68F578D9-9462-41E6-9858-BF98B677D7C8}" presName="parentText" presStyleLbl="node1" presStyleIdx="5" presStyleCnt="6" custScaleX="33745">
        <dgm:presLayoutVars>
          <dgm:chMax val="1"/>
          <dgm:bulletEnabled val="1"/>
        </dgm:presLayoutVars>
      </dgm:prSet>
      <dgm:spPr/>
    </dgm:pt>
    <dgm:pt modelId="{19B0A736-F4DC-403E-AFB8-6A3ADC1BBAF4}" type="pres">
      <dgm:prSet presAssocID="{68F578D9-9462-41E6-9858-BF98B677D7C8}" presName="descendantText" presStyleLbl="alignAccFollowNode1" presStyleIdx="5" presStyleCnt="6" custScaleX="134375">
        <dgm:presLayoutVars>
          <dgm:bulletEnabled val="1"/>
        </dgm:presLayoutVars>
      </dgm:prSet>
      <dgm:spPr/>
    </dgm:pt>
  </dgm:ptLst>
  <dgm:cxnLst>
    <dgm:cxn modelId="{F48D2800-A412-414D-8C16-C4FE59AE516A}" type="presOf" srcId="{68F578D9-9462-41E6-9858-BF98B677D7C8}" destId="{ADB4C858-54E0-4E60-B637-A79193A305A1}" srcOrd="0" destOrd="0" presId="urn:microsoft.com/office/officeart/2005/8/layout/vList5"/>
    <dgm:cxn modelId="{64454802-D7AC-4F35-8FCA-5F9B169E0CE4}" type="presOf" srcId="{87D763A8-63FD-3D4F-B2B3-DFB983A7CF57}" destId="{3599697C-3529-47FE-BF70-19F1CB0B61C1}" srcOrd="0" destOrd="0" presId="urn:microsoft.com/office/officeart/2005/8/layout/vList5"/>
    <dgm:cxn modelId="{5A022018-0D5C-403F-A12B-1AE28035C728}" type="presOf" srcId="{DAF4B325-F6CA-7041-AA60-3F2712647134}" destId="{9CE33D04-F50E-4F86-AC92-6C8F5E9FA329}" srcOrd="0" destOrd="0" presId="urn:microsoft.com/office/officeart/2005/8/layout/vList5"/>
    <dgm:cxn modelId="{6DC13D1A-0E83-4707-9216-D10D32FA5617}" type="presOf" srcId="{9001CD4E-7221-5543-A161-F8CD3AFE4F91}" destId="{457E7AA8-F644-4C7B-B064-F76D4216093A}" srcOrd="0" destOrd="0" presId="urn:microsoft.com/office/officeart/2005/8/layout/vList5"/>
    <dgm:cxn modelId="{14874F3B-9BD8-344D-A682-0EDE2D37F7AC}" srcId="{DAF4B325-F6CA-7041-AA60-3F2712647134}" destId="{87D763A8-63FD-3D4F-B2B3-DFB983A7CF57}" srcOrd="2"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A2B21345-579A-4800-AA23-0D5D765A4F18}" type="presOf" srcId="{067BEE47-4E9E-4240-978F-74C5A3BFF6BA}" destId="{B3B330F0-FBE3-467F-8B72-25F20416E546}" srcOrd="0" destOrd="0" presId="urn:microsoft.com/office/officeart/2005/8/layout/vList5"/>
    <dgm:cxn modelId="{0E485E6A-8257-43F8-AAB9-9ACCB5459444}" type="presOf" srcId="{739F6D25-6114-904F-A31D-82B47D3B757B}" destId="{60D6DB64-6AF4-476E-B152-0BB67B8463A9}" srcOrd="0" destOrd="0" presId="urn:microsoft.com/office/officeart/2005/8/layout/vList5"/>
    <dgm:cxn modelId="{4DFABE6B-D82B-294A-B012-A671CD283985}" srcId="{739F6D25-6114-904F-A31D-82B47D3B757B}" destId="{067BEE47-4E9E-4240-978F-74C5A3BFF6BA}" srcOrd="0" destOrd="0" parTransId="{901D79C4-0F80-E347-B313-33DC196A3187}" sibTransId="{63E0BB50-4946-5544-B26E-C46625BD2591}"/>
    <dgm:cxn modelId="{9172CE6C-D501-4DDE-BEDD-EFD384F38D23}" type="presOf" srcId="{9F3BC30C-49D6-C14D-ADA4-2446F7137468}" destId="{96C35E85-D3D6-4590-BBFD-AE0DC60490E1}" srcOrd="0" destOrd="0" presId="urn:microsoft.com/office/officeart/2005/8/layout/vList5"/>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3" destOrd="0" parTransId="{28E8140A-08E6-3642-9574-D4CF7D535FDE}" sibTransId="{85BF0575-656E-DA47-BF0B-81EF78895CF7}"/>
    <dgm:cxn modelId="{36D2E399-30F3-4409-B132-8EB146149F4D}" type="presOf" srcId="{8CD96023-48E1-5E47-AC32-FF57D089D524}" destId="{8F1C4B2E-CDB2-4260-8F38-0FB1AE6D25FB}" srcOrd="0" destOrd="0" presId="urn:microsoft.com/office/officeart/2005/8/layout/vList5"/>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CED6F6A7-58B1-4403-9883-BFBB5E2158E9}" type="presOf" srcId="{D115797B-86EA-4B9D-B55C-06B5BBEFF8E5}" destId="{19B0A736-F4DC-403E-AFB8-6A3ADC1BBAF4}" srcOrd="0" destOrd="0" presId="urn:microsoft.com/office/officeart/2005/8/layout/vList5"/>
    <dgm:cxn modelId="{F5DAC4AF-4E6E-43C8-8D32-45A09C0EDCFE}" type="presOf" srcId="{E1961160-67F7-D34B-A6F2-DA663CD9947E}" destId="{587445E9-79E4-4017-947F-900E94BF2674}" srcOrd="0" destOrd="0" presId="urn:microsoft.com/office/officeart/2005/8/layout/vList5"/>
    <dgm:cxn modelId="{838EF8B6-0E22-40B8-91E4-2FA3EC9CAB8C}" srcId="{68F578D9-9462-41E6-9858-BF98B677D7C8}" destId="{D115797B-86EA-4B9D-B55C-06B5BBEFF8E5}" srcOrd="0" destOrd="0" parTransId="{84C2AB3B-08F4-4931-9C0E-2BF8E5CA1910}" sibTransId="{ABBA347D-B0D6-4BF0-9FB2-CC0D3C60B7CF}"/>
    <dgm:cxn modelId="{B7507CB9-4AC5-6A40-B83A-A1CA4B8D9F0C}" srcId="{DAF4B325-F6CA-7041-AA60-3F2712647134}" destId="{E1961160-67F7-D34B-A6F2-DA663CD9947E}" srcOrd="4" destOrd="0" parTransId="{2EB2CB80-01A6-2D43-8D65-7529540222B6}" sibTransId="{D5D5D141-DFB5-284B-AA6C-F890B3A934FA}"/>
    <dgm:cxn modelId="{32B2E9C6-7FC4-47EC-8169-73B23B3089B8}" type="presOf" srcId="{D8C8779A-0125-114A-924F-A409D8D278E8}" destId="{9B42038D-C6EF-47FF-83BA-924D1E31FB10}" srcOrd="0" destOrd="0" presId="urn:microsoft.com/office/officeart/2005/8/layout/vList5"/>
    <dgm:cxn modelId="{567544D8-C9F0-3E42-8320-6DF150A079D4}" srcId="{87D763A8-63FD-3D4F-B2B3-DFB983A7CF57}" destId="{BF31D8DE-CF10-704F-9E3F-9049CB0ABD01}" srcOrd="0" destOrd="0" parTransId="{08D091CD-042D-594A-AEFD-DB666FEE9F7D}" sibTransId="{E215CA78-9A10-BC43-8699-164AD04A648C}"/>
    <dgm:cxn modelId="{D33E2CDD-850F-42A8-BAD6-7EF89939F56E}" srcId="{DAF4B325-F6CA-7041-AA60-3F2712647134}" destId="{68F578D9-9462-41E6-9858-BF98B677D7C8}" srcOrd="5" destOrd="0" parTransId="{81A1CC27-BE07-40C0-B95E-5DD9AEE159D0}" sibTransId="{09EA91D7-966F-4970-A9A5-AB3CEB3E6ADB}"/>
    <dgm:cxn modelId="{0FEAD7F7-30F1-41EE-A817-3BA91AE0613E}" type="presOf" srcId="{BF31D8DE-CF10-704F-9E3F-9049CB0ABD01}" destId="{6999DF1F-A93C-4179-AD34-8E909AE0AD12}" srcOrd="0" destOrd="0" presId="urn:microsoft.com/office/officeart/2005/8/layout/vList5"/>
    <dgm:cxn modelId="{9D34B0F8-C197-E143-8848-855D80F897A7}" srcId="{E1961160-67F7-D34B-A6F2-DA663CD9947E}" destId="{9001CD4E-7221-5543-A161-F8CD3AFE4F91}" srcOrd="0" destOrd="0" parTransId="{1A988E82-D7BA-7D4A-B636-7D775C624FCE}" sibTransId="{1A71F8B0-DB85-DF41-98BE-1B72A2FA5354}"/>
    <dgm:cxn modelId="{00BD00FB-B7A3-4613-8A6E-0C50546BD0DB}" type="presOf" srcId="{F742C9CB-3139-9041-ABF4-4AE23BDFAB56}" destId="{05D42A0D-698C-4C41-A7BA-9A156DBAFF20}" srcOrd="0" destOrd="0" presId="urn:microsoft.com/office/officeart/2005/8/layout/vList5"/>
    <dgm:cxn modelId="{FAA5F4E4-25A0-4B23-896D-5033E26696F7}" type="presParOf" srcId="{9CE33D04-F50E-4F86-AC92-6C8F5E9FA329}" destId="{CDBA3702-2552-4031-8EFE-B8307B4B02D1}" srcOrd="0" destOrd="0" presId="urn:microsoft.com/office/officeart/2005/8/layout/vList5"/>
    <dgm:cxn modelId="{250BACCB-F444-474B-8C50-AE1A4E7ADE2E}" type="presParOf" srcId="{CDBA3702-2552-4031-8EFE-B8307B4B02D1}" destId="{9B42038D-C6EF-47FF-83BA-924D1E31FB10}" srcOrd="0" destOrd="0" presId="urn:microsoft.com/office/officeart/2005/8/layout/vList5"/>
    <dgm:cxn modelId="{97F8DDB9-EB51-4816-9C9C-76261627E8FF}" type="presParOf" srcId="{CDBA3702-2552-4031-8EFE-B8307B4B02D1}" destId="{05D42A0D-698C-4C41-A7BA-9A156DBAFF20}" srcOrd="1" destOrd="0" presId="urn:microsoft.com/office/officeart/2005/8/layout/vList5"/>
    <dgm:cxn modelId="{7D521205-2042-4DC7-B39D-4CAD7C37E771}" type="presParOf" srcId="{9CE33D04-F50E-4F86-AC92-6C8F5E9FA329}" destId="{8EF41114-996B-4ED6-97D1-9A1DA5C7112F}" srcOrd="1" destOrd="0" presId="urn:microsoft.com/office/officeart/2005/8/layout/vList5"/>
    <dgm:cxn modelId="{A6A3B636-5517-4F93-9EF3-32EF3A3660EF}" type="presParOf" srcId="{9CE33D04-F50E-4F86-AC92-6C8F5E9FA329}" destId="{3060B616-96B4-4986-9A4D-C2BA1B6DCF32}" srcOrd="2" destOrd="0" presId="urn:microsoft.com/office/officeart/2005/8/layout/vList5"/>
    <dgm:cxn modelId="{F387A85E-9229-48EC-B348-AF6484D0B8BC}" type="presParOf" srcId="{3060B616-96B4-4986-9A4D-C2BA1B6DCF32}" destId="{60D6DB64-6AF4-476E-B152-0BB67B8463A9}" srcOrd="0" destOrd="0" presId="urn:microsoft.com/office/officeart/2005/8/layout/vList5"/>
    <dgm:cxn modelId="{09683EE6-BF77-4C0C-96FB-FE343AE41891}" type="presParOf" srcId="{3060B616-96B4-4986-9A4D-C2BA1B6DCF32}" destId="{B3B330F0-FBE3-467F-8B72-25F20416E546}" srcOrd="1" destOrd="0" presId="urn:microsoft.com/office/officeart/2005/8/layout/vList5"/>
    <dgm:cxn modelId="{3A5872FF-7A59-4A12-A999-C7736C9141FD}" type="presParOf" srcId="{9CE33D04-F50E-4F86-AC92-6C8F5E9FA329}" destId="{DB3A8063-0B09-4DE3-8A1D-7A441633270B}" srcOrd="3" destOrd="0" presId="urn:microsoft.com/office/officeart/2005/8/layout/vList5"/>
    <dgm:cxn modelId="{5859EA51-54A5-47F5-941B-B39D32B663ED}" type="presParOf" srcId="{9CE33D04-F50E-4F86-AC92-6C8F5E9FA329}" destId="{23CB6DC2-4C2E-4FFD-B773-5D2F39A1DDD6}" srcOrd="4" destOrd="0" presId="urn:microsoft.com/office/officeart/2005/8/layout/vList5"/>
    <dgm:cxn modelId="{084639D5-24BC-47CE-87C1-DD7E3DB3820A}" type="presParOf" srcId="{23CB6DC2-4C2E-4FFD-B773-5D2F39A1DDD6}" destId="{3599697C-3529-47FE-BF70-19F1CB0B61C1}" srcOrd="0" destOrd="0" presId="urn:microsoft.com/office/officeart/2005/8/layout/vList5"/>
    <dgm:cxn modelId="{930AFAA0-9886-4A17-BDD6-CD614227D877}" type="presParOf" srcId="{23CB6DC2-4C2E-4FFD-B773-5D2F39A1DDD6}" destId="{6999DF1F-A93C-4179-AD34-8E909AE0AD12}" srcOrd="1" destOrd="0" presId="urn:microsoft.com/office/officeart/2005/8/layout/vList5"/>
    <dgm:cxn modelId="{465D08F5-5893-458A-A025-5846513289EB}" type="presParOf" srcId="{9CE33D04-F50E-4F86-AC92-6C8F5E9FA329}" destId="{DC7AA3E1-70B0-45AC-832B-C48FD2F90631}" srcOrd="5" destOrd="0" presId="urn:microsoft.com/office/officeart/2005/8/layout/vList5"/>
    <dgm:cxn modelId="{6C57ACBD-A6D6-4825-A80E-6545CBE6A654}" type="presParOf" srcId="{9CE33D04-F50E-4F86-AC92-6C8F5E9FA329}" destId="{5BBC22F7-E507-4E9B-B531-B5ABAE967175}" srcOrd="6" destOrd="0" presId="urn:microsoft.com/office/officeart/2005/8/layout/vList5"/>
    <dgm:cxn modelId="{39D42B54-A9AA-4FE8-87DD-E87CFE48EF48}" type="presParOf" srcId="{5BBC22F7-E507-4E9B-B531-B5ABAE967175}" destId="{8F1C4B2E-CDB2-4260-8F38-0FB1AE6D25FB}" srcOrd="0" destOrd="0" presId="urn:microsoft.com/office/officeart/2005/8/layout/vList5"/>
    <dgm:cxn modelId="{BE76ED1D-E8BC-4E1D-B73B-ACB27D6A27CA}" type="presParOf" srcId="{5BBC22F7-E507-4E9B-B531-B5ABAE967175}" destId="{96C35E85-D3D6-4590-BBFD-AE0DC60490E1}" srcOrd="1" destOrd="0" presId="urn:microsoft.com/office/officeart/2005/8/layout/vList5"/>
    <dgm:cxn modelId="{A702E23F-3B82-40A5-9710-D4DCB67664F4}" type="presParOf" srcId="{9CE33D04-F50E-4F86-AC92-6C8F5E9FA329}" destId="{77FD4814-E0CB-4B08-9534-CE2AFF537681}" srcOrd="7" destOrd="0" presId="urn:microsoft.com/office/officeart/2005/8/layout/vList5"/>
    <dgm:cxn modelId="{AA7EE79E-FAE1-42C2-8A85-AAF4CB2559FE}" type="presParOf" srcId="{9CE33D04-F50E-4F86-AC92-6C8F5E9FA329}" destId="{C6BA3C2A-340B-4A5E-A44D-1FD9483C2617}" srcOrd="8" destOrd="0" presId="urn:microsoft.com/office/officeart/2005/8/layout/vList5"/>
    <dgm:cxn modelId="{B50AC44B-3292-4925-A480-7BC44BE348C8}" type="presParOf" srcId="{C6BA3C2A-340B-4A5E-A44D-1FD9483C2617}" destId="{587445E9-79E4-4017-947F-900E94BF2674}" srcOrd="0" destOrd="0" presId="urn:microsoft.com/office/officeart/2005/8/layout/vList5"/>
    <dgm:cxn modelId="{112A18DF-F843-4465-BBEC-C99083D09C64}" type="presParOf" srcId="{C6BA3C2A-340B-4A5E-A44D-1FD9483C2617}" destId="{457E7AA8-F644-4C7B-B064-F76D4216093A}" srcOrd="1" destOrd="0" presId="urn:microsoft.com/office/officeart/2005/8/layout/vList5"/>
    <dgm:cxn modelId="{78C3700A-B81E-4AA4-B590-7CA0DF2DA315}" type="presParOf" srcId="{9CE33D04-F50E-4F86-AC92-6C8F5E9FA329}" destId="{8C35E61D-23B2-4018-A8B1-6F3AF2219524}" srcOrd="9" destOrd="0" presId="urn:microsoft.com/office/officeart/2005/8/layout/vList5"/>
    <dgm:cxn modelId="{B70B5024-1B9B-4B10-BC28-7E41761E8DAE}" type="presParOf" srcId="{9CE33D04-F50E-4F86-AC92-6C8F5E9FA329}" destId="{69803F72-646D-41B0-A413-6074F0EDB0CA}" srcOrd="10" destOrd="0" presId="urn:microsoft.com/office/officeart/2005/8/layout/vList5"/>
    <dgm:cxn modelId="{3AFB9FE1-650F-47B2-9B39-2E51708A873A}" type="presParOf" srcId="{69803F72-646D-41B0-A413-6074F0EDB0CA}" destId="{ADB4C858-54E0-4E60-B637-A79193A305A1}" srcOrd="0" destOrd="0" presId="urn:microsoft.com/office/officeart/2005/8/layout/vList5"/>
    <dgm:cxn modelId="{25C2F955-4DA9-4741-8347-8046ADE31C68}" type="presParOf" srcId="{69803F72-646D-41B0-A413-6074F0EDB0CA}" destId="{19B0A736-F4DC-403E-AFB8-6A3ADC1BBAF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567921-9547-464F-B1F9-0BE0878350C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9BC9BBB-27D0-41D0-93BF-B9E79BFD0B5A}">
      <dgm:prSet/>
      <dgm:spPr/>
      <dgm:t>
        <a:bodyPr/>
        <a:lstStyle/>
        <a:p>
          <a:r>
            <a:rPr lang="en-US" dirty="0"/>
            <a:t>While ESBs were failing in the enterprises, two new techniques were evolving</a:t>
          </a:r>
        </a:p>
      </dgm:t>
    </dgm:pt>
    <dgm:pt modelId="{7E13FD81-BF02-418F-9310-AC7C272F7660}" type="parTrans" cxnId="{A4172507-B12F-4985-B342-08CCDC96D78A}">
      <dgm:prSet/>
      <dgm:spPr/>
      <dgm:t>
        <a:bodyPr/>
        <a:lstStyle/>
        <a:p>
          <a:endParaRPr lang="en-US"/>
        </a:p>
      </dgm:t>
    </dgm:pt>
    <dgm:pt modelId="{FA9FA57E-3344-4F05-9C5F-421524BE3C94}" type="sibTrans" cxnId="{A4172507-B12F-4985-B342-08CCDC96D78A}">
      <dgm:prSet/>
      <dgm:spPr/>
      <dgm:t>
        <a:bodyPr/>
        <a:lstStyle/>
        <a:p>
          <a:endParaRPr lang="en-US"/>
        </a:p>
      </dgm:t>
    </dgm:pt>
    <dgm:pt modelId="{0F383D46-15D1-4E2F-8CCA-AEDBAEECB317}">
      <dgm:prSet/>
      <dgm:spPr/>
      <dgm:t>
        <a:bodyPr/>
        <a:lstStyle/>
        <a:p>
          <a:r>
            <a:rPr lang="en-US"/>
            <a:t>(1) Microservices &amp; APIs</a:t>
          </a:r>
        </a:p>
      </dgm:t>
    </dgm:pt>
    <dgm:pt modelId="{E55F012E-D443-48A0-BC8F-6F6066058A19}" type="parTrans" cxnId="{F391619F-3609-4631-A237-13236E8AB14B}">
      <dgm:prSet/>
      <dgm:spPr/>
      <dgm:t>
        <a:bodyPr/>
        <a:lstStyle/>
        <a:p>
          <a:endParaRPr lang="en-US"/>
        </a:p>
      </dgm:t>
    </dgm:pt>
    <dgm:pt modelId="{C99199B9-22B5-4521-87A6-DA64EC8F32A3}" type="sibTrans" cxnId="{F391619F-3609-4631-A237-13236E8AB14B}">
      <dgm:prSet/>
      <dgm:spPr/>
      <dgm:t>
        <a:bodyPr/>
        <a:lstStyle/>
        <a:p>
          <a:endParaRPr lang="en-US"/>
        </a:p>
      </dgm:t>
    </dgm:pt>
    <dgm:pt modelId="{62255166-4221-466E-A0EB-8B2E2823124C}">
      <dgm:prSet/>
      <dgm:spPr/>
      <dgm:t>
        <a:bodyPr/>
        <a:lstStyle/>
        <a:p>
          <a:r>
            <a:rPr lang="en-US"/>
            <a:t>(2) Event driven integration</a:t>
          </a:r>
        </a:p>
      </dgm:t>
    </dgm:pt>
    <dgm:pt modelId="{CAC7FC95-98C4-4D78-9AF5-7FB0CCB88F27}" type="parTrans" cxnId="{903EA7B9-0674-4FC3-996A-B7F39C2495B7}">
      <dgm:prSet/>
      <dgm:spPr/>
      <dgm:t>
        <a:bodyPr/>
        <a:lstStyle/>
        <a:p>
          <a:endParaRPr lang="en-US"/>
        </a:p>
      </dgm:t>
    </dgm:pt>
    <dgm:pt modelId="{187A0608-CD46-4924-998C-03EC91650C1D}" type="sibTrans" cxnId="{903EA7B9-0674-4FC3-996A-B7F39C2495B7}">
      <dgm:prSet/>
      <dgm:spPr/>
      <dgm:t>
        <a:bodyPr/>
        <a:lstStyle/>
        <a:p>
          <a:endParaRPr lang="en-US"/>
        </a:p>
      </dgm:t>
    </dgm:pt>
    <dgm:pt modelId="{D63510BB-6B85-4A86-A14D-C6BB288B73BB}">
      <dgm:prSet/>
      <dgm:spPr/>
      <dgm:t>
        <a:bodyPr/>
        <a:lstStyle/>
        <a:p>
          <a:r>
            <a:rPr lang="en-US" dirty="0"/>
            <a:t>Consequently, two new middleware emerged:</a:t>
          </a:r>
        </a:p>
      </dgm:t>
    </dgm:pt>
    <dgm:pt modelId="{25A27871-AF18-4072-B1EC-ACACEEF4BF67}" type="parTrans" cxnId="{56A0249B-6621-4B07-9B2C-392AFFFC4FEE}">
      <dgm:prSet/>
      <dgm:spPr/>
      <dgm:t>
        <a:bodyPr/>
        <a:lstStyle/>
        <a:p>
          <a:endParaRPr lang="en-US"/>
        </a:p>
      </dgm:t>
    </dgm:pt>
    <dgm:pt modelId="{BBED218C-FD5D-4CA7-91DB-B1BF9C233C57}" type="sibTrans" cxnId="{56A0249B-6621-4B07-9B2C-392AFFFC4FEE}">
      <dgm:prSet/>
      <dgm:spPr/>
      <dgm:t>
        <a:bodyPr/>
        <a:lstStyle/>
        <a:p>
          <a:endParaRPr lang="en-US"/>
        </a:p>
      </dgm:t>
    </dgm:pt>
    <dgm:pt modelId="{FA174A58-5FA3-4242-85DF-47E1F1A6BD8A}">
      <dgm:prSet/>
      <dgm:spPr/>
      <dgm:t>
        <a:bodyPr/>
        <a:lstStyle/>
        <a:p>
          <a:r>
            <a:rPr lang="en-US" dirty="0"/>
            <a:t>- API Gateway</a:t>
          </a:r>
        </a:p>
      </dgm:t>
    </dgm:pt>
    <dgm:pt modelId="{569B7169-B330-4CD5-A8E6-DC5AE8CA4535}" type="parTrans" cxnId="{1CB33DA7-1CC8-4627-AFE1-4A1AEB1E8E17}">
      <dgm:prSet/>
      <dgm:spPr/>
      <dgm:t>
        <a:bodyPr/>
        <a:lstStyle/>
        <a:p>
          <a:endParaRPr lang="en-US"/>
        </a:p>
      </dgm:t>
    </dgm:pt>
    <dgm:pt modelId="{7288696C-83C1-4951-9899-665D31CE2E90}" type="sibTrans" cxnId="{1CB33DA7-1CC8-4627-AFE1-4A1AEB1E8E17}">
      <dgm:prSet/>
      <dgm:spPr/>
      <dgm:t>
        <a:bodyPr/>
        <a:lstStyle/>
        <a:p>
          <a:endParaRPr lang="en-US"/>
        </a:p>
      </dgm:t>
    </dgm:pt>
    <dgm:pt modelId="{95B0425A-5F51-432E-9897-FB20EE1A8559}">
      <dgm:prSet/>
      <dgm:spPr/>
      <dgm:t>
        <a:bodyPr/>
        <a:lstStyle/>
        <a:p>
          <a:r>
            <a:rPr lang="en-US" dirty="0"/>
            <a:t>- Event Broker</a:t>
          </a:r>
        </a:p>
      </dgm:t>
    </dgm:pt>
    <dgm:pt modelId="{60ED91B4-B0CE-4896-AEC6-846A77AFB263}" type="parTrans" cxnId="{6BF72A5A-1A62-4728-93AB-DC497148CAB0}">
      <dgm:prSet/>
      <dgm:spPr/>
      <dgm:t>
        <a:bodyPr/>
        <a:lstStyle/>
        <a:p>
          <a:endParaRPr lang="en-US"/>
        </a:p>
      </dgm:t>
    </dgm:pt>
    <dgm:pt modelId="{E493CACE-DDDD-4A44-9D3E-362E63F148AB}" type="sibTrans" cxnId="{6BF72A5A-1A62-4728-93AB-DC497148CAB0}">
      <dgm:prSet/>
      <dgm:spPr/>
      <dgm:t>
        <a:bodyPr/>
        <a:lstStyle/>
        <a:p>
          <a:endParaRPr lang="en-US"/>
        </a:p>
      </dgm:t>
    </dgm:pt>
    <dgm:pt modelId="{B0728306-63F9-4C77-99EE-55BFA53D5ABD}" type="pres">
      <dgm:prSet presAssocID="{37567921-9547-464F-B1F9-0BE0878350C8}" presName="root" presStyleCnt="0">
        <dgm:presLayoutVars>
          <dgm:dir/>
          <dgm:resizeHandles val="exact"/>
        </dgm:presLayoutVars>
      </dgm:prSet>
      <dgm:spPr/>
    </dgm:pt>
    <dgm:pt modelId="{E8AC1BF2-B352-4E03-B751-798D69C185F9}" type="pres">
      <dgm:prSet presAssocID="{69BC9BBB-27D0-41D0-93BF-B9E79BFD0B5A}" presName="compNode" presStyleCnt="0"/>
      <dgm:spPr/>
    </dgm:pt>
    <dgm:pt modelId="{4756449F-D606-4FC5-8931-BF2958EEE611}" type="pres">
      <dgm:prSet presAssocID="{69BC9BBB-27D0-41D0-93BF-B9E79BFD0B5A}" presName="bgRect" presStyleLbl="bgShp" presStyleIdx="0" presStyleCnt="2"/>
      <dgm:spPr/>
    </dgm:pt>
    <dgm:pt modelId="{C75DB7CE-A9BF-4D33-98AD-ACAA80551481}" type="pres">
      <dgm:prSet presAssocID="{69BC9BBB-27D0-41D0-93BF-B9E79BFD0B5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9756B2B-5FAC-43E7-8D60-538785378D16}" type="pres">
      <dgm:prSet presAssocID="{69BC9BBB-27D0-41D0-93BF-B9E79BFD0B5A}" presName="spaceRect" presStyleCnt="0"/>
      <dgm:spPr/>
    </dgm:pt>
    <dgm:pt modelId="{43B51363-2BCE-4E6A-88CE-6E6626798827}" type="pres">
      <dgm:prSet presAssocID="{69BC9BBB-27D0-41D0-93BF-B9E79BFD0B5A}" presName="parTx" presStyleLbl="revTx" presStyleIdx="0" presStyleCnt="4">
        <dgm:presLayoutVars>
          <dgm:chMax val="0"/>
          <dgm:chPref val="0"/>
        </dgm:presLayoutVars>
      </dgm:prSet>
      <dgm:spPr/>
    </dgm:pt>
    <dgm:pt modelId="{F4ECB4E1-0137-462C-9429-B2F85A9C010F}" type="pres">
      <dgm:prSet presAssocID="{69BC9BBB-27D0-41D0-93BF-B9E79BFD0B5A}" presName="desTx" presStyleLbl="revTx" presStyleIdx="1" presStyleCnt="4">
        <dgm:presLayoutVars/>
      </dgm:prSet>
      <dgm:spPr/>
    </dgm:pt>
    <dgm:pt modelId="{A16EFC9E-675B-4463-8531-A6ACB7BD439A}" type="pres">
      <dgm:prSet presAssocID="{FA9FA57E-3344-4F05-9C5F-421524BE3C94}" presName="sibTrans" presStyleCnt="0"/>
      <dgm:spPr/>
    </dgm:pt>
    <dgm:pt modelId="{F071AED3-1544-4654-B46C-9A6E9335A950}" type="pres">
      <dgm:prSet presAssocID="{D63510BB-6B85-4A86-A14D-C6BB288B73BB}" presName="compNode" presStyleCnt="0"/>
      <dgm:spPr/>
    </dgm:pt>
    <dgm:pt modelId="{6999D186-4531-4858-A090-67A5E59863C1}" type="pres">
      <dgm:prSet presAssocID="{D63510BB-6B85-4A86-A14D-C6BB288B73BB}" presName="bgRect" presStyleLbl="bgShp" presStyleIdx="1" presStyleCnt="2"/>
      <dgm:spPr/>
    </dgm:pt>
    <dgm:pt modelId="{83BE5017-928F-46CA-8094-0EBD59E25985}" type="pres">
      <dgm:prSet presAssocID="{D63510BB-6B85-4A86-A14D-C6BB288B73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ECA7F5E8-67A3-432F-B770-A176A0B0A3EF}" type="pres">
      <dgm:prSet presAssocID="{D63510BB-6B85-4A86-A14D-C6BB288B73BB}" presName="spaceRect" presStyleCnt="0"/>
      <dgm:spPr/>
    </dgm:pt>
    <dgm:pt modelId="{65002F7C-4755-4AF0-A7EC-731F475813F2}" type="pres">
      <dgm:prSet presAssocID="{D63510BB-6B85-4A86-A14D-C6BB288B73BB}" presName="parTx" presStyleLbl="revTx" presStyleIdx="2" presStyleCnt="4">
        <dgm:presLayoutVars>
          <dgm:chMax val="0"/>
          <dgm:chPref val="0"/>
        </dgm:presLayoutVars>
      </dgm:prSet>
      <dgm:spPr/>
    </dgm:pt>
    <dgm:pt modelId="{4D4C2EBE-39AE-4665-B1C7-950D5ED6C790}" type="pres">
      <dgm:prSet presAssocID="{D63510BB-6B85-4A86-A14D-C6BB288B73BB}" presName="desTx" presStyleLbl="revTx" presStyleIdx="3" presStyleCnt="4">
        <dgm:presLayoutVars/>
      </dgm:prSet>
      <dgm:spPr/>
    </dgm:pt>
  </dgm:ptLst>
  <dgm:cxnLst>
    <dgm:cxn modelId="{A4172507-B12F-4985-B342-08CCDC96D78A}" srcId="{37567921-9547-464F-B1F9-0BE0878350C8}" destId="{69BC9BBB-27D0-41D0-93BF-B9E79BFD0B5A}" srcOrd="0" destOrd="0" parTransId="{7E13FD81-BF02-418F-9310-AC7C272F7660}" sibTransId="{FA9FA57E-3344-4F05-9C5F-421524BE3C94}"/>
    <dgm:cxn modelId="{D0D00819-DAE5-4542-9A1F-395FE410AD5D}" type="presOf" srcId="{D63510BB-6B85-4A86-A14D-C6BB288B73BB}" destId="{65002F7C-4755-4AF0-A7EC-731F475813F2}" srcOrd="0" destOrd="0" presId="urn:microsoft.com/office/officeart/2018/2/layout/IconVerticalSolidList"/>
    <dgm:cxn modelId="{F5072C3C-4D9A-4C18-8880-84848E12AA17}" type="presOf" srcId="{95B0425A-5F51-432E-9897-FB20EE1A8559}" destId="{4D4C2EBE-39AE-4665-B1C7-950D5ED6C790}" srcOrd="0" destOrd="1" presId="urn:microsoft.com/office/officeart/2018/2/layout/IconVerticalSolidList"/>
    <dgm:cxn modelId="{201C5B5B-BCDE-47C8-A03C-15236C6B71C9}" type="presOf" srcId="{FA174A58-5FA3-4242-85DF-47E1F1A6BD8A}" destId="{4D4C2EBE-39AE-4665-B1C7-950D5ED6C790}" srcOrd="0" destOrd="0" presId="urn:microsoft.com/office/officeart/2018/2/layout/IconVerticalSolidList"/>
    <dgm:cxn modelId="{6BF72A5A-1A62-4728-93AB-DC497148CAB0}" srcId="{D63510BB-6B85-4A86-A14D-C6BB288B73BB}" destId="{95B0425A-5F51-432E-9897-FB20EE1A8559}" srcOrd="1" destOrd="0" parTransId="{60ED91B4-B0CE-4896-AEC6-846A77AFB263}" sibTransId="{E493CACE-DDDD-4A44-9D3E-362E63F148AB}"/>
    <dgm:cxn modelId="{313DE48C-7958-4EAD-9E4B-E5DB3E66E7BF}" type="presOf" srcId="{69BC9BBB-27D0-41D0-93BF-B9E79BFD0B5A}" destId="{43B51363-2BCE-4E6A-88CE-6E6626798827}" srcOrd="0" destOrd="0" presId="urn:microsoft.com/office/officeart/2018/2/layout/IconVerticalSolidList"/>
    <dgm:cxn modelId="{82EE1395-718A-4240-98D0-8A71ECEFC96F}" type="presOf" srcId="{37567921-9547-464F-B1F9-0BE0878350C8}" destId="{B0728306-63F9-4C77-99EE-55BFA53D5ABD}" srcOrd="0" destOrd="0" presId="urn:microsoft.com/office/officeart/2018/2/layout/IconVerticalSolidList"/>
    <dgm:cxn modelId="{68F27697-521D-44DF-A098-BE21B847A86A}" type="presOf" srcId="{62255166-4221-466E-A0EB-8B2E2823124C}" destId="{F4ECB4E1-0137-462C-9429-B2F85A9C010F}" srcOrd="0" destOrd="1" presId="urn:microsoft.com/office/officeart/2018/2/layout/IconVerticalSolidList"/>
    <dgm:cxn modelId="{56A0249B-6621-4B07-9B2C-392AFFFC4FEE}" srcId="{37567921-9547-464F-B1F9-0BE0878350C8}" destId="{D63510BB-6B85-4A86-A14D-C6BB288B73BB}" srcOrd="1" destOrd="0" parTransId="{25A27871-AF18-4072-B1EC-ACACEEF4BF67}" sibTransId="{BBED218C-FD5D-4CA7-91DB-B1BF9C233C57}"/>
    <dgm:cxn modelId="{F391619F-3609-4631-A237-13236E8AB14B}" srcId="{69BC9BBB-27D0-41D0-93BF-B9E79BFD0B5A}" destId="{0F383D46-15D1-4E2F-8CCA-AEDBAEECB317}" srcOrd="0" destOrd="0" parTransId="{E55F012E-D443-48A0-BC8F-6F6066058A19}" sibTransId="{C99199B9-22B5-4521-87A6-DA64EC8F32A3}"/>
    <dgm:cxn modelId="{1CB33DA7-1CC8-4627-AFE1-4A1AEB1E8E17}" srcId="{D63510BB-6B85-4A86-A14D-C6BB288B73BB}" destId="{FA174A58-5FA3-4242-85DF-47E1F1A6BD8A}" srcOrd="0" destOrd="0" parTransId="{569B7169-B330-4CD5-A8E6-DC5AE8CA4535}" sibTransId="{7288696C-83C1-4951-9899-665D31CE2E90}"/>
    <dgm:cxn modelId="{903EA7B9-0674-4FC3-996A-B7F39C2495B7}" srcId="{69BC9BBB-27D0-41D0-93BF-B9E79BFD0B5A}" destId="{62255166-4221-466E-A0EB-8B2E2823124C}" srcOrd="1" destOrd="0" parTransId="{CAC7FC95-98C4-4D78-9AF5-7FB0CCB88F27}" sibTransId="{187A0608-CD46-4924-998C-03EC91650C1D}"/>
    <dgm:cxn modelId="{A19A42E4-01B4-4041-AF8B-42A76B82953A}" type="presOf" srcId="{0F383D46-15D1-4E2F-8CCA-AEDBAEECB317}" destId="{F4ECB4E1-0137-462C-9429-B2F85A9C010F}" srcOrd="0" destOrd="0" presId="urn:microsoft.com/office/officeart/2018/2/layout/IconVerticalSolidList"/>
    <dgm:cxn modelId="{6E11BA27-90A7-4C6C-A29B-621C14D2E295}" type="presParOf" srcId="{B0728306-63F9-4C77-99EE-55BFA53D5ABD}" destId="{E8AC1BF2-B352-4E03-B751-798D69C185F9}" srcOrd="0" destOrd="0" presId="urn:microsoft.com/office/officeart/2018/2/layout/IconVerticalSolidList"/>
    <dgm:cxn modelId="{3317967C-65FF-495A-8905-21C34021BCA9}" type="presParOf" srcId="{E8AC1BF2-B352-4E03-B751-798D69C185F9}" destId="{4756449F-D606-4FC5-8931-BF2958EEE611}" srcOrd="0" destOrd="0" presId="urn:microsoft.com/office/officeart/2018/2/layout/IconVerticalSolidList"/>
    <dgm:cxn modelId="{69DBE98F-D8F7-4F66-ADF9-7002C05BFC90}" type="presParOf" srcId="{E8AC1BF2-B352-4E03-B751-798D69C185F9}" destId="{C75DB7CE-A9BF-4D33-98AD-ACAA80551481}" srcOrd="1" destOrd="0" presId="urn:microsoft.com/office/officeart/2018/2/layout/IconVerticalSolidList"/>
    <dgm:cxn modelId="{9BDB88BA-0B1E-4BF0-9563-2219C6ADEE8F}" type="presParOf" srcId="{E8AC1BF2-B352-4E03-B751-798D69C185F9}" destId="{F9756B2B-5FAC-43E7-8D60-538785378D16}" srcOrd="2" destOrd="0" presId="urn:microsoft.com/office/officeart/2018/2/layout/IconVerticalSolidList"/>
    <dgm:cxn modelId="{1637172F-2A58-4564-9C39-6165FC1443B7}" type="presParOf" srcId="{E8AC1BF2-B352-4E03-B751-798D69C185F9}" destId="{43B51363-2BCE-4E6A-88CE-6E6626798827}" srcOrd="3" destOrd="0" presId="urn:microsoft.com/office/officeart/2018/2/layout/IconVerticalSolidList"/>
    <dgm:cxn modelId="{9ECB2EF4-16BF-4191-B1DA-B5D526FBF8AF}" type="presParOf" srcId="{E8AC1BF2-B352-4E03-B751-798D69C185F9}" destId="{F4ECB4E1-0137-462C-9429-B2F85A9C010F}" srcOrd="4" destOrd="0" presId="urn:microsoft.com/office/officeart/2018/2/layout/IconVerticalSolidList"/>
    <dgm:cxn modelId="{27F9488D-1C07-42A4-ACCA-E3727AA39E20}" type="presParOf" srcId="{B0728306-63F9-4C77-99EE-55BFA53D5ABD}" destId="{A16EFC9E-675B-4463-8531-A6ACB7BD439A}" srcOrd="1" destOrd="0" presId="urn:microsoft.com/office/officeart/2018/2/layout/IconVerticalSolidList"/>
    <dgm:cxn modelId="{A961E75C-B6CA-4F1E-8118-1409404D1CB4}" type="presParOf" srcId="{B0728306-63F9-4C77-99EE-55BFA53D5ABD}" destId="{F071AED3-1544-4654-B46C-9A6E9335A950}" srcOrd="2" destOrd="0" presId="urn:microsoft.com/office/officeart/2018/2/layout/IconVerticalSolidList"/>
    <dgm:cxn modelId="{73D1BF24-2B45-4606-BA0A-1450E26F6E69}" type="presParOf" srcId="{F071AED3-1544-4654-B46C-9A6E9335A950}" destId="{6999D186-4531-4858-A090-67A5E59863C1}" srcOrd="0" destOrd="0" presId="urn:microsoft.com/office/officeart/2018/2/layout/IconVerticalSolidList"/>
    <dgm:cxn modelId="{1842FC1C-FC17-47CD-B166-F5A3C38A416F}" type="presParOf" srcId="{F071AED3-1544-4654-B46C-9A6E9335A950}" destId="{83BE5017-928F-46CA-8094-0EBD59E25985}" srcOrd="1" destOrd="0" presId="urn:microsoft.com/office/officeart/2018/2/layout/IconVerticalSolidList"/>
    <dgm:cxn modelId="{CABBE892-2A24-4C29-8EBE-08EB393408AD}" type="presParOf" srcId="{F071AED3-1544-4654-B46C-9A6E9335A950}" destId="{ECA7F5E8-67A3-432F-B770-A176A0B0A3EF}" srcOrd="2" destOrd="0" presId="urn:microsoft.com/office/officeart/2018/2/layout/IconVerticalSolidList"/>
    <dgm:cxn modelId="{225DE8F7-FF63-4A57-97F6-7823E074121F}" type="presParOf" srcId="{F071AED3-1544-4654-B46C-9A6E9335A950}" destId="{65002F7C-4755-4AF0-A7EC-731F475813F2}" srcOrd="3" destOrd="0" presId="urn:microsoft.com/office/officeart/2018/2/layout/IconVerticalSolidList"/>
    <dgm:cxn modelId="{B74E132C-2783-4FCF-B432-30780AA5BE04}" type="presParOf" srcId="{F071AED3-1544-4654-B46C-9A6E9335A950}" destId="{4D4C2EBE-39AE-4665-B1C7-950D5ED6C79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1E4377-FFC3-49BE-B0E2-C07FBE85CFD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DEB809E-1DEF-44AD-BE19-59BA199D27CB}">
      <dgm:prSet/>
      <dgm:spPr/>
      <dgm:t>
        <a:bodyPr/>
        <a:lstStyle/>
        <a:p>
          <a:r>
            <a:rPr lang="en-US"/>
            <a:t>ApiGee</a:t>
          </a:r>
        </a:p>
      </dgm:t>
    </dgm:pt>
    <dgm:pt modelId="{54C2B7B8-37F8-4CCD-BFDD-3D3C60AA06E0}" type="parTrans" cxnId="{7D6874EA-8485-4349-BF5D-FC76728F0F2A}">
      <dgm:prSet/>
      <dgm:spPr/>
      <dgm:t>
        <a:bodyPr/>
        <a:lstStyle/>
        <a:p>
          <a:endParaRPr lang="en-US"/>
        </a:p>
      </dgm:t>
    </dgm:pt>
    <dgm:pt modelId="{3B8E675F-B55B-48B7-873E-8E1D537E64EB}" type="sibTrans" cxnId="{7D6874EA-8485-4349-BF5D-FC76728F0F2A}">
      <dgm:prSet/>
      <dgm:spPr/>
      <dgm:t>
        <a:bodyPr/>
        <a:lstStyle/>
        <a:p>
          <a:endParaRPr lang="en-US"/>
        </a:p>
      </dgm:t>
    </dgm:pt>
    <dgm:pt modelId="{FCB65CA9-440D-4BAE-A79D-EC0CC8623864}">
      <dgm:prSet/>
      <dgm:spPr/>
      <dgm:t>
        <a:bodyPr/>
        <a:lstStyle/>
        <a:p>
          <a:r>
            <a:rPr lang="en-US"/>
            <a:t>MuleSoft</a:t>
          </a:r>
        </a:p>
      </dgm:t>
    </dgm:pt>
    <dgm:pt modelId="{CCB421A1-E20A-4137-9FDA-AF3A61731BE1}" type="parTrans" cxnId="{B2946710-2C99-4C16-B6C8-7E68377F6974}">
      <dgm:prSet/>
      <dgm:spPr/>
      <dgm:t>
        <a:bodyPr/>
        <a:lstStyle/>
        <a:p>
          <a:endParaRPr lang="en-US"/>
        </a:p>
      </dgm:t>
    </dgm:pt>
    <dgm:pt modelId="{3324C485-7F22-47BA-8312-4B0AABA0D177}" type="sibTrans" cxnId="{B2946710-2C99-4C16-B6C8-7E68377F6974}">
      <dgm:prSet/>
      <dgm:spPr/>
      <dgm:t>
        <a:bodyPr/>
        <a:lstStyle/>
        <a:p>
          <a:endParaRPr lang="en-US"/>
        </a:p>
      </dgm:t>
    </dgm:pt>
    <dgm:pt modelId="{C5801489-316C-40A8-89C5-F0627E4C97F5}">
      <dgm:prSet/>
      <dgm:spPr/>
      <dgm:t>
        <a:bodyPr/>
        <a:lstStyle/>
        <a:p>
          <a:r>
            <a:rPr lang="en-US"/>
            <a:t>Axway</a:t>
          </a:r>
        </a:p>
      </dgm:t>
    </dgm:pt>
    <dgm:pt modelId="{6816A2F8-93A3-4E77-ADE2-64B589D8FB63}" type="parTrans" cxnId="{F75F3306-958F-47F6-A489-3BAB9C720588}">
      <dgm:prSet/>
      <dgm:spPr/>
      <dgm:t>
        <a:bodyPr/>
        <a:lstStyle/>
        <a:p>
          <a:endParaRPr lang="en-US"/>
        </a:p>
      </dgm:t>
    </dgm:pt>
    <dgm:pt modelId="{5E1A6416-3407-4116-B5E9-1EDED7A48BB5}" type="sibTrans" cxnId="{F75F3306-958F-47F6-A489-3BAB9C720588}">
      <dgm:prSet/>
      <dgm:spPr/>
      <dgm:t>
        <a:bodyPr/>
        <a:lstStyle/>
        <a:p>
          <a:endParaRPr lang="en-US"/>
        </a:p>
      </dgm:t>
    </dgm:pt>
    <dgm:pt modelId="{A8D0D164-CCF2-40EC-9976-419D839E98FE}">
      <dgm:prSet/>
      <dgm:spPr/>
      <dgm:t>
        <a:bodyPr/>
        <a:lstStyle/>
        <a:p>
          <a:r>
            <a:rPr lang="en-US"/>
            <a:t>Kong Inc.</a:t>
          </a:r>
        </a:p>
      </dgm:t>
    </dgm:pt>
    <dgm:pt modelId="{CFEF5EB2-B482-49E2-86E9-25B4426A23FE}" type="parTrans" cxnId="{B0635237-8902-4FBD-838A-A2DAB4A8B0EE}">
      <dgm:prSet/>
      <dgm:spPr/>
      <dgm:t>
        <a:bodyPr/>
        <a:lstStyle/>
        <a:p>
          <a:endParaRPr lang="en-US"/>
        </a:p>
      </dgm:t>
    </dgm:pt>
    <dgm:pt modelId="{5BA786B4-D42C-434C-A746-226F296BCB66}" type="sibTrans" cxnId="{B0635237-8902-4FBD-838A-A2DAB4A8B0EE}">
      <dgm:prSet/>
      <dgm:spPr/>
      <dgm:t>
        <a:bodyPr/>
        <a:lstStyle/>
        <a:p>
          <a:endParaRPr lang="en-US"/>
        </a:p>
      </dgm:t>
    </dgm:pt>
    <dgm:pt modelId="{5DDCE290-C581-4A20-8F09-976ED09125A1}">
      <dgm:prSet/>
      <dgm:spPr/>
      <dgm:t>
        <a:bodyPr/>
        <a:lstStyle/>
        <a:p>
          <a:r>
            <a:rPr lang="en-US"/>
            <a:t>Akana</a:t>
          </a:r>
        </a:p>
      </dgm:t>
    </dgm:pt>
    <dgm:pt modelId="{EAD0087C-F52B-461B-A026-97703524009B}" type="parTrans" cxnId="{8191B43D-470E-4D8A-B32F-EB219EC8DA08}">
      <dgm:prSet/>
      <dgm:spPr/>
      <dgm:t>
        <a:bodyPr/>
        <a:lstStyle/>
        <a:p>
          <a:endParaRPr lang="en-US"/>
        </a:p>
      </dgm:t>
    </dgm:pt>
    <dgm:pt modelId="{406F8AC6-7790-4F28-93C3-69D8356224A0}" type="sibTrans" cxnId="{8191B43D-470E-4D8A-B32F-EB219EC8DA08}">
      <dgm:prSet/>
      <dgm:spPr/>
      <dgm:t>
        <a:bodyPr/>
        <a:lstStyle/>
        <a:p>
          <a:endParaRPr lang="en-US"/>
        </a:p>
      </dgm:t>
    </dgm:pt>
    <dgm:pt modelId="{A700482E-0495-447E-9992-EE266430887C}">
      <dgm:prSet/>
      <dgm:spPr/>
      <dgm:t>
        <a:bodyPr/>
        <a:lstStyle/>
        <a:p>
          <a:r>
            <a:rPr lang="en-US"/>
            <a:t>TIBCO Mashery</a:t>
          </a:r>
        </a:p>
      </dgm:t>
    </dgm:pt>
    <dgm:pt modelId="{24A890A0-2576-44CB-BA96-BE7F5056F6D0}" type="parTrans" cxnId="{0796D5E5-E5E5-4A03-8314-32D75AD8B8E0}">
      <dgm:prSet/>
      <dgm:spPr/>
      <dgm:t>
        <a:bodyPr/>
        <a:lstStyle/>
        <a:p>
          <a:endParaRPr lang="en-US"/>
        </a:p>
      </dgm:t>
    </dgm:pt>
    <dgm:pt modelId="{DC2C7CF0-AE77-4D03-ADD8-D30F2CBE032B}" type="sibTrans" cxnId="{0796D5E5-E5E5-4A03-8314-32D75AD8B8E0}">
      <dgm:prSet/>
      <dgm:spPr/>
      <dgm:t>
        <a:bodyPr/>
        <a:lstStyle/>
        <a:p>
          <a:endParaRPr lang="en-US"/>
        </a:p>
      </dgm:t>
    </dgm:pt>
    <dgm:pt modelId="{86EC4057-906A-4563-8E0A-BE7E7A534ED3}">
      <dgm:prSet/>
      <dgm:spPr/>
      <dgm:t>
        <a:bodyPr/>
        <a:lstStyle/>
        <a:p>
          <a:r>
            <a:rPr lang="en-US"/>
            <a:t>Gloo</a:t>
          </a:r>
        </a:p>
      </dgm:t>
    </dgm:pt>
    <dgm:pt modelId="{6C400444-752E-4B13-9A28-C5624469DF79}" type="parTrans" cxnId="{DD901128-AD70-4A64-9AB4-3838D29CFC32}">
      <dgm:prSet/>
      <dgm:spPr/>
      <dgm:t>
        <a:bodyPr/>
        <a:lstStyle/>
        <a:p>
          <a:endParaRPr lang="en-US"/>
        </a:p>
      </dgm:t>
    </dgm:pt>
    <dgm:pt modelId="{49DBB9E9-FA96-4510-BFEB-10F19C9BC4DE}" type="sibTrans" cxnId="{DD901128-AD70-4A64-9AB4-3838D29CFC32}">
      <dgm:prSet/>
      <dgm:spPr/>
      <dgm:t>
        <a:bodyPr/>
        <a:lstStyle/>
        <a:p>
          <a:endParaRPr lang="en-US"/>
        </a:p>
      </dgm:t>
    </dgm:pt>
    <dgm:pt modelId="{254945B8-1E66-4D2D-867B-C27A304BBBB0}">
      <dgm:prSet/>
      <dgm:spPr/>
      <dgm:t>
        <a:bodyPr/>
        <a:lstStyle/>
        <a:p>
          <a:r>
            <a:rPr lang="en-US"/>
            <a:t>AWS API Gateway**</a:t>
          </a:r>
        </a:p>
      </dgm:t>
    </dgm:pt>
    <dgm:pt modelId="{57309DA7-7514-41BB-9702-936F24ECC021}" type="parTrans" cxnId="{04764022-78E3-4A7C-95FF-B8D1A3FBAE34}">
      <dgm:prSet/>
      <dgm:spPr/>
      <dgm:t>
        <a:bodyPr/>
        <a:lstStyle/>
        <a:p>
          <a:endParaRPr lang="en-US"/>
        </a:p>
      </dgm:t>
    </dgm:pt>
    <dgm:pt modelId="{96C1628D-98FB-45F6-8447-D756E9951DF7}" type="sibTrans" cxnId="{04764022-78E3-4A7C-95FF-B8D1A3FBAE34}">
      <dgm:prSet/>
      <dgm:spPr/>
      <dgm:t>
        <a:bodyPr/>
        <a:lstStyle/>
        <a:p>
          <a:endParaRPr lang="en-US"/>
        </a:p>
      </dgm:t>
    </dgm:pt>
    <dgm:pt modelId="{192AB347-C61C-4E33-849B-67404EF0E94B}" type="pres">
      <dgm:prSet presAssocID="{CD1E4377-FFC3-49BE-B0E2-C07FBE85CFD5}" presName="vert0" presStyleCnt="0">
        <dgm:presLayoutVars>
          <dgm:dir/>
          <dgm:animOne val="branch"/>
          <dgm:animLvl val="lvl"/>
        </dgm:presLayoutVars>
      </dgm:prSet>
      <dgm:spPr/>
    </dgm:pt>
    <dgm:pt modelId="{615301C8-AA06-4F5D-8C0F-BB9A7A7D05EE}" type="pres">
      <dgm:prSet presAssocID="{DDEB809E-1DEF-44AD-BE19-59BA199D27CB}" presName="thickLine" presStyleLbl="alignNode1" presStyleIdx="0" presStyleCnt="8"/>
      <dgm:spPr/>
    </dgm:pt>
    <dgm:pt modelId="{BBD8AE30-5F66-4DB7-97BE-1F761C426AC8}" type="pres">
      <dgm:prSet presAssocID="{DDEB809E-1DEF-44AD-BE19-59BA199D27CB}" presName="horz1" presStyleCnt="0"/>
      <dgm:spPr/>
    </dgm:pt>
    <dgm:pt modelId="{659D9329-D294-4F88-8B96-263BB9E1FB20}" type="pres">
      <dgm:prSet presAssocID="{DDEB809E-1DEF-44AD-BE19-59BA199D27CB}" presName="tx1" presStyleLbl="revTx" presStyleIdx="0" presStyleCnt="8"/>
      <dgm:spPr/>
    </dgm:pt>
    <dgm:pt modelId="{2B480759-1538-4FD6-AA8C-768489400CE9}" type="pres">
      <dgm:prSet presAssocID="{DDEB809E-1DEF-44AD-BE19-59BA199D27CB}" presName="vert1" presStyleCnt="0"/>
      <dgm:spPr/>
    </dgm:pt>
    <dgm:pt modelId="{6916268F-17B7-4D83-AFA3-12B4AFE9818F}" type="pres">
      <dgm:prSet presAssocID="{FCB65CA9-440D-4BAE-A79D-EC0CC8623864}" presName="thickLine" presStyleLbl="alignNode1" presStyleIdx="1" presStyleCnt="8"/>
      <dgm:spPr/>
    </dgm:pt>
    <dgm:pt modelId="{9C4D92AD-4A2D-4012-826D-AE9883425E97}" type="pres">
      <dgm:prSet presAssocID="{FCB65CA9-440D-4BAE-A79D-EC0CC8623864}" presName="horz1" presStyleCnt="0"/>
      <dgm:spPr/>
    </dgm:pt>
    <dgm:pt modelId="{D4DD5278-ED5E-46B8-B57A-6F1069697D19}" type="pres">
      <dgm:prSet presAssocID="{FCB65CA9-440D-4BAE-A79D-EC0CC8623864}" presName="tx1" presStyleLbl="revTx" presStyleIdx="1" presStyleCnt="8"/>
      <dgm:spPr/>
    </dgm:pt>
    <dgm:pt modelId="{80C3C4C9-00EB-42FC-88D2-7D5229356B06}" type="pres">
      <dgm:prSet presAssocID="{FCB65CA9-440D-4BAE-A79D-EC0CC8623864}" presName="vert1" presStyleCnt="0"/>
      <dgm:spPr/>
    </dgm:pt>
    <dgm:pt modelId="{3B220EE5-4CBA-4B18-9039-3CCD242575A0}" type="pres">
      <dgm:prSet presAssocID="{C5801489-316C-40A8-89C5-F0627E4C97F5}" presName="thickLine" presStyleLbl="alignNode1" presStyleIdx="2" presStyleCnt="8"/>
      <dgm:spPr/>
    </dgm:pt>
    <dgm:pt modelId="{47DEB9DD-661F-4004-B3B5-A98AFDE3F805}" type="pres">
      <dgm:prSet presAssocID="{C5801489-316C-40A8-89C5-F0627E4C97F5}" presName="horz1" presStyleCnt="0"/>
      <dgm:spPr/>
    </dgm:pt>
    <dgm:pt modelId="{178B083E-5BF3-4588-8A71-D813C8703493}" type="pres">
      <dgm:prSet presAssocID="{C5801489-316C-40A8-89C5-F0627E4C97F5}" presName="tx1" presStyleLbl="revTx" presStyleIdx="2" presStyleCnt="8"/>
      <dgm:spPr/>
    </dgm:pt>
    <dgm:pt modelId="{5A505CDF-0002-4663-BA66-E507487E9904}" type="pres">
      <dgm:prSet presAssocID="{C5801489-316C-40A8-89C5-F0627E4C97F5}" presName="vert1" presStyleCnt="0"/>
      <dgm:spPr/>
    </dgm:pt>
    <dgm:pt modelId="{01D75363-2320-4F90-BFF0-8157639E86E9}" type="pres">
      <dgm:prSet presAssocID="{A8D0D164-CCF2-40EC-9976-419D839E98FE}" presName="thickLine" presStyleLbl="alignNode1" presStyleIdx="3" presStyleCnt="8"/>
      <dgm:spPr/>
    </dgm:pt>
    <dgm:pt modelId="{5D090DC6-FFF8-4F1B-84FF-4ED41395B807}" type="pres">
      <dgm:prSet presAssocID="{A8D0D164-CCF2-40EC-9976-419D839E98FE}" presName="horz1" presStyleCnt="0"/>
      <dgm:spPr/>
    </dgm:pt>
    <dgm:pt modelId="{9BB0AA81-993C-4F2A-9055-11F1BFF20B42}" type="pres">
      <dgm:prSet presAssocID="{A8D0D164-CCF2-40EC-9976-419D839E98FE}" presName="tx1" presStyleLbl="revTx" presStyleIdx="3" presStyleCnt="8"/>
      <dgm:spPr/>
    </dgm:pt>
    <dgm:pt modelId="{357168C3-7F36-43B0-9A16-681603FF9E88}" type="pres">
      <dgm:prSet presAssocID="{A8D0D164-CCF2-40EC-9976-419D839E98FE}" presName="vert1" presStyleCnt="0"/>
      <dgm:spPr/>
    </dgm:pt>
    <dgm:pt modelId="{C69D8500-DCC6-4168-908C-7059BE90FD5A}" type="pres">
      <dgm:prSet presAssocID="{5DDCE290-C581-4A20-8F09-976ED09125A1}" presName="thickLine" presStyleLbl="alignNode1" presStyleIdx="4" presStyleCnt="8"/>
      <dgm:spPr/>
    </dgm:pt>
    <dgm:pt modelId="{D2D9EAD6-7DD1-45CC-A269-8E2C719CE49E}" type="pres">
      <dgm:prSet presAssocID="{5DDCE290-C581-4A20-8F09-976ED09125A1}" presName="horz1" presStyleCnt="0"/>
      <dgm:spPr/>
    </dgm:pt>
    <dgm:pt modelId="{7580FFCA-85D6-4977-9921-A3BB5C44D8FE}" type="pres">
      <dgm:prSet presAssocID="{5DDCE290-C581-4A20-8F09-976ED09125A1}" presName="tx1" presStyleLbl="revTx" presStyleIdx="4" presStyleCnt="8"/>
      <dgm:spPr/>
    </dgm:pt>
    <dgm:pt modelId="{4DBAE0F4-0C44-4346-816A-99B1337B2282}" type="pres">
      <dgm:prSet presAssocID="{5DDCE290-C581-4A20-8F09-976ED09125A1}" presName="vert1" presStyleCnt="0"/>
      <dgm:spPr/>
    </dgm:pt>
    <dgm:pt modelId="{30DF9FF3-C227-49E2-B61F-041F73C64A36}" type="pres">
      <dgm:prSet presAssocID="{A700482E-0495-447E-9992-EE266430887C}" presName="thickLine" presStyleLbl="alignNode1" presStyleIdx="5" presStyleCnt="8"/>
      <dgm:spPr/>
    </dgm:pt>
    <dgm:pt modelId="{C4AFD29A-C232-45FC-A32B-CE531E820094}" type="pres">
      <dgm:prSet presAssocID="{A700482E-0495-447E-9992-EE266430887C}" presName="horz1" presStyleCnt="0"/>
      <dgm:spPr/>
    </dgm:pt>
    <dgm:pt modelId="{F5599CEC-FC72-4E80-A34F-33452B559984}" type="pres">
      <dgm:prSet presAssocID="{A700482E-0495-447E-9992-EE266430887C}" presName="tx1" presStyleLbl="revTx" presStyleIdx="5" presStyleCnt="8"/>
      <dgm:spPr/>
    </dgm:pt>
    <dgm:pt modelId="{BFD10A9C-A9F7-4E95-8CE7-5A8B8AFA04DB}" type="pres">
      <dgm:prSet presAssocID="{A700482E-0495-447E-9992-EE266430887C}" presName="vert1" presStyleCnt="0"/>
      <dgm:spPr/>
    </dgm:pt>
    <dgm:pt modelId="{6EF5F9D4-9250-4956-B409-3837F463B41E}" type="pres">
      <dgm:prSet presAssocID="{86EC4057-906A-4563-8E0A-BE7E7A534ED3}" presName="thickLine" presStyleLbl="alignNode1" presStyleIdx="6" presStyleCnt="8"/>
      <dgm:spPr/>
    </dgm:pt>
    <dgm:pt modelId="{36C3A0C2-0C8A-4268-BBFE-B7486A837434}" type="pres">
      <dgm:prSet presAssocID="{86EC4057-906A-4563-8E0A-BE7E7A534ED3}" presName="horz1" presStyleCnt="0"/>
      <dgm:spPr/>
    </dgm:pt>
    <dgm:pt modelId="{66AD54E8-92BF-4622-B5FD-9AA2D3B59A81}" type="pres">
      <dgm:prSet presAssocID="{86EC4057-906A-4563-8E0A-BE7E7A534ED3}" presName="tx1" presStyleLbl="revTx" presStyleIdx="6" presStyleCnt="8"/>
      <dgm:spPr/>
    </dgm:pt>
    <dgm:pt modelId="{CDC36A5C-FB30-400A-8951-D3FA8E12D00C}" type="pres">
      <dgm:prSet presAssocID="{86EC4057-906A-4563-8E0A-BE7E7A534ED3}" presName="vert1" presStyleCnt="0"/>
      <dgm:spPr/>
    </dgm:pt>
    <dgm:pt modelId="{FC4CE2F9-8FCB-4D13-9B36-370762671E85}" type="pres">
      <dgm:prSet presAssocID="{254945B8-1E66-4D2D-867B-C27A304BBBB0}" presName="thickLine" presStyleLbl="alignNode1" presStyleIdx="7" presStyleCnt="8"/>
      <dgm:spPr/>
    </dgm:pt>
    <dgm:pt modelId="{654EAA69-02CB-495E-BBD4-AF5CE425B4D5}" type="pres">
      <dgm:prSet presAssocID="{254945B8-1E66-4D2D-867B-C27A304BBBB0}" presName="horz1" presStyleCnt="0"/>
      <dgm:spPr/>
    </dgm:pt>
    <dgm:pt modelId="{E1DD0513-D63E-4300-8268-326F5F803209}" type="pres">
      <dgm:prSet presAssocID="{254945B8-1E66-4D2D-867B-C27A304BBBB0}" presName="tx1" presStyleLbl="revTx" presStyleIdx="7" presStyleCnt="8"/>
      <dgm:spPr/>
    </dgm:pt>
    <dgm:pt modelId="{CE07A992-FCC1-4718-A281-20E2F85732B6}" type="pres">
      <dgm:prSet presAssocID="{254945B8-1E66-4D2D-867B-C27A304BBBB0}" presName="vert1" presStyleCnt="0"/>
      <dgm:spPr/>
    </dgm:pt>
  </dgm:ptLst>
  <dgm:cxnLst>
    <dgm:cxn modelId="{F75F3306-958F-47F6-A489-3BAB9C720588}" srcId="{CD1E4377-FFC3-49BE-B0E2-C07FBE85CFD5}" destId="{C5801489-316C-40A8-89C5-F0627E4C97F5}" srcOrd="2" destOrd="0" parTransId="{6816A2F8-93A3-4E77-ADE2-64B589D8FB63}" sibTransId="{5E1A6416-3407-4116-B5E9-1EDED7A48BB5}"/>
    <dgm:cxn modelId="{B2946710-2C99-4C16-B6C8-7E68377F6974}" srcId="{CD1E4377-FFC3-49BE-B0E2-C07FBE85CFD5}" destId="{FCB65CA9-440D-4BAE-A79D-EC0CC8623864}" srcOrd="1" destOrd="0" parTransId="{CCB421A1-E20A-4137-9FDA-AF3A61731BE1}" sibTransId="{3324C485-7F22-47BA-8312-4B0AABA0D177}"/>
    <dgm:cxn modelId="{04764022-78E3-4A7C-95FF-B8D1A3FBAE34}" srcId="{CD1E4377-FFC3-49BE-B0E2-C07FBE85CFD5}" destId="{254945B8-1E66-4D2D-867B-C27A304BBBB0}" srcOrd="7" destOrd="0" parTransId="{57309DA7-7514-41BB-9702-936F24ECC021}" sibTransId="{96C1628D-98FB-45F6-8447-D756E9951DF7}"/>
    <dgm:cxn modelId="{DD901128-AD70-4A64-9AB4-3838D29CFC32}" srcId="{CD1E4377-FFC3-49BE-B0E2-C07FBE85CFD5}" destId="{86EC4057-906A-4563-8E0A-BE7E7A534ED3}" srcOrd="6" destOrd="0" parTransId="{6C400444-752E-4B13-9A28-C5624469DF79}" sibTransId="{49DBB9E9-FA96-4510-BFEB-10F19C9BC4DE}"/>
    <dgm:cxn modelId="{D9113F30-531F-4FD5-A15E-39222344429D}" type="presOf" srcId="{DDEB809E-1DEF-44AD-BE19-59BA199D27CB}" destId="{659D9329-D294-4F88-8B96-263BB9E1FB20}" srcOrd="0" destOrd="0" presId="urn:microsoft.com/office/officeart/2008/layout/LinedList"/>
    <dgm:cxn modelId="{B0635237-8902-4FBD-838A-A2DAB4A8B0EE}" srcId="{CD1E4377-FFC3-49BE-B0E2-C07FBE85CFD5}" destId="{A8D0D164-CCF2-40EC-9976-419D839E98FE}" srcOrd="3" destOrd="0" parTransId="{CFEF5EB2-B482-49E2-86E9-25B4426A23FE}" sibTransId="{5BA786B4-D42C-434C-A746-226F296BCB66}"/>
    <dgm:cxn modelId="{8191B43D-470E-4D8A-B32F-EB219EC8DA08}" srcId="{CD1E4377-FFC3-49BE-B0E2-C07FBE85CFD5}" destId="{5DDCE290-C581-4A20-8F09-976ED09125A1}" srcOrd="4" destOrd="0" parTransId="{EAD0087C-F52B-461B-A026-97703524009B}" sibTransId="{406F8AC6-7790-4F28-93C3-69D8356224A0}"/>
    <dgm:cxn modelId="{85E3C840-6FEB-4121-8D46-9A30C274877F}" type="presOf" srcId="{254945B8-1E66-4D2D-867B-C27A304BBBB0}" destId="{E1DD0513-D63E-4300-8268-326F5F803209}" srcOrd="0" destOrd="0" presId="urn:microsoft.com/office/officeart/2008/layout/LinedList"/>
    <dgm:cxn modelId="{7C97088E-9523-4F10-8DA5-932E41913489}" type="presOf" srcId="{FCB65CA9-440D-4BAE-A79D-EC0CC8623864}" destId="{D4DD5278-ED5E-46B8-B57A-6F1069697D19}" srcOrd="0" destOrd="0" presId="urn:microsoft.com/office/officeart/2008/layout/LinedList"/>
    <dgm:cxn modelId="{C9FDAA94-6657-4A23-8FFD-A3B48D4D980E}" type="presOf" srcId="{A8D0D164-CCF2-40EC-9976-419D839E98FE}" destId="{9BB0AA81-993C-4F2A-9055-11F1BFF20B42}" srcOrd="0" destOrd="0" presId="urn:microsoft.com/office/officeart/2008/layout/LinedList"/>
    <dgm:cxn modelId="{93B81F95-4BEC-4033-8D7E-5F2A9DCE512E}" type="presOf" srcId="{5DDCE290-C581-4A20-8F09-976ED09125A1}" destId="{7580FFCA-85D6-4977-9921-A3BB5C44D8FE}" srcOrd="0" destOrd="0" presId="urn:microsoft.com/office/officeart/2008/layout/LinedList"/>
    <dgm:cxn modelId="{D670A198-3701-4DAA-BAD8-285FFA2C61AF}" type="presOf" srcId="{86EC4057-906A-4563-8E0A-BE7E7A534ED3}" destId="{66AD54E8-92BF-4622-B5FD-9AA2D3B59A81}" srcOrd="0" destOrd="0" presId="urn:microsoft.com/office/officeart/2008/layout/LinedList"/>
    <dgm:cxn modelId="{EBD68ED8-5393-4C8E-9D9D-8FB55FC7FEF7}" type="presOf" srcId="{A700482E-0495-447E-9992-EE266430887C}" destId="{F5599CEC-FC72-4E80-A34F-33452B559984}" srcOrd="0" destOrd="0" presId="urn:microsoft.com/office/officeart/2008/layout/LinedList"/>
    <dgm:cxn modelId="{C4AA21DF-ADD4-4794-B786-7C868A5D51A7}" type="presOf" srcId="{C5801489-316C-40A8-89C5-F0627E4C97F5}" destId="{178B083E-5BF3-4588-8A71-D813C8703493}" srcOrd="0" destOrd="0" presId="urn:microsoft.com/office/officeart/2008/layout/LinedList"/>
    <dgm:cxn modelId="{0796D5E5-E5E5-4A03-8314-32D75AD8B8E0}" srcId="{CD1E4377-FFC3-49BE-B0E2-C07FBE85CFD5}" destId="{A700482E-0495-447E-9992-EE266430887C}" srcOrd="5" destOrd="0" parTransId="{24A890A0-2576-44CB-BA96-BE7F5056F6D0}" sibTransId="{DC2C7CF0-AE77-4D03-ADD8-D30F2CBE032B}"/>
    <dgm:cxn modelId="{7D6874EA-8485-4349-BF5D-FC76728F0F2A}" srcId="{CD1E4377-FFC3-49BE-B0E2-C07FBE85CFD5}" destId="{DDEB809E-1DEF-44AD-BE19-59BA199D27CB}" srcOrd="0" destOrd="0" parTransId="{54C2B7B8-37F8-4CCD-BFDD-3D3C60AA06E0}" sibTransId="{3B8E675F-B55B-48B7-873E-8E1D537E64EB}"/>
    <dgm:cxn modelId="{4006B9EF-6A28-45CF-AF15-7BD9300B0EEB}" type="presOf" srcId="{CD1E4377-FFC3-49BE-B0E2-C07FBE85CFD5}" destId="{192AB347-C61C-4E33-849B-67404EF0E94B}" srcOrd="0" destOrd="0" presId="urn:microsoft.com/office/officeart/2008/layout/LinedList"/>
    <dgm:cxn modelId="{70D942C3-32FB-423F-AF05-0A768141D87C}" type="presParOf" srcId="{192AB347-C61C-4E33-849B-67404EF0E94B}" destId="{615301C8-AA06-4F5D-8C0F-BB9A7A7D05EE}" srcOrd="0" destOrd="0" presId="urn:microsoft.com/office/officeart/2008/layout/LinedList"/>
    <dgm:cxn modelId="{E986E003-4091-4AF7-A8C5-B432B8FEC411}" type="presParOf" srcId="{192AB347-C61C-4E33-849B-67404EF0E94B}" destId="{BBD8AE30-5F66-4DB7-97BE-1F761C426AC8}" srcOrd="1" destOrd="0" presId="urn:microsoft.com/office/officeart/2008/layout/LinedList"/>
    <dgm:cxn modelId="{AFE95B0F-617B-46BB-A952-D59180B36F22}" type="presParOf" srcId="{BBD8AE30-5F66-4DB7-97BE-1F761C426AC8}" destId="{659D9329-D294-4F88-8B96-263BB9E1FB20}" srcOrd="0" destOrd="0" presId="urn:microsoft.com/office/officeart/2008/layout/LinedList"/>
    <dgm:cxn modelId="{F8ED4940-7A5F-4DD2-AAF1-EF291A47868B}" type="presParOf" srcId="{BBD8AE30-5F66-4DB7-97BE-1F761C426AC8}" destId="{2B480759-1538-4FD6-AA8C-768489400CE9}" srcOrd="1" destOrd="0" presId="urn:microsoft.com/office/officeart/2008/layout/LinedList"/>
    <dgm:cxn modelId="{E78CD053-2237-413F-A25B-6316382E2E48}" type="presParOf" srcId="{192AB347-C61C-4E33-849B-67404EF0E94B}" destId="{6916268F-17B7-4D83-AFA3-12B4AFE9818F}" srcOrd="2" destOrd="0" presId="urn:microsoft.com/office/officeart/2008/layout/LinedList"/>
    <dgm:cxn modelId="{F070921E-A467-425F-8AB6-F98A4447C07A}" type="presParOf" srcId="{192AB347-C61C-4E33-849B-67404EF0E94B}" destId="{9C4D92AD-4A2D-4012-826D-AE9883425E97}" srcOrd="3" destOrd="0" presId="urn:microsoft.com/office/officeart/2008/layout/LinedList"/>
    <dgm:cxn modelId="{2CB283E4-4179-4F07-8A25-739173AC3A0B}" type="presParOf" srcId="{9C4D92AD-4A2D-4012-826D-AE9883425E97}" destId="{D4DD5278-ED5E-46B8-B57A-6F1069697D19}" srcOrd="0" destOrd="0" presId="urn:microsoft.com/office/officeart/2008/layout/LinedList"/>
    <dgm:cxn modelId="{A7935024-0E41-43E9-B032-98294113ED17}" type="presParOf" srcId="{9C4D92AD-4A2D-4012-826D-AE9883425E97}" destId="{80C3C4C9-00EB-42FC-88D2-7D5229356B06}" srcOrd="1" destOrd="0" presId="urn:microsoft.com/office/officeart/2008/layout/LinedList"/>
    <dgm:cxn modelId="{3F0D8686-C2AC-43F1-819B-92A28FAC5D42}" type="presParOf" srcId="{192AB347-C61C-4E33-849B-67404EF0E94B}" destId="{3B220EE5-4CBA-4B18-9039-3CCD242575A0}" srcOrd="4" destOrd="0" presId="urn:microsoft.com/office/officeart/2008/layout/LinedList"/>
    <dgm:cxn modelId="{9ADFAA2B-1719-4A56-B443-919E47FDBF67}" type="presParOf" srcId="{192AB347-C61C-4E33-849B-67404EF0E94B}" destId="{47DEB9DD-661F-4004-B3B5-A98AFDE3F805}" srcOrd="5" destOrd="0" presId="urn:microsoft.com/office/officeart/2008/layout/LinedList"/>
    <dgm:cxn modelId="{D4163B48-0EFA-4136-A07C-32F440AE1A32}" type="presParOf" srcId="{47DEB9DD-661F-4004-B3B5-A98AFDE3F805}" destId="{178B083E-5BF3-4588-8A71-D813C8703493}" srcOrd="0" destOrd="0" presId="urn:microsoft.com/office/officeart/2008/layout/LinedList"/>
    <dgm:cxn modelId="{FDF1AC9A-681C-437A-9E79-0895800DCFDA}" type="presParOf" srcId="{47DEB9DD-661F-4004-B3B5-A98AFDE3F805}" destId="{5A505CDF-0002-4663-BA66-E507487E9904}" srcOrd="1" destOrd="0" presId="urn:microsoft.com/office/officeart/2008/layout/LinedList"/>
    <dgm:cxn modelId="{2DA12B69-AE07-42C7-A641-94A627F4A17D}" type="presParOf" srcId="{192AB347-C61C-4E33-849B-67404EF0E94B}" destId="{01D75363-2320-4F90-BFF0-8157639E86E9}" srcOrd="6" destOrd="0" presId="urn:microsoft.com/office/officeart/2008/layout/LinedList"/>
    <dgm:cxn modelId="{F2259807-7775-469E-B498-2E767FE1B2B1}" type="presParOf" srcId="{192AB347-C61C-4E33-849B-67404EF0E94B}" destId="{5D090DC6-FFF8-4F1B-84FF-4ED41395B807}" srcOrd="7" destOrd="0" presId="urn:microsoft.com/office/officeart/2008/layout/LinedList"/>
    <dgm:cxn modelId="{9CE5FE95-9702-4BD9-BB48-5D10A1A89E54}" type="presParOf" srcId="{5D090DC6-FFF8-4F1B-84FF-4ED41395B807}" destId="{9BB0AA81-993C-4F2A-9055-11F1BFF20B42}" srcOrd="0" destOrd="0" presId="urn:microsoft.com/office/officeart/2008/layout/LinedList"/>
    <dgm:cxn modelId="{786B4E37-AD4A-4718-B055-4F7B2F9493C4}" type="presParOf" srcId="{5D090DC6-FFF8-4F1B-84FF-4ED41395B807}" destId="{357168C3-7F36-43B0-9A16-681603FF9E88}" srcOrd="1" destOrd="0" presId="urn:microsoft.com/office/officeart/2008/layout/LinedList"/>
    <dgm:cxn modelId="{2768F97C-F17A-47DE-A1B6-83D280A29DAA}" type="presParOf" srcId="{192AB347-C61C-4E33-849B-67404EF0E94B}" destId="{C69D8500-DCC6-4168-908C-7059BE90FD5A}" srcOrd="8" destOrd="0" presId="urn:microsoft.com/office/officeart/2008/layout/LinedList"/>
    <dgm:cxn modelId="{3DDA7601-D487-4D82-BDD3-A00B0DA96C78}" type="presParOf" srcId="{192AB347-C61C-4E33-849B-67404EF0E94B}" destId="{D2D9EAD6-7DD1-45CC-A269-8E2C719CE49E}" srcOrd="9" destOrd="0" presId="urn:microsoft.com/office/officeart/2008/layout/LinedList"/>
    <dgm:cxn modelId="{18AD5772-54CD-4463-A8D1-0FB98BBF3ECA}" type="presParOf" srcId="{D2D9EAD6-7DD1-45CC-A269-8E2C719CE49E}" destId="{7580FFCA-85D6-4977-9921-A3BB5C44D8FE}" srcOrd="0" destOrd="0" presId="urn:microsoft.com/office/officeart/2008/layout/LinedList"/>
    <dgm:cxn modelId="{3129DB5A-9401-4E6E-920E-5894DBCB47E2}" type="presParOf" srcId="{D2D9EAD6-7DD1-45CC-A269-8E2C719CE49E}" destId="{4DBAE0F4-0C44-4346-816A-99B1337B2282}" srcOrd="1" destOrd="0" presId="urn:microsoft.com/office/officeart/2008/layout/LinedList"/>
    <dgm:cxn modelId="{7107AD98-FE6C-41EC-B7C5-680890152F4A}" type="presParOf" srcId="{192AB347-C61C-4E33-849B-67404EF0E94B}" destId="{30DF9FF3-C227-49E2-B61F-041F73C64A36}" srcOrd="10" destOrd="0" presId="urn:microsoft.com/office/officeart/2008/layout/LinedList"/>
    <dgm:cxn modelId="{EAD554B7-D547-4C93-93B3-AE3B694B9CEC}" type="presParOf" srcId="{192AB347-C61C-4E33-849B-67404EF0E94B}" destId="{C4AFD29A-C232-45FC-A32B-CE531E820094}" srcOrd="11" destOrd="0" presId="urn:microsoft.com/office/officeart/2008/layout/LinedList"/>
    <dgm:cxn modelId="{D460F79A-785E-4CAC-81DB-46D6C54B27F7}" type="presParOf" srcId="{C4AFD29A-C232-45FC-A32B-CE531E820094}" destId="{F5599CEC-FC72-4E80-A34F-33452B559984}" srcOrd="0" destOrd="0" presId="urn:microsoft.com/office/officeart/2008/layout/LinedList"/>
    <dgm:cxn modelId="{E01AB418-6548-46B0-97F8-6E67A6FE1A68}" type="presParOf" srcId="{C4AFD29A-C232-45FC-A32B-CE531E820094}" destId="{BFD10A9C-A9F7-4E95-8CE7-5A8B8AFA04DB}" srcOrd="1" destOrd="0" presId="urn:microsoft.com/office/officeart/2008/layout/LinedList"/>
    <dgm:cxn modelId="{DC102C10-85C5-4F8F-B6B4-9842020610FB}" type="presParOf" srcId="{192AB347-C61C-4E33-849B-67404EF0E94B}" destId="{6EF5F9D4-9250-4956-B409-3837F463B41E}" srcOrd="12" destOrd="0" presId="urn:microsoft.com/office/officeart/2008/layout/LinedList"/>
    <dgm:cxn modelId="{97EC6EF0-065D-46EB-BE47-1B27B5F4951E}" type="presParOf" srcId="{192AB347-C61C-4E33-849B-67404EF0E94B}" destId="{36C3A0C2-0C8A-4268-BBFE-B7486A837434}" srcOrd="13" destOrd="0" presId="urn:microsoft.com/office/officeart/2008/layout/LinedList"/>
    <dgm:cxn modelId="{04EA8380-9FFD-4CA0-B632-7F1628FC08FE}" type="presParOf" srcId="{36C3A0C2-0C8A-4268-BBFE-B7486A837434}" destId="{66AD54E8-92BF-4622-B5FD-9AA2D3B59A81}" srcOrd="0" destOrd="0" presId="urn:microsoft.com/office/officeart/2008/layout/LinedList"/>
    <dgm:cxn modelId="{F76FB81F-1A2A-48AA-8FAA-A1C4C48C4618}" type="presParOf" srcId="{36C3A0C2-0C8A-4268-BBFE-B7486A837434}" destId="{CDC36A5C-FB30-400A-8951-D3FA8E12D00C}" srcOrd="1" destOrd="0" presId="urn:microsoft.com/office/officeart/2008/layout/LinedList"/>
    <dgm:cxn modelId="{7E8F7206-8618-4771-A7F4-BB9153179916}" type="presParOf" srcId="{192AB347-C61C-4E33-849B-67404EF0E94B}" destId="{FC4CE2F9-8FCB-4D13-9B36-370762671E85}" srcOrd="14" destOrd="0" presId="urn:microsoft.com/office/officeart/2008/layout/LinedList"/>
    <dgm:cxn modelId="{2D31B293-CFD6-465F-81EA-804FFE89CA25}" type="presParOf" srcId="{192AB347-C61C-4E33-849B-67404EF0E94B}" destId="{654EAA69-02CB-495E-BBD4-AF5CE425B4D5}" srcOrd="15" destOrd="0" presId="urn:microsoft.com/office/officeart/2008/layout/LinedList"/>
    <dgm:cxn modelId="{843A1482-5804-406C-ABB7-FBC424A1ABAA}" type="presParOf" srcId="{654EAA69-02CB-495E-BBD4-AF5CE425B4D5}" destId="{E1DD0513-D63E-4300-8268-326F5F803209}" srcOrd="0" destOrd="0" presId="urn:microsoft.com/office/officeart/2008/layout/LinedList"/>
    <dgm:cxn modelId="{A3083662-385C-46A4-9D1C-887B84CB0D3B}" type="presParOf" srcId="{654EAA69-02CB-495E-BBD4-AF5CE425B4D5}" destId="{CE07A992-FCC1-4718-A281-20E2F85732B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B77F72-7B31-4CC8-BC9F-841AC95DEBA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6AFADBC-B344-43FF-B47D-FE190A940028}">
      <dgm:prSet/>
      <dgm:spPr/>
      <dgm:t>
        <a:bodyPr/>
        <a:lstStyle/>
        <a:p>
          <a:pPr>
            <a:lnSpc>
              <a:spcPct val="100000"/>
            </a:lnSpc>
          </a:pPr>
          <a:r>
            <a:rPr lang="en-US"/>
            <a:t>Vulnerabilities (detection &amp; correction)</a:t>
          </a:r>
        </a:p>
      </dgm:t>
    </dgm:pt>
    <dgm:pt modelId="{94D2B03F-2877-4E1B-AEDB-8072C4C015DF}" type="parTrans" cxnId="{7F257F22-0377-4C94-8229-85778FC28A37}">
      <dgm:prSet/>
      <dgm:spPr/>
      <dgm:t>
        <a:bodyPr/>
        <a:lstStyle/>
        <a:p>
          <a:endParaRPr lang="en-US"/>
        </a:p>
      </dgm:t>
    </dgm:pt>
    <dgm:pt modelId="{A8233764-73C7-4AA4-8D42-92EC1F8FD37F}" type="sibTrans" cxnId="{7F257F22-0377-4C94-8229-85778FC28A37}">
      <dgm:prSet/>
      <dgm:spPr/>
      <dgm:t>
        <a:bodyPr/>
        <a:lstStyle/>
        <a:p>
          <a:endParaRPr lang="en-US"/>
        </a:p>
      </dgm:t>
    </dgm:pt>
    <dgm:pt modelId="{088E6708-6E3C-407A-B1C4-A9CE296E3F02}">
      <dgm:prSet/>
      <dgm:spPr/>
      <dgm:t>
        <a:bodyPr/>
        <a:lstStyle/>
        <a:p>
          <a:pPr>
            <a:lnSpc>
              <a:spcPct val="100000"/>
            </a:lnSpc>
          </a:pPr>
          <a:r>
            <a:rPr lang="en-US"/>
            <a:t>Security Tokens</a:t>
          </a:r>
        </a:p>
      </dgm:t>
    </dgm:pt>
    <dgm:pt modelId="{229CED30-4CAC-4B69-9415-F6516603DEBA}" type="parTrans" cxnId="{95C65DC3-C6BF-47DB-A095-35A968CA4A4F}">
      <dgm:prSet/>
      <dgm:spPr/>
      <dgm:t>
        <a:bodyPr/>
        <a:lstStyle/>
        <a:p>
          <a:endParaRPr lang="en-US"/>
        </a:p>
      </dgm:t>
    </dgm:pt>
    <dgm:pt modelId="{0621605B-9496-4E1D-B67D-442DD38C4A89}" type="sibTrans" cxnId="{95C65DC3-C6BF-47DB-A095-35A968CA4A4F}">
      <dgm:prSet/>
      <dgm:spPr/>
      <dgm:t>
        <a:bodyPr/>
        <a:lstStyle/>
        <a:p>
          <a:endParaRPr lang="en-US"/>
        </a:p>
      </dgm:t>
    </dgm:pt>
    <dgm:pt modelId="{119BBEF1-34DE-4730-AC2F-6B4FAEDA0A86}">
      <dgm:prSet/>
      <dgm:spPr/>
      <dgm:t>
        <a:bodyPr/>
        <a:lstStyle/>
        <a:p>
          <a:pPr>
            <a:lnSpc>
              <a:spcPct val="100000"/>
            </a:lnSpc>
          </a:pPr>
          <a:r>
            <a:rPr lang="en-US"/>
            <a:t>Encryption</a:t>
          </a:r>
        </a:p>
      </dgm:t>
    </dgm:pt>
    <dgm:pt modelId="{C53B227B-F921-4F25-B07B-18FAAA90B7E7}" type="parTrans" cxnId="{CD5FD5BA-C8C1-4BE7-A3CD-36955BC4BA9E}">
      <dgm:prSet/>
      <dgm:spPr/>
      <dgm:t>
        <a:bodyPr/>
        <a:lstStyle/>
        <a:p>
          <a:endParaRPr lang="en-US"/>
        </a:p>
      </dgm:t>
    </dgm:pt>
    <dgm:pt modelId="{9A17648C-187F-4087-846A-04EC4467502D}" type="sibTrans" cxnId="{CD5FD5BA-C8C1-4BE7-A3CD-36955BC4BA9E}">
      <dgm:prSet/>
      <dgm:spPr/>
      <dgm:t>
        <a:bodyPr/>
        <a:lstStyle/>
        <a:p>
          <a:endParaRPr lang="en-US"/>
        </a:p>
      </dgm:t>
    </dgm:pt>
    <dgm:pt modelId="{E6DC2C8D-5294-4C6B-9730-2F44213281B6}">
      <dgm:prSet/>
      <dgm:spPr/>
      <dgm:t>
        <a:bodyPr/>
        <a:lstStyle/>
        <a:p>
          <a:pPr>
            <a:lnSpc>
              <a:spcPct val="100000"/>
            </a:lnSpc>
          </a:pPr>
          <a:r>
            <a:rPr lang="en-US"/>
            <a:t>OAuth &amp; OpenID Connect </a:t>
          </a:r>
        </a:p>
      </dgm:t>
    </dgm:pt>
    <dgm:pt modelId="{D09E574F-60FD-4502-850D-1A6C0528C72B}" type="parTrans" cxnId="{F8A01DD1-BDC4-4839-BD83-862DCE13FE64}">
      <dgm:prSet/>
      <dgm:spPr/>
      <dgm:t>
        <a:bodyPr/>
        <a:lstStyle/>
        <a:p>
          <a:endParaRPr lang="en-US"/>
        </a:p>
      </dgm:t>
    </dgm:pt>
    <dgm:pt modelId="{D57F2372-EB64-44FC-B991-FEE0E4CB8886}" type="sibTrans" cxnId="{F8A01DD1-BDC4-4839-BD83-862DCE13FE64}">
      <dgm:prSet/>
      <dgm:spPr/>
      <dgm:t>
        <a:bodyPr/>
        <a:lstStyle/>
        <a:p>
          <a:endParaRPr lang="en-US"/>
        </a:p>
      </dgm:t>
    </dgm:pt>
    <dgm:pt modelId="{21DEC44A-A4C7-4FA1-B667-E0E5929E8F47}">
      <dgm:prSet/>
      <dgm:spPr/>
      <dgm:t>
        <a:bodyPr/>
        <a:lstStyle/>
        <a:p>
          <a:pPr>
            <a:lnSpc>
              <a:spcPct val="100000"/>
            </a:lnSpc>
          </a:pPr>
          <a:r>
            <a:rPr lang="en-US"/>
            <a:t>Throttling &amp; Quotas</a:t>
          </a:r>
        </a:p>
      </dgm:t>
    </dgm:pt>
    <dgm:pt modelId="{49067952-5DD7-4D46-9576-B284AD769A26}" type="parTrans" cxnId="{92FC4987-4598-4DA4-8D6E-FCCB1A11DD81}">
      <dgm:prSet/>
      <dgm:spPr/>
      <dgm:t>
        <a:bodyPr/>
        <a:lstStyle/>
        <a:p>
          <a:endParaRPr lang="en-US"/>
        </a:p>
      </dgm:t>
    </dgm:pt>
    <dgm:pt modelId="{A3596C54-0C33-4C92-9738-DE7FF7E52CC2}" type="sibTrans" cxnId="{92FC4987-4598-4DA4-8D6E-FCCB1A11DD81}">
      <dgm:prSet/>
      <dgm:spPr/>
      <dgm:t>
        <a:bodyPr/>
        <a:lstStyle/>
        <a:p>
          <a:endParaRPr lang="en-US"/>
        </a:p>
      </dgm:t>
    </dgm:pt>
    <dgm:pt modelId="{EE46AD99-FBDA-4572-A290-F4DFA2D1A2E4}">
      <dgm:prSet/>
      <dgm:spPr/>
      <dgm:t>
        <a:bodyPr/>
        <a:lstStyle/>
        <a:p>
          <a:pPr>
            <a:lnSpc>
              <a:spcPct val="100000"/>
            </a:lnSpc>
          </a:pPr>
          <a:r>
            <a:rPr lang="en-US"/>
            <a:t>Authentication on API Gateway</a:t>
          </a:r>
        </a:p>
      </dgm:t>
    </dgm:pt>
    <dgm:pt modelId="{CEAEF44E-CC56-4283-9A34-6B04BB8EE946}" type="parTrans" cxnId="{6ACEDCE0-E3AB-484E-9D5B-378268151BB3}">
      <dgm:prSet/>
      <dgm:spPr/>
      <dgm:t>
        <a:bodyPr/>
        <a:lstStyle/>
        <a:p>
          <a:endParaRPr lang="en-US"/>
        </a:p>
      </dgm:t>
    </dgm:pt>
    <dgm:pt modelId="{42E7632A-248D-4E25-8192-8EF2536A9CE7}" type="sibTrans" cxnId="{6ACEDCE0-E3AB-484E-9D5B-378268151BB3}">
      <dgm:prSet/>
      <dgm:spPr/>
      <dgm:t>
        <a:bodyPr/>
        <a:lstStyle/>
        <a:p>
          <a:endParaRPr lang="en-US"/>
        </a:p>
      </dgm:t>
    </dgm:pt>
    <dgm:pt modelId="{81F1D09B-32E7-480A-A103-6AAF732CC62E}">
      <dgm:prSet/>
      <dgm:spPr/>
      <dgm:t>
        <a:bodyPr/>
        <a:lstStyle/>
        <a:p>
          <a:pPr>
            <a:lnSpc>
              <a:spcPct val="100000"/>
            </a:lnSpc>
          </a:pPr>
          <a:r>
            <a:rPr lang="en-US"/>
            <a:t>Zero-Trust Approach</a:t>
          </a:r>
        </a:p>
      </dgm:t>
    </dgm:pt>
    <dgm:pt modelId="{CC8AF57C-07DD-40C2-85B2-ACEF045791CC}" type="parTrans" cxnId="{F323FE38-0AE4-4939-B906-7DD1BDC0768C}">
      <dgm:prSet/>
      <dgm:spPr/>
      <dgm:t>
        <a:bodyPr/>
        <a:lstStyle/>
        <a:p>
          <a:endParaRPr lang="en-US"/>
        </a:p>
      </dgm:t>
    </dgm:pt>
    <dgm:pt modelId="{80E07530-F912-4C7F-8DCE-751398E2454D}" type="sibTrans" cxnId="{F323FE38-0AE4-4939-B906-7DD1BDC0768C}">
      <dgm:prSet/>
      <dgm:spPr/>
      <dgm:t>
        <a:bodyPr/>
        <a:lstStyle/>
        <a:p>
          <a:endParaRPr lang="en-US"/>
        </a:p>
      </dgm:t>
    </dgm:pt>
    <dgm:pt modelId="{4419CF04-7C21-4A27-AE53-037EB73C4FFC}" type="pres">
      <dgm:prSet presAssocID="{01B77F72-7B31-4CC8-BC9F-841AC95DEBAF}" presName="root" presStyleCnt="0">
        <dgm:presLayoutVars>
          <dgm:dir/>
          <dgm:resizeHandles val="exact"/>
        </dgm:presLayoutVars>
      </dgm:prSet>
      <dgm:spPr/>
    </dgm:pt>
    <dgm:pt modelId="{EA72188D-14AB-4B38-A21B-21228366A590}" type="pres">
      <dgm:prSet presAssocID="{F6AFADBC-B344-43FF-B47D-FE190A940028}" presName="compNode" presStyleCnt="0"/>
      <dgm:spPr/>
    </dgm:pt>
    <dgm:pt modelId="{A403544D-552F-4539-9FFE-0802DA0B9B02}" type="pres">
      <dgm:prSet presAssocID="{F6AFADBC-B344-43FF-B47D-FE190A940028}" presName="bgRect" presStyleLbl="bgShp" presStyleIdx="0" presStyleCnt="7"/>
      <dgm:spPr/>
    </dgm:pt>
    <dgm:pt modelId="{206DEF9F-0F5B-41B9-B841-FFA47C771584}" type="pres">
      <dgm:prSet presAssocID="{F6AFADBC-B344-43FF-B47D-FE190A94002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o-Hazard"/>
        </a:ext>
      </dgm:extLst>
    </dgm:pt>
    <dgm:pt modelId="{29383219-0E55-48D1-911A-E1D74EC794B1}" type="pres">
      <dgm:prSet presAssocID="{F6AFADBC-B344-43FF-B47D-FE190A940028}" presName="spaceRect" presStyleCnt="0"/>
      <dgm:spPr/>
    </dgm:pt>
    <dgm:pt modelId="{701C71C7-22EF-4B57-ACA7-3A9240497791}" type="pres">
      <dgm:prSet presAssocID="{F6AFADBC-B344-43FF-B47D-FE190A940028}" presName="parTx" presStyleLbl="revTx" presStyleIdx="0" presStyleCnt="7">
        <dgm:presLayoutVars>
          <dgm:chMax val="0"/>
          <dgm:chPref val="0"/>
        </dgm:presLayoutVars>
      </dgm:prSet>
      <dgm:spPr/>
    </dgm:pt>
    <dgm:pt modelId="{A93FDCA6-7413-41C1-AC77-ED4F57041A9F}" type="pres">
      <dgm:prSet presAssocID="{A8233764-73C7-4AA4-8D42-92EC1F8FD37F}" presName="sibTrans" presStyleCnt="0"/>
      <dgm:spPr/>
    </dgm:pt>
    <dgm:pt modelId="{D5CCBC3F-AC09-4463-934D-E406A574E039}" type="pres">
      <dgm:prSet presAssocID="{088E6708-6E3C-407A-B1C4-A9CE296E3F02}" presName="compNode" presStyleCnt="0"/>
      <dgm:spPr/>
    </dgm:pt>
    <dgm:pt modelId="{C880F0E3-5D83-43F4-A80C-461F70468F1D}" type="pres">
      <dgm:prSet presAssocID="{088E6708-6E3C-407A-B1C4-A9CE296E3F02}" presName="bgRect" presStyleLbl="bgShp" presStyleIdx="1" presStyleCnt="7"/>
      <dgm:spPr/>
    </dgm:pt>
    <dgm:pt modelId="{C7FA7FBD-DB8F-49ED-8030-C2B6F9D73F78}" type="pres">
      <dgm:prSet presAssocID="{088E6708-6E3C-407A-B1C4-A9CE296E3F02}"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D8BA6389-985D-4659-9F36-F48A73F633AF}" type="pres">
      <dgm:prSet presAssocID="{088E6708-6E3C-407A-B1C4-A9CE296E3F02}" presName="spaceRect" presStyleCnt="0"/>
      <dgm:spPr/>
    </dgm:pt>
    <dgm:pt modelId="{A237175F-993E-4A00-BC71-DA06FF5CC843}" type="pres">
      <dgm:prSet presAssocID="{088E6708-6E3C-407A-B1C4-A9CE296E3F02}" presName="parTx" presStyleLbl="revTx" presStyleIdx="1" presStyleCnt="7">
        <dgm:presLayoutVars>
          <dgm:chMax val="0"/>
          <dgm:chPref val="0"/>
        </dgm:presLayoutVars>
      </dgm:prSet>
      <dgm:spPr/>
    </dgm:pt>
    <dgm:pt modelId="{D68DFFBF-584D-422A-8504-1841231CF385}" type="pres">
      <dgm:prSet presAssocID="{0621605B-9496-4E1D-B67D-442DD38C4A89}" presName="sibTrans" presStyleCnt="0"/>
      <dgm:spPr/>
    </dgm:pt>
    <dgm:pt modelId="{2F741118-9637-4663-A8B0-BAEADD79DA2E}" type="pres">
      <dgm:prSet presAssocID="{119BBEF1-34DE-4730-AC2F-6B4FAEDA0A86}" presName="compNode" presStyleCnt="0"/>
      <dgm:spPr/>
    </dgm:pt>
    <dgm:pt modelId="{1F6DCEFD-F881-4120-ACC4-D1E56BAB343A}" type="pres">
      <dgm:prSet presAssocID="{119BBEF1-34DE-4730-AC2F-6B4FAEDA0A86}" presName="bgRect" presStyleLbl="bgShp" presStyleIdx="2" presStyleCnt="7"/>
      <dgm:spPr/>
    </dgm:pt>
    <dgm:pt modelId="{6F28476B-0336-460B-ACD8-909BFE951094}" type="pres">
      <dgm:prSet presAssocID="{119BBEF1-34DE-4730-AC2F-6B4FAEDA0A8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ey"/>
        </a:ext>
      </dgm:extLst>
    </dgm:pt>
    <dgm:pt modelId="{9A07459F-E11E-4794-936C-E7943E2204BC}" type="pres">
      <dgm:prSet presAssocID="{119BBEF1-34DE-4730-AC2F-6B4FAEDA0A86}" presName="spaceRect" presStyleCnt="0"/>
      <dgm:spPr/>
    </dgm:pt>
    <dgm:pt modelId="{C75AA98A-4A98-45DC-9F49-0D85D1C818E0}" type="pres">
      <dgm:prSet presAssocID="{119BBEF1-34DE-4730-AC2F-6B4FAEDA0A86}" presName="parTx" presStyleLbl="revTx" presStyleIdx="2" presStyleCnt="7">
        <dgm:presLayoutVars>
          <dgm:chMax val="0"/>
          <dgm:chPref val="0"/>
        </dgm:presLayoutVars>
      </dgm:prSet>
      <dgm:spPr/>
    </dgm:pt>
    <dgm:pt modelId="{8CF5E4FB-3E54-4266-A766-D9CA169D2E44}" type="pres">
      <dgm:prSet presAssocID="{9A17648C-187F-4087-846A-04EC4467502D}" presName="sibTrans" presStyleCnt="0"/>
      <dgm:spPr/>
    </dgm:pt>
    <dgm:pt modelId="{0C54924D-0816-47D9-9859-24AB48E1CAF7}" type="pres">
      <dgm:prSet presAssocID="{E6DC2C8D-5294-4C6B-9730-2F44213281B6}" presName="compNode" presStyleCnt="0"/>
      <dgm:spPr/>
    </dgm:pt>
    <dgm:pt modelId="{DB24FA8A-F43A-41FF-92E6-7CF13BDD01D4}" type="pres">
      <dgm:prSet presAssocID="{E6DC2C8D-5294-4C6B-9730-2F44213281B6}" presName="bgRect" presStyleLbl="bgShp" presStyleIdx="3" presStyleCnt="7"/>
      <dgm:spPr/>
    </dgm:pt>
    <dgm:pt modelId="{D051D676-0D06-41D3-836D-C074658D672B}" type="pres">
      <dgm:prSet presAssocID="{E6DC2C8D-5294-4C6B-9730-2F44213281B6}"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nlock"/>
        </a:ext>
      </dgm:extLst>
    </dgm:pt>
    <dgm:pt modelId="{40E06B2C-8EA1-4C7F-B803-27D5B298B5C8}" type="pres">
      <dgm:prSet presAssocID="{E6DC2C8D-5294-4C6B-9730-2F44213281B6}" presName="spaceRect" presStyleCnt="0"/>
      <dgm:spPr/>
    </dgm:pt>
    <dgm:pt modelId="{87AA1C44-D5E8-4121-9CDF-B35226B7DC24}" type="pres">
      <dgm:prSet presAssocID="{E6DC2C8D-5294-4C6B-9730-2F44213281B6}" presName="parTx" presStyleLbl="revTx" presStyleIdx="3" presStyleCnt="7">
        <dgm:presLayoutVars>
          <dgm:chMax val="0"/>
          <dgm:chPref val="0"/>
        </dgm:presLayoutVars>
      </dgm:prSet>
      <dgm:spPr/>
    </dgm:pt>
    <dgm:pt modelId="{709FF6BE-66D2-41D2-8A56-B6F79FD48434}" type="pres">
      <dgm:prSet presAssocID="{D57F2372-EB64-44FC-B991-FEE0E4CB8886}" presName="sibTrans" presStyleCnt="0"/>
      <dgm:spPr/>
    </dgm:pt>
    <dgm:pt modelId="{829FCF81-7E5D-4C24-BB6D-30AD94248552}" type="pres">
      <dgm:prSet presAssocID="{21DEC44A-A4C7-4FA1-B667-E0E5929E8F47}" presName="compNode" presStyleCnt="0"/>
      <dgm:spPr/>
    </dgm:pt>
    <dgm:pt modelId="{19AA90B9-BB9E-4FFB-9738-CEB7BDB32F15}" type="pres">
      <dgm:prSet presAssocID="{21DEC44A-A4C7-4FA1-B667-E0E5929E8F47}" presName="bgRect" presStyleLbl="bgShp" presStyleIdx="4" presStyleCnt="7"/>
      <dgm:spPr/>
    </dgm:pt>
    <dgm:pt modelId="{C9AAD706-34A5-4DB0-9747-A784A82A4A61}" type="pres">
      <dgm:prSet presAssocID="{21DEC44A-A4C7-4FA1-B667-E0E5929E8F4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Tug boat"/>
        </a:ext>
      </dgm:extLst>
    </dgm:pt>
    <dgm:pt modelId="{0C4C17DD-7691-43B4-9A43-43917DC4DE94}" type="pres">
      <dgm:prSet presAssocID="{21DEC44A-A4C7-4FA1-B667-E0E5929E8F47}" presName="spaceRect" presStyleCnt="0"/>
      <dgm:spPr/>
    </dgm:pt>
    <dgm:pt modelId="{A2603630-B1DC-4DA0-962F-C11B5D152ED4}" type="pres">
      <dgm:prSet presAssocID="{21DEC44A-A4C7-4FA1-B667-E0E5929E8F47}" presName="parTx" presStyleLbl="revTx" presStyleIdx="4" presStyleCnt="7">
        <dgm:presLayoutVars>
          <dgm:chMax val="0"/>
          <dgm:chPref val="0"/>
        </dgm:presLayoutVars>
      </dgm:prSet>
      <dgm:spPr/>
    </dgm:pt>
    <dgm:pt modelId="{DC5957A5-6C9F-4A9A-A223-AEA175EF9BA5}" type="pres">
      <dgm:prSet presAssocID="{A3596C54-0C33-4C92-9738-DE7FF7E52CC2}" presName="sibTrans" presStyleCnt="0"/>
      <dgm:spPr/>
    </dgm:pt>
    <dgm:pt modelId="{31725B66-713E-405C-94B8-9EF5BA884B9C}" type="pres">
      <dgm:prSet presAssocID="{EE46AD99-FBDA-4572-A290-F4DFA2D1A2E4}" presName="compNode" presStyleCnt="0"/>
      <dgm:spPr/>
    </dgm:pt>
    <dgm:pt modelId="{A89A7090-77C7-49C9-B8AE-2A08F7C2A625}" type="pres">
      <dgm:prSet presAssocID="{EE46AD99-FBDA-4572-A290-F4DFA2D1A2E4}" presName="bgRect" presStyleLbl="bgShp" presStyleIdx="5" presStyleCnt="7"/>
      <dgm:spPr/>
    </dgm:pt>
    <dgm:pt modelId="{ADFD4F40-E17A-459A-A9A3-4F7795A541F3}" type="pres">
      <dgm:prSet presAssocID="{EE46AD99-FBDA-4572-A290-F4DFA2D1A2E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
        </a:ext>
      </dgm:extLst>
    </dgm:pt>
    <dgm:pt modelId="{9FA5F73D-7CFD-4F60-A319-6BE1BB37E672}" type="pres">
      <dgm:prSet presAssocID="{EE46AD99-FBDA-4572-A290-F4DFA2D1A2E4}" presName="spaceRect" presStyleCnt="0"/>
      <dgm:spPr/>
    </dgm:pt>
    <dgm:pt modelId="{8F4BBFC7-FB55-4391-AF13-6DAFC3F0FA7D}" type="pres">
      <dgm:prSet presAssocID="{EE46AD99-FBDA-4572-A290-F4DFA2D1A2E4}" presName="parTx" presStyleLbl="revTx" presStyleIdx="5" presStyleCnt="7">
        <dgm:presLayoutVars>
          <dgm:chMax val="0"/>
          <dgm:chPref val="0"/>
        </dgm:presLayoutVars>
      </dgm:prSet>
      <dgm:spPr/>
    </dgm:pt>
    <dgm:pt modelId="{D58D216F-6561-4EF0-940E-CA10D17F3122}" type="pres">
      <dgm:prSet presAssocID="{42E7632A-248D-4E25-8192-8EF2536A9CE7}" presName="sibTrans" presStyleCnt="0"/>
      <dgm:spPr/>
    </dgm:pt>
    <dgm:pt modelId="{802E8C6F-6652-491B-96C0-E7B8625C3467}" type="pres">
      <dgm:prSet presAssocID="{81F1D09B-32E7-480A-A103-6AAF732CC62E}" presName="compNode" presStyleCnt="0"/>
      <dgm:spPr/>
    </dgm:pt>
    <dgm:pt modelId="{D3B9EABF-DE58-4BAD-9F98-8182CF20C01D}" type="pres">
      <dgm:prSet presAssocID="{81F1D09B-32E7-480A-A103-6AAF732CC62E}" presName="bgRect" presStyleLbl="bgShp" presStyleIdx="6" presStyleCnt="7"/>
      <dgm:spPr/>
    </dgm:pt>
    <dgm:pt modelId="{18408499-EDDC-42B7-8C7C-4A535614B812}" type="pres">
      <dgm:prSet presAssocID="{81F1D09B-32E7-480A-A103-6AAF732CC62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Protecting Hand"/>
        </a:ext>
      </dgm:extLst>
    </dgm:pt>
    <dgm:pt modelId="{1BA20E31-29E1-49B8-86BD-8AF213F9E8D3}" type="pres">
      <dgm:prSet presAssocID="{81F1D09B-32E7-480A-A103-6AAF732CC62E}" presName="spaceRect" presStyleCnt="0"/>
      <dgm:spPr/>
    </dgm:pt>
    <dgm:pt modelId="{9CFE0736-0243-4403-A677-DAA29DC5BD88}" type="pres">
      <dgm:prSet presAssocID="{81F1D09B-32E7-480A-A103-6AAF732CC62E}" presName="parTx" presStyleLbl="revTx" presStyleIdx="6" presStyleCnt="7">
        <dgm:presLayoutVars>
          <dgm:chMax val="0"/>
          <dgm:chPref val="0"/>
        </dgm:presLayoutVars>
      </dgm:prSet>
      <dgm:spPr/>
    </dgm:pt>
  </dgm:ptLst>
  <dgm:cxnLst>
    <dgm:cxn modelId="{F0127708-9849-499F-A82B-73C1A4E39243}" type="presOf" srcId="{21DEC44A-A4C7-4FA1-B667-E0E5929E8F47}" destId="{A2603630-B1DC-4DA0-962F-C11B5D152ED4}" srcOrd="0" destOrd="0" presId="urn:microsoft.com/office/officeart/2018/2/layout/IconVerticalSolidList"/>
    <dgm:cxn modelId="{7F257F22-0377-4C94-8229-85778FC28A37}" srcId="{01B77F72-7B31-4CC8-BC9F-841AC95DEBAF}" destId="{F6AFADBC-B344-43FF-B47D-FE190A940028}" srcOrd="0" destOrd="0" parTransId="{94D2B03F-2877-4E1B-AEDB-8072C4C015DF}" sibTransId="{A8233764-73C7-4AA4-8D42-92EC1F8FD37F}"/>
    <dgm:cxn modelId="{794C9324-E28C-43A1-AA72-FE45303ADDDC}" type="presOf" srcId="{01B77F72-7B31-4CC8-BC9F-841AC95DEBAF}" destId="{4419CF04-7C21-4A27-AE53-037EB73C4FFC}" srcOrd="0" destOrd="0" presId="urn:microsoft.com/office/officeart/2018/2/layout/IconVerticalSolidList"/>
    <dgm:cxn modelId="{15E7702F-99CB-4438-87BA-EBAD7852058F}" type="presOf" srcId="{81F1D09B-32E7-480A-A103-6AAF732CC62E}" destId="{9CFE0736-0243-4403-A677-DAA29DC5BD88}" srcOrd="0" destOrd="0" presId="urn:microsoft.com/office/officeart/2018/2/layout/IconVerticalSolidList"/>
    <dgm:cxn modelId="{F323FE38-0AE4-4939-B906-7DD1BDC0768C}" srcId="{01B77F72-7B31-4CC8-BC9F-841AC95DEBAF}" destId="{81F1D09B-32E7-480A-A103-6AAF732CC62E}" srcOrd="6" destOrd="0" parTransId="{CC8AF57C-07DD-40C2-85B2-ACEF045791CC}" sibTransId="{80E07530-F912-4C7F-8DCE-751398E2454D}"/>
    <dgm:cxn modelId="{3E27A85B-7597-484C-BD1A-F649E4CE789B}" type="presOf" srcId="{088E6708-6E3C-407A-B1C4-A9CE296E3F02}" destId="{A237175F-993E-4A00-BC71-DA06FF5CC843}" srcOrd="0" destOrd="0" presId="urn:microsoft.com/office/officeart/2018/2/layout/IconVerticalSolidList"/>
    <dgm:cxn modelId="{9CE1D767-CAC6-4146-B4EB-7E6525651195}" type="presOf" srcId="{EE46AD99-FBDA-4572-A290-F4DFA2D1A2E4}" destId="{8F4BBFC7-FB55-4391-AF13-6DAFC3F0FA7D}" srcOrd="0" destOrd="0" presId="urn:microsoft.com/office/officeart/2018/2/layout/IconVerticalSolidList"/>
    <dgm:cxn modelId="{CA1D234E-40BB-4685-97ED-537F677BB25A}" type="presOf" srcId="{E6DC2C8D-5294-4C6B-9730-2F44213281B6}" destId="{87AA1C44-D5E8-4121-9CDF-B35226B7DC24}" srcOrd="0" destOrd="0" presId="urn:microsoft.com/office/officeart/2018/2/layout/IconVerticalSolidList"/>
    <dgm:cxn modelId="{92FC4987-4598-4DA4-8D6E-FCCB1A11DD81}" srcId="{01B77F72-7B31-4CC8-BC9F-841AC95DEBAF}" destId="{21DEC44A-A4C7-4FA1-B667-E0E5929E8F47}" srcOrd="4" destOrd="0" parTransId="{49067952-5DD7-4D46-9576-B284AD769A26}" sibTransId="{A3596C54-0C33-4C92-9738-DE7FF7E52CC2}"/>
    <dgm:cxn modelId="{CD5FD5BA-C8C1-4BE7-A3CD-36955BC4BA9E}" srcId="{01B77F72-7B31-4CC8-BC9F-841AC95DEBAF}" destId="{119BBEF1-34DE-4730-AC2F-6B4FAEDA0A86}" srcOrd="2" destOrd="0" parTransId="{C53B227B-F921-4F25-B07B-18FAAA90B7E7}" sibTransId="{9A17648C-187F-4087-846A-04EC4467502D}"/>
    <dgm:cxn modelId="{95C65DC3-C6BF-47DB-A095-35A968CA4A4F}" srcId="{01B77F72-7B31-4CC8-BC9F-841AC95DEBAF}" destId="{088E6708-6E3C-407A-B1C4-A9CE296E3F02}" srcOrd="1" destOrd="0" parTransId="{229CED30-4CAC-4B69-9415-F6516603DEBA}" sibTransId="{0621605B-9496-4E1D-B67D-442DD38C4A89}"/>
    <dgm:cxn modelId="{846236C4-7A3C-404B-BF3E-D3F3875806A2}" type="presOf" srcId="{119BBEF1-34DE-4730-AC2F-6B4FAEDA0A86}" destId="{C75AA98A-4A98-45DC-9F49-0D85D1C818E0}" srcOrd="0" destOrd="0" presId="urn:microsoft.com/office/officeart/2018/2/layout/IconVerticalSolidList"/>
    <dgm:cxn modelId="{F8A01DD1-BDC4-4839-BD83-862DCE13FE64}" srcId="{01B77F72-7B31-4CC8-BC9F-841AC95DEBAF}" destId="{E6DC2C8D-5294-4C6B-9730-2F44213281B6}" srcOrd="3" destOrd="0" parTransId="{D09E574F-60FD-4502-850D-1A6C0528C72B}" sibTransId="{D57F2372-EB64-44FC-B991-FEE0E4CB8886}"/>
    <dgm:cxn modelId="{6ACEDCE0-E3AB-484E-9D5B-378268151BB3}" srcId="{01B77F72-7B31-4CC8-BC9F-841AC95DEBAF}" destId="{EE46AD99-FBDA-4572-A290-F4DFA2D1A2E4}" srcOrd="5" destOrd="0" parTransId="{CEAEF44E-CC56-4283-9A34-6B04BB8EE946}" sibTransId="{42E7632A-248D-4E25-8192-8EF2536A9CE7}"/>
    <dgm:cxn modelId="{5C1580EA-695A-414E-AC1D-905E3BC0C5F7}" type="presOf" srcId="{F6AFADBC-B344-43FF-B47D-FE190A940028}" destId="{701C71C7-22EF-4B57-ACA7-3A9240497791}" srcOrd="0" destOrd="0" presId="urn:microsoft.com/office/officeart/2018/2/layout/IconVerticalSolidList"/>
    <dgm:cxn modelId="{D8F6E6ED-5DA8-408D-A18B-C5C36C61BD26}" type="presParOf" srcId="{4419CF04-7C21-4A27-AE53-037EB73C4FFC}" destId="{EA72188D-14AB-4B38-A21B-21228366A590}" srcOrd="0" destOrd="0" presId="urn:microsoft.com/office/officeart/2018/2/layout/IconVerticalSolidList"/>
    <dgm:cxn modelId="{20A36F27-A0C2-4B12-AABE-34924139566B}" type="presParOf" srcId="{EA72188D-14AB-4B38-A21B-21228366A590}" destId="{A403544D-552F-4539-9FFE-0802DA0B9B02}" srcOrd="0" destOrd="0" presId="urn:microsoft.com/office/officeart/2018/2/layout/IconVerticalSolidList"/>
    <dgm:cxn modelId="{6FD18090-889A-4DB2-81BD-BE7A608FC43C}" type="presParOf" srcId="{EA72188D-14AB-4B38-A21B-21228366A590}" destId="{206DEF9F-0F5B-41B9-B841-FFA47C771584}" srcOrd="1" destOrd="0" presId="urn:microsoft.com/office/officeart/2018/2/layout/IconVerticalSolidList"/>
    <dgm:cxn modelId="{2316B443-F3E6-4A44-84A9-448ACD3F032E}" type="presParOf" srcId="{EA72188D-14AB-4B38-A21B-21228366A590}" destId="{29383219-0E55-48D1-911A-E1D74EC794B1}" srcOrd="2" destOrd="0" presId="urn:microsoft.com/office/officeart/2018/2/layout/IconVerticalSolidList"/>
    <dgm:cxn modelId="{AC6CFF83-99F4-43E6-A832-1FAF188F5B3A}" type="presParOf" srcId="{EA72188D-14AB-4B38-A21B-21228366A590}" destId="{701C71C7-22EF-4B57-ACA7-3A9240497791}" srcOrd="3" destOrd="0" presId="urn:microsoft.com/office/officeart/2018/2/layout/IconVerticalSolidList"/>
    <dgm:cxn modelId="{ED318CDC-4AAF-4058-BE8D-FF4D9D348629}" type="presParOf" srcId="{4419CF04-7C21-4A27-AE53-037EB73C4FFC}" destId="{A93FDCA6-7413-41C1-AC77-ED4F57041A9F}" srcOrd="1" destOrd="0" presId="urn:microsoft.com/office/officeart/2018/2/layout/IconVerticalSolidList"/>
    <dgm:cxn modelId="{096B6114-2B76-4993-B644-4BD7724A5FE9}" type="presParOf" srcId="{4419CF04-7C21-4A27-AE53-037EB73C4FFC}" destId="{D5CCBC3F-AC09-4463-934D-E406A574E039}" srcOrd="2" destOrd="0" presId="urn:microsoft.com/office/officeart/2018/2/layout/IconVerticalSolidList"/>
    <dgm:cxn modelId="{45A84FBA-2CC7-4D2E-A41A-FC7350636A37}" type="presParOf" srcId="{D5CCBC3F-AC09-4463-934D-E406A574E039}" destId="{C880F0E3-5D83-43F4-A80C-461F70468F1D}" srcOrd="0" destOrd="0" presId="urn:microsoft.com/office/officeart/2018/2/layout/IconVerticalSolidList"/>
    <dgm:cxn modelId="{A2951B43-1507-429E-88D4-E72300828247}" type="presParOf" srcId="{D5CCBC3F-AC09-4463-934D-E406A574E039}" destId="{C7FA7FBD-DB8F-49ED-8030-C2B6F9D73F78}" srcOrd="1" destOrd="0" presId="urn:microsoft.com/office/officeart/2018/2/layout/IconVerticalSolidList"/>
    <dgm:cxn modelId="{A8D02252-0BCC-4AD5-8F26-06A070C4CFA3}" type="presParOf" srcId="{D5CCBC3F-AC09-4463-934D-E406A574E039}" destId="{D8BA6389-985D-4659-9F36-F48A73F633AF}" srcOrd="2" destOrd="0" presId="urn:microsoft.com/office/officeart/2018/2/layout/IconVerticalSolidList"/>
    <dgm:cxn modelId="{98EBA0FD-21B9-4A41-8F74-70AAEB3F17B6}" type="presParOf" srcId="{D5CCBC3F-AC09-4463-934D-E406A574E039}" destId="{A237175F-993E-4A00-BC71-DA06FF5CC843}" srcOrd="3" destOrd="0" presId="urn:microsoft.com/office/officeart/2018/2/layout/IconVerticalSolidList"/>
    <dgm:cxn modelId="{4B3EE9D0-D793-461F-B0A4-673D7B10141D}" type="presParOf" srcId="{4419CF04-7C21-4A27-AE53-037EB73C4FFC}" destId="{D68DFFBF-584D-422A-8504-1841231CF385}" srcOrd="3" destOrd="0" presId="urn:microsoft.com/office/officeart/2018/2/layout/IconVerticalSolidList"/>
    <dgm:cxn modelId="{F19FBE78-6982-457C-9107-C01E195B757F}" type="presParOf" srcId="{4419CF04-7C21-4A27-AE53-037EB73C4FFC}" destId="{2F741118-9637-4663-A8B0-BAEADD79DA2E}" srcOrd="4" destOrd="0" presId="urn:microsoft.com/office/officeart/2018/2/layout/IconVerticalSolidList"/>
    <dgm:cxn modelId="{0D76E22A-4B22-4D41-9A7B-C0EEEEB0C187}" type="presParOf" srcId="{2F741118-9637-4663-A8B0-BAEADD79DA2E}" destId="{1F6DCEFD-F881-4120-ACC4-D1E56BAB343A}" srcOrd="0" destOrd="0" presId="urn:microsoft.com/office/officeart/2018/2/layout/IconVerticalSolidList"/>
    <dgm:cxn modelId="{0B7AFC4E-6EB1-4A3B-A04D-D81FE93E4D08}" type="presParOf" srcId="{2F741118-9637-4663-A8B0-BAEADD79DA2E}" destId="{6F28476B-0336-460B-ACD8-909BFE951094}" srcOrd="1" destOrd="0" presId="urn:microsoft.com/office/officeart/2018/2/layout/IconVerticalSolidList"/>
    <dgm:cxn modelId="{E0AE5642-FC77-4F01-B7EB-07211F847B32}" type="presParOf" srcId="{2F741118-9637-4663-A8B0-BAEADD79DA2E}" destId="{9A07459F-E11E-4794-936C-E7943E2204BC}" srcOrd="2" destOrd="0" presId="urn:microsoft.com/office/officeart/2018/2/layout/IconVerticalSolidList"/>
    <dgm:cxn modelId="{7531C286-1143-4E9B-AC1C-89EA5840BB41}" type="presParOf" srcId="{2F741118-9637-4663-A8B0-BAEADD79DA2E}" destId="{C75AA98A-4A98-45DC-9F49-0D85D1C818E0}" srcOrd="3" destOrd="0" presId="urn:microsoft.com/office/officeart/2018/2/layout/IconVerticalSolidList"/>
    <dgm:cxn modelId="{1A9AE9B1-B516-4C8D-BB2C-8FA08009630E}" type="presParOf" srcId="{4419CF04-7C21-4A27-AE53-037EB73C4FFC}" destId="{8CF5E4FB-3E54-4266-A766-D9CA169D2E44}" srcOrd="5" destOrd="0" presId="urn:microsoft.com/office/officeart/2018/2/layout/IconVerticalSolidList"/>
    <dgm:cxn modelId="{137534A3-8939-4736-9F07-F97EF51FDFE2}" type="presParOf" srcId="{4419CF04-7C21-4A27-AE53-037EB73C4FFC}" destId="{0C54924D-0816-47D9-9859-24AB48E1CAF7}" srcOrd="6" destOrd="0" presId="urn:microsoft.com/office/officeart/2018/2/layout/IconVerticalSolidList"/>
    <dgm:cxn modelId="{7570E27D-E0B6-4C4D-9934-0ABE9873DAD8}" type="presParOf" srcId="{0C54924D-0816-47D9-9859-24AB48E1CAF7}" destId="{DB24FA8A-F43A-41FF-92E6-7CF13BDD01D4}" srcOrd="0" destOrd="0" presId="urn:microsoft.com/office/officeart/2018/2/layout/IconVerticalSolidList"/>
    <dgm:cxn modelId="{2BC30E06-9960-4E93-A893-1B067A400AB3}" type="presParOf" srcId="{0C54924D-0816-47D9-9859-24AB48E1CAF7}" destId="{D051D676-0D06-41D3-836D-C074658D672B}" srcOrd="1" destOrd="0" presId="urn:microsoft.com/office/officeart/2018/2/layout/IconVerticalSolidList"/>
    <dgm:cxn modelId="{8A5709EC-54C8-4AF4-B1ED-FEB861BE4576}" type="presParOf" srcId="{0C54924D-0816-47D9-9859-24AB48E1CAF7}" destId="{40E06B2C-8EA1-4C7F-B803-27D5B298B5C8}" srcOrd="2" destOrd="0" presId="urn:microsoft.com/office/officeart/2018/2/layout/IconVerticalSolidList"/>
    <dgm:cxn modelId="{5E705B63-730E-4F6F-A6CB-B6484CDD26C0}" type="presParOf" srcId="{0C54924D-0816-47D9-9859-24AB48E1CAF7}" destId="{87AA1C44-D5E8-4121-9CDF-B35226B7DC24}" srcOrd="3" destOrd="0" presId="urn:microsoft.com/office/officeart/2018/2/layout/IconVerticalSolidList"/>
    <dgm:cxn modelId="{371DC9B8-2624-4E5D-B025-530AE67B7474}" type="presParOf" srcId="{4419CF04-7C21-4A27-AE53-037EB73C4FFC}" destId="{709FF6BE-66D2-41D2-8A56-B6F79FD48434}" srcOrd="7" destOrd="0" presId="urn:microsoft.com/office/officeart/2018/2/layout/IconVerticalSolidList"/>
    <dgm:cxn modelId="{4F64320F-1190-48C6-8D49-EA6175803BBD}" type="presParOf" srcId="{4419CF04-7C21-4A27-AE53-037EB73C4FFC}" destId="{829FCF81-7E5D-4C24-BB6D-30AD94248552}" srcOrd="8" destOrd="0" presId="urn:microsoft.com/office/officeart/2018/2/layout/IconVerticalSolidList"/>
    <dgm:cxn modelId="{F9B2ECEF-E650-4F6D-AB83-1EF8D4C45984}" type="presParOf" srcId="{829FCF81-7E5D-4C24-BB6D-30AD94248552}" destId="{19AA90B9-BB9E-4FFB-9738-CEB7BDB32F15}" srcOrd="0" destOrd="0" presId="urn:microsoft.com/office/officeart/2018/2/layout/IconVerticalSolidList"/>
    <dgm:cxn modelId="{550AB367-F038-4F48-A959-44776E540C7D}" type="presParOf" srcId="{829FCF81-7E5D-4C24-BB6D-30AD94248552}" destId="{C9AAD706-34A5-4DB0-9747-A784A82A4A61}" srcOrd="1" destOrd="0" presId="urn:microsoft.com/office/officeart/2018/2/layout/IconVerticalSolidList"/>
    <dgm:cxn modelId="{E7D10009-213B-4B9D-96CB-B94B548648A2}" type="presParOf" srcId="{829FCF81-7E5D-4C24-BB6D-30AD94248552}" destId="{0C4C17DD-7691-43B4-9A43-43917DC4DE94}" srcOrd="2" destOrd="0" presId="urn:microsoft.com/office/officeart/2018/2/layout/IconVerticalSolidList"/>
    <dgm:cxn modelId="{DF7E25C3-AFE1-47CE-B8D0-11DFAB045FF9}" type="presParOf" srcId="{829FCF81-7E5D-4C24-BB6D-30AD94248552}" destId="{A2603630-B1DC-4DA0-962F-C11B5D152ED4}" srcOrd="3" destOrd="0" presId="urn:microsoft.com/office/officeart/2018/2/layout/IconVerticalSolidList"/>
    <dgm:cxn modelId="{D3EA77CF-DA19-4295-90DE-1911893F2B39}" type="presParOf" srcId="{4419CF04-7C21-4A27-AE53-037EB73C4FFC}" destId="{DC5957A5-6C9F-4A9A-A223-AEA175EF9BA5}" srcOrd="9" destOrd="0" presId="urn:microsoft.com/office/officeart/2018/2/layout/IconVerticalSolidList"/>
    <dgm:cxn modelId="{13AF7A45-A03E-4F12-8F71-29B8728E1EA9}" type="presParOf" srcId="{4419CF04-7C21-4A27-AE53-037EB73C4FFC}" destId="{31725B66-713E-405C-94B8-9EF5BA884B9C}" srcOrd="10" destOrd="0" presId="urn:microsoft.com/office/officeart/2018/2/layout/IconVerticalSolidList"/>
    <dgm:cxn modelId="{B6534351-B9AB-440D-81DB-66A7B7034083}" type="presParOf" srcId="{31725B66-713E-405C-94B8-9EF5BA884B9C}" destId="{A89A7090-77C7-49C9-B8AE-2A08F7C2A625}" srcOrd="0" destOrd="0" presId="urn:microsoft.com/office/officeart/2018/2/layout/IconVerticalSolidList"/>
    <dgm:cxn modelId="{E9B3AC71-0390-449E-B7F7-6F9B5496D822}" type="presParOf" srcId="{31725B66-713E-405C-94B8-9EF5BA884B9C}" destId="{ADFD4F40-E17A-459A-A9A3-4F7795A541F3}" srcOrd="1" destOrd="0" presId="urn:microsoft.com/office/officeart/2018/2/layout/IconVerticalSolidList"/>
    <dgm:cxn modelId="{88A84F20-3E8D-40FC-B81A-CE28F5AEEF32}" type="presParOf" srcId="{31725B66-713E-405C-94B8-9EF5BA884B9C}" destId="{9FA5F73D-7CFD-4F60-A319-6BE1BB37E672}" srcOrd="2" destOrd="0" presId="urn:microsoft.com/office/officeart/2018/2/layout/IconVerticalSolidList"/>
    <dgm:cxn modelId="{4AD17E44-7B30-40A6-A79D-69C89DBCCFE8}" type="presParOf" srcId="{31725B66-713E-405C-94B8-9EF5BA884B9C}" destId="{8F4BBFC7-FB55-4391-AF13-6DAFC3F0FA7D}" srcOrd="3" destOrd="0" presId="urn:microsoft.com/office/officeart/2018/2/layout/IconVerticalSolidList"/>
    <dgm:cxn modelId="{E6A09E5D-EC8E-412F-A2A7-2BECB04828EE}" type="presParOf" srcId="{4419CF04-7C21-4A27-AE53-037EB73C4FFC}" destId="{D58D216F-6561-4EF0-940E-CA10D17F3122}" srcOrd="11" destOrd="0" presId="urn:microsoft.com/office/officeart/2018/2/layout/IconVerticalSolidList"/>
    <dgm:cxn modelId="{3D86CE3C-CE74-4104-BC64-8EAC2C6D9792}" type="presParOf" srcId="{4419CF04-7C21-4A27-AE53-037EB73C4FFC}" destId="{802E8C6F-6652-491B-96C0-E7B8625C3467}" srcOrd="12" destOrd="0" presId="urn:microsoft.com/office/officeart/2018/2/layout/IconVerticalSolidList"/>
    <dgm:cxn modelId="{F313F2D0-30D1-4590-9BBD-1CBFDE034066}" type="presParOf" srcId="{802E8C6F-6652-491B-96C0-E7B8625C3467}" destId="{D3B9EABF-DE58-4BAD-9F98-8182CF20C01D}" srcOrd="0" destOrd="0" presId="urn:microsoft.com/office/officeart/2018/2/layout/IconVerticalSolidList"/>
    <dgm:cxn modelId="{BFA018ED-2BBE-484C-80BE-F7EE78E64E20}" type="presParOf" srcId="{802E8C6F-6652-491B-96C0-E7B8625C3467}" destId="{18408499-EDDC-42B7-8C7C-4A535614B812}" srcOrd="1" destOrd="0" presId="urn:microsoft.com/office/officeart/2018/2/layout/IconVerticalSolidList"/>
    <dgm:cxn modelId="{C8CA2446-2ABB-4770-B90E-CD248EA53F3C}" type="presParOf" srcId="{802E8C6F-6652-491B-96C0-E7B8625C3467}" destId="{1BA20E31-29E1-49B8-86BD-8AF213F9E8D3}" srcOrd="2" destOrd="0" presId="urn:microsoft.com/office/officeart/2018/2/layout/IconVerticalSolidList"/>
    <dgm:cxn modelId="{2C4C800C-56C4-4ACE-8DA8-73C185A6397D}" type="presParOf" srcId="{802E8C6F-6652-491B-96C0-E7B8625C3467}" destId="{9CFE0736-0243-4403-A677-DAA29DC5BD8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96A942-1B42-4701-ABA3-4F7B2CC62AA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B0DC9D-46B7-4CF0-AE95-AECD2A4D7C0E}">
      <dgm:prSet/>
      <dgm:spPr/>
      <dgm:t>
        <a:bodyPr/>
        <a:lstStyle/>
        <a:p>
          <a:r>
            <a:rPr lang="en-US"/>
            <a:t>Interaction through agreements or </a:t>
          </a:r>
          <a:r>
            <a:rPr lang="en-US" b="1" i="1"/>
            <a:t>contracts</a:t>
          </a:r>
          <a:endParaRPr lang="en-US"/>
        </a:p>
      </dgm:t>
    </dgm:pt>
    <dgm:pt modelId="{C74FB732-DBCC-4116-B8E8-842F874336D5}" type="parTrans" cxnId="{CB627F75-2EDF-40AA-8DC9-612C7CFA3116}">
      <dgm:prSet/>
      <dgm:spPr/>
      <dgm:t>
        <a:bodyPr/>
        <a:lstStyle/>
        <a:p>
          <a:endParaRPr lang="en-US"/>
        </a:p>
      </dgm:t>
    </dgm:pt>
    <dgm:pt modelId="{0658873A-0B71-4A4E-8CD5-DAFC159022AE}" type="sibTrans" cxnId="{CB627F75-2EDF-40AA-8DC9-612C7CFA3116}">
      <dgm:prSet/>
      <dgm:spPr/>
      <dgm:t>
        <a:bodyPr/>
        <a:lstStyle/>
        <a:p>
          <a:endParaRPr lang="en-US"/>
        </a:p>
      </dgm:t>
    </dgm:pt>
    <dgm:pt modelId="{2037718D-980F-4916-A17E-8348E1EA2D7E}">
      <dgm:prSet/>
      <dgm:spPr/>
      <dgm:t>
        <a:bodyPr/>
        <a:lstStyle/>
        <a:p>
          <a:r>
            <a:rPr lang="en-US"/>
            <a:t>Interfaces designed for small &amp; targeted audience (industrial market)</a:t>
          </a:r>
        </a:p>
      </dgm:t>
    </dgm:pt>
    <dgm:pt modelId="{11A9AF20-E15F-4F87-9D99-B4BF9B13A2A8}" type="parTrans" cxnId="{2463DD3B-428A-4365-88F7-9E4512C5BA78}">
      <dgm:prSet/>
      <dgm:spPr/>
      <dgm:t>
        <a:bodyPr/>
        <a:lstStyle/>
        <a:p>
          <a:endParaRPr lang="en-US"/>
        </a:p>
      </dgm:t>
    </dgm:pt>
    <dgm:pt modelId="{75A37E60-0958-4A47-A7BC-91055FC93509}" type="sibTrans" cxnId="{2463DD3B-428A-4365-88F7-9E4512C5BA78}">
      <dgm:prSet/>
      <dgm:spPr/>
      <dgm:t>
        <a:bodyPr/>
        <a:lstStyle/>
        <a:p>
          <a:endParaRPr lang="en-US"/>
        </a:p>
      </dgm:t>
    </dgm:pt>
    <dgm:pt modelId="{506CF343-7062-4FBD-9BD6-C92106ED4D7B}">
      <dgm:prSet/>
      <dgm:spPr/>
      <dgm:t>
        <a:bodyPr/>
        <a:lstStyle/>
        <a:p>
          <a:r>
            <a:rPr lang="en-US"/>
            <a:t>Quality of Service (QoS) requirements are high – timely, secure, and reliable </a:t>
          </a:r>
          <a:r>
            <a:rPr lang="en-US" b="1" i="1"/>
            <a:t>exchange of information</a:t>
          </a:r>
          <a:r>
            <a:rPr lang="en-US"/>
            <a:t> is critical</a:t>
          </a:r>
        </a:p>
      </dgm:t>
    </dgm:pt>
    <dgm:pt modelId="{5F298A7B-DC9E-4042-AF54-54F7CA1C17F0}" type="parTrans" cxnId="{9FFBE9AD-CB93-409A-AFDD-8AA4CE0EAB06}">
      <dgm:prSet/>
      <dgm:spPr/>
      <dgm:t>
        <a:bodyPr/>
        <a:lstStyle/>
        <a:p>
          <a:endParaRPr lang="en-US"/>
        </a:p>
      </dgm:t>
    </dgm:pt>
    <dgm:pt modelId="{2FCAA099-46B1-4ECF-98DB-44A7ED7778F5}" type="sibTrans" cxnId="{9FFBE9AD-CB93-409A-AFDD-8AA4CE0EAB06}">
      <dgm:prSet/>
      <dgm:spPr/>
      <dgm:t>
        <a:bodyPr/>
        <a:lstStyle/>
        <a:p>
          <a:endParaRPr lang="en-US"/>
        </a:p>
      </dgm:t>
    </dgm:pt>
    <dgm:pt modelId="{84549DFA-718D-41EA-918D-DB4144E6EC11}">
      <dgm:prSet/>
      <dgm:spPr/>
      <dgm:t>
        <a:bodyPr/>
        <a:lstStyle/>
        <a:p>
          <a:r>
            <a:rPr lang="en-US"/>
            <a:t>Highly customized interaction – time and cost efficiencies are important</a:t>
          </a:r>
        </a:p>
      </dgm:t>
    </dgm:pt>
    <dgm:pt modelId="{45CAEEF3-3B40-4732-94D5-331CC114BC5E}" type="parTrans" cxnId="{92B7E74A-775B-40E8-9F01-B3D91B9E5B62}">
      <dgm:prSet/>
      <dgm:spPr/>
      <dgm:t>
        <a:bodyPr/>
        <a:lstStyle/>
        <a:p>
          <a:endParaRPr lang="en-US"/>
        </a:p>
      </dgm:t>
    </dgm:pt>
    <dgm:pt modelId="{9D9F18F0-479D-4CF2-8B14-A87E7E56036A}" type="sibTrans" cxnId="{92B7E74A-775B-40E8-9F01-B3D91B9E5B62}">
      <dgm:prSet/>
      <dgm:spPr/>
      <dgm:t>
        <a:bodyPr/>
        <a:lstStyle/>
        <a:p>
          <a:endParaRPr lang="en-US"/>
        </a:p>
      </dgm:t>
    </dgm:pt>
    <dgm:pt modelId="{455999AD-5082-4588-B58D-AC2A5ABFABA0}" type="pres">
      <dgm:prSet presAssocID="{FD96A942-1B42-4701-ABA3-4F7B2CC62AA3}" presName="root" presStyleCnt="0">
        <dgm:presLayoutVars>
          <dgm:dir/>
          <dgm:resizeHandles val="exact"/>
        </dgm:presLayoutVars>
      </dgm:prSet>
      <dgm:spPr/>
    </dgm:pt>
    <dgm:pt modelId="{DD189282-AD8D-42D0-9CA3-8B328D4A06F9}" type="pres">
      <dgm:prSet presAssocID="{CEB0DC9D-46B7-4CF0-AE95-AECD2A4D7C0E}" presName="compNode" presStyleCnt="0"/>
      <dgm:spPr/>
    </dgm:pt>
    <dgm:pt modelId="{226F48BB-50F8-46AD-A06A-73E374B6FC72}" type="pres">
      <dgm:prSet presAssocID="{CEB0DC9D-46B7-4CF0-AE95-AECD2A4D7C0E}" presName="bgRect" presStyleLbl="bgShp" presStyleIdx="0" presStyleCnt="4"/>
      <dgm:spPr/>
    </dgm:pt>
    <dgm:pt modelId="{C4388055-F38D-49B9-879E-64036658E197}" type="pres">
      <dgm:prSet presAssocID="{CEB0DC9D-46B7-4CF0-AE95-AECD2A4D7C0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54BB84DB-9C28-4C9D-9A60-4690952A0F97}" type="pres">
      <dgm:prSet presAssocID="{CEB0DC9D-46B7-4CF0-AE95-AECD2A4D7C0E}" presName="spaceRect" presStyleCnt="0"/>
      <dgm:spPr/>
    </dgm:pt>
    <dgm:pt modelId="{FFE1CBC8-9CAE-4043-B6A8-351D3764E536}" type="pres">
      <dgm:prSet presAssocID="{CEB0DC9D-46B7-4CF0-AE95-AECD2A4D7C0E}" presName="parTx" presStyleLbl="revTx" presStyleIdx="0" presStyleCnt="4">
        <dgm:presLayoutVars>
          <dgm:chMax val="0"/>
          <dgm:chPref val="0"/>
        </dgm:presLayoutVars>
      </dgm:prSet>
      <dgm:spPr/>
    </dgm:pt>
    <dgm:pt modelId="{6295C240-506B-4BE2-A73E-54C56B9CE976}" type="pres">
      <dgm:prSet presAssocID="{0658873A-0B71-4A4E-8CD5-DAFC159022AE}" presName="sibTrans" presStyleCnt="0"/>
      <dgm:spPr/>
    </dgm:pt>
    <dgm:pt modelId="{8EB01D8D-01CA-469D-9187-F34372D091A5}" type="pres">
      <dgm:prSet presAssocID="{2037718D-980F-4916-A17E-8348E1EA2D7E}" presName="compNode" presStyleCnt="0"/>
      <dgm:spPr/>
    </dgm:pt>
    <dgm:pt modelId="{26B54613-A1A4-43C6-B27D-255D1F8FF9AA}" type="pres">
      <dgm:prSet presAssocID="{2037718D-980F-4916-A17E-8348E1EA2D7E}" presName="bgRect" presStyleLbl="bgShp" presStyleIdx="1" presStyleCnt="4"/>
      <dgm:spPr/>
    </dgm:pt>
    <dgm:pt modelId="{513E92B5-876E-4619-96EB-6BB3D38601DD}" type="pres">
      <dgm:prSet presAssocID="{2037718D-980F-4916-A17E-8348E1EA2D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7BAE00D6-1E88-442F-8F34-D47CFCDAC37D}" type="pres">
      <dgm:prSet presAssocID="{2037718D-980F-4916-A17E-8348E1EA2D7E}" presName="spaceRect" presStyleCnt="0"/>
      <dgm:spPr/>
    </dgm:pt>
    <dgm:pt modelId="{02F02A63-ED6A-4BA9-A603-474775E3515A}" type="pres">
      <dgm:prSet presAssocID="{2037718D-980F-4916-A17E-8348E1EA2D7E}" presName="parTx" presStyleLbl="revTx" presStyleIdx="1" presStyleCnt="4">
        <dgm:presLayoutVars>
          <dgm:chMax val="0"/>
          <dgm:chPref val="0"/>
        </dgm:presLayoutVars>
      </dgm:prSet>
      <dgm:spPr/>
    </dgm:pt>
    <dgm:pt modelId="{C26CB7AA-8761-4DD5-B1AC-363F29D11A83}" type="pres">
      <dgm:prSet presAssocID="{75A37E60-0958-4A47-A7BC-91055FC93509}" presName="sibTrans" presStyleCnt="0"/>
      <dgm:spPr/>
    </dgm:pt>
    <dgm:pt modelId="{321AB933-5523-41A2-9B80-2D936340364E}" type="pres">
      <dgm:prSet presAssocID="{506CF343-7062-4FBD-9BD6-C92106ED4D7B}" presName="compNode" presStyleCnt="0"/>
      <dgm:spPr/>
    </dgm:pt>
    <dgm:pt modelId="{B1174D71-76D4-4956-B064-248F5BF89B8D}" type="pres">
      <dgm:prSet presAssocID="{506CF343-7062-4FBD-9BD6-C92106ED4D7B}" presName="bgRect" presStyleLbl="bgShp" presStyleIdx="2" presStyleCnt="4"/>
      <dgm:spPr/>
    </dgm:pt>
    <dgm:pt modelId="{357A70E6-3F65-4BC0-8A9D-D0D20295D75E}" type="pres">
      <dgm:prSet presAssocID="{506CF343-7062-4FBD-9BD6-C92106ED4D7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1A816DF3-9A22-4888-9A50-E71488FC8E91}" type="pres">
      <dgm:prSet presAssocID="{506CF343-7062-4FBD-9BD6-C92106ED4D7B}" presName="spaceRect" presStyleCnt="0"/>
      <dgm:spPr/>
    </dgm:pt>
    <dgm:pt modelId="{7B233426-5FF3-445A-BFD4-5F1BCA958C20}" type="pres">
      <dgm:prSet presAssocID="{506CF343-7062-4FBD-9BD6-C92106ED4D7B}" presName="parTx" presStyleLbl="revTx" presStyleIdx="2" presStyleCnt="4">
        <dgm:presLayoutVars>
          <dgm:chMax val="0"/>
          <dgm:chPref val="0"/>
        </dgm:presLayoutVars>
      </dgm:prSet>
      <dgm:spPr/>
    </dgm:pt>
    <dgm:pt modelId="{E08D8F9C-CB44-46D6-BF63-1AB5338DFB19}" type="pres">
      <dgm:prSet presAssocID="{2FCAA099-46B1-4ECF-98DB-44A7ED7778F5}" presName="sibTrans" presStyleCnt="0"/>
      <dgm:spPr/>
    </dgm:pt>
    <dgm:pt modelId="{B687CA37-43EF-4FD8-81B9-63A6D58B600F}" type="pres">
      <dgm:prSet presAssocID="{84549DFA-718D-41EA-918D-DB4144E6EC11}" presName="compNode" presStyleCnt="0"/>
      <dgm:spPr/>
    </dgm:pt>
    <dgm:pt modelId="{0448059D-4BFB-4B31-8226-4C55F9948A79}" type="pres">
      <dgm:prSet presAssocID="{84549DFA-718D-41EA-918D-DB4144E6EC11}" presName="bgRect" presStyleLbl="bgShp" presStyleIdx="3" presStyleCnt="4"/>
      <dgm:spPr/>
    </dgm:pt>
    <dgm:pt modelId="{4D2774F4-72CB-4AC4-BD19-5C75598F5294}" type="pres">
      <dgm:prSet presAssocID="{84549DFA-718D-41EA-918D-DB4144E6EC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rglass"/>
        </a:ext>
      </dgm:extLst>
    </dgm:pt>
    <dgm:pt modelId="{54F5BCDE-7D23-4820-8D66-6DEEFA5F2B7C}" type="pres">
      <dgm:prSet presAssocID="{84549DFA-718D-41EA-918D-DB4144E6EC11}" presName="spaceRect" presStyleCnt="0"/>
      <dgm:spPr/>
    </dgm:pt>
    <dgm:pt modelId="{BD412016-B5CC-47C1-9A02-E1EE0F5FD69B}" type="pres">
      <dgm:prSet presAssocID="{84549DFA-718D-41EA-918D-DB4144E6EC11}" presName="parTx" presStyleLbl="revTx" presStyleIdx="3" presStyleCnt="4">
        <dgm:presLayoutVars>
          <dgm:chMax val="0"/>
          <dgm:chPref val="0"/>
        </dgm:presLayoutVars>
      </dgm:prSet>
      <dgm:spPr/>
    </dgm:pt>
  </dgm:ptLst>
  <dgm:cxnLst>
    <dgm:cxn modelId="{0BBD4804-578A-46B6-A6CD-E807110AF4DE}" type="presOf" srcId="{2037718D-980F-4916-A17E-8348E1EA2D7E}" destId="{02F02A63-ED6A-4BA9-A603-474775E3515A}" srcOrd="0" destOrd="0" presId="urn:microsoft.com/office/officeart/2018/2/layout/IconVerticalSolidList"/>
    <dgm:cxn modelId="{A10B9911-62F1-4899-B585-26A91BB04E12}" type="presOf" srcId="{506CF343-7062-4FBD-9BD6-C92106ED4D7B}" destId="{7B233426-5FF3-445A-BFD4-5F1BCA958C20}" srcOrd="0" destOrd="0" presId="urn:microsoft.com/office/officeart/2018/2/layout/IconVerticalSolidList"/>
    <dgm:cxn modelId="{2463DD3B-428A-4365-88F7-9E4512C5BA78}" srcId="{FD96A942-1B42-4701-ABA3-4F7B2CC62AA3}" destId="{2037718D-980F-4916-A17E-8348E1EA2D7E}" srcOrd="1" destOrd="0" parTransId="{11A9AF20-E15F-4F87-9D99-B4BF9B13A2A8}" sibTransId="{75A37E60-0958-4A47-A7BC-91055FC93509}"/>
    <dgm:cxn modelId="{8EFC163D-D5CB-4B21-ACAB-109862C02534}" type="presOf" srcId="{FD96A942-1B42-4701-ABA3-4F7B2CC62AA3}" destId="{455999AD-5082-4588-B58D-AC2A5ABFABA0}" srcOrd="0" destOrd="0" presId="urn:microsoft.com/office/officeart/2018/2/layout/IconVerticalSolidList"/>
    <dgm:cxn modelId="{92B7E74A-775B-40E8-9F01-B3D91B9E5B62}" srcId="{FD96A942-1B42-4701-ABA3-4F7B2CC62AA3}" destId="{84549DFA-718D-41EA-918D-DB4144E6EC11}" srcOrd="3" destOrd="0" parTransId="{45CAEEF3-3B40-4732-94D5-331CC114BC5E}" sibTransId="{9D9F18F0-479D-4CF2-8B14-A87E7E56036A}"/>
    <dgm:cxn modelId="{CB627F75-2EDF-40AA-8DC9-612C7CFA3116}" srcId="{FD96A942-1B42-4701-ABA3-4F7B2CC62AA3}" destId="{CEB0DC9D-46B7-4CF0-AE95-AECD2A4D7C0E}" srcOrd="0" destOrd="0" parTransId="{C74FB732-DBCC-4116-B8E8-842F874336D5}" sibTransId="{0658873A-0B71-4A4E-8CD5-DAFC159022AE}"/>
    <dgm:cxn modelId="{9FEA8E5A-5B9D-4185-BC17-11161CF0F693}" type="presOf" srcId="{CEB0DC9D-46B7-4CF0-AE95-AECD2A4D7C0E}" destId="{FFE1CBC8-9CAE-4043-B6A8-351D3764E536}" srcOrd="0" destOrd="0" presId="urn:microsoft.com/office/officeart/2018/2/layout/IconVerticalSolidList"/>
    <dgm:cxn modelId="{6AE7D59E-DE84-49DA-9260-C5B91B97DAFE}" type="presOf" srcId="{84549DFA-718D-41EA-918D-DB4144E6EC11}" destId="{BD412016-B5CC-47C1-9A02-E1EE0F5FD69B}" srcOrd="0" destOrd="0" presId="urn:microsoft.com/office/officeart/2018/2/layout/IconVerticalSolidList"/>
    <dgm:cxn modelId="{9FFBE9AD-CB93-409A-AFDD-8AA4CE0EAB06}" srcId="{FD96A942-1B42-4701-ABA3-4F7B2CC62AA3}" destId="{506CF343-7062-4FBD-9BD6-C92106ED4D7B}" srcOrd="2" destOrd="0" parTransId="{5F298A7B-DC9E-4042-AF54-54F7CA1C17F0}" sibTransId="{2FCAA099-46B1-4ECF-98DB-44A7ED7778F5}"/>
    <dgm:cxn modelId="{6298AC9C-6BE8-4509-911A-D3D47705346E}" type="presParOf" srcId="{455999AD-5082-4588-B58D-AC2A5ABFABA0}" destId="{DD189282-AD8D-42D0-9CA3-8B328D4A06F9}" srcOrd="0" destOrd="0" presId="urn:microsoft.com/office/officeart/2018/2/layout/IconVerticalSolidList"/>
    <dgm:cxn modelId="{8A05EFD2-096C-4488-9DA9-DEF2376226F6}" type="presParOf" srcId="{DD189282-AD8D-42D0-9CA3-8B328D4A06F9}" destId="{226F48BB-50F8-46AD-A06A-73E374B6FC72}" srcOrd="0" destOrd="0" presId="urn:microsoft.com/office/officeart/2018/2/layout/IconVerticalSolidList"/>
    <dgm:cxn modelId="{38A9C1E5-A61B-4C36-95CE-8BD84A1FBEEC}" type="presParOf" srcId="{DD189282-AD8D-42D0-9CA3-8B328D4A06F9}" destId="{C4388055-F38D-49B9-879E-64036658E197}" srcOrd="1" destOrd="0" presId="urn:microsoft.com/office/officeart/2018/2/layout/IconVerticalSolidList"/>
    <dgm:cxn modelId="{FA59265F-068D-432C-BEFF-9BF8F3470CBF}" type="presParOf" srcId="{DD189282-AD8D-42D0-9CA3-8B328D4A06F9}" destId="{54BB84DB-9C28-4C9D-9A60-4690952A0F97}" srcOrd="2" destOrd="0" presId="urn:microsoft.com/office/officeart/2018/2/layout/IconVerticalSolidList"/>
    <dgm:cxn modelId="{82C56426-CB54-448E-A0FE-3D3FB9DFDF49}" type="presParOf" srcId="{DD189282-AD8D-42D0-9CA3-8B328D4A06F9}" destId="{FFE1CBC8-9CAE-4043-B6A8-351D3764E536}" srcOrd="3" destOrd="0" presId="urn:microsoft.com/office/officeart/2018/2/layout/IconVerticalSolidList"/>
    <dgm:cxn modelId="{85EF98EF-E9DE-4854-B42C-16237EE5C2F8}" type="presParOf" srcId="{455999AD-5082-4588-B58D-AC2A5ABFABA0}" destId="{6295C240-506B-4BE2-A73E-54C56B9CE976}" srcOrd="1" destOrd="0" presId="urn:microsoft.com/office/officeart/2018/2/layout/IconVerticalSolidList"/>
    <dgm:cxn modelId="{93E8C396-EE52-472B-A717-56C53C0045F5}" type="presParOf" srcId="{455999AD-5082-4588-B58D-AC2A5ABFABA0}" destId="{8EB01D8D-01CA-469D-9187-F34372D091A5}" srcOrd="2" destOrd="0" presId="urn:microsoft.com/office/officeart/2018/2/layout/IconVerticalSolidList"/>
    <dgm:cxn modelId="{4E8132D1-412E-4C28-9B06-07AA153BE145}" type="presParOf" srcId="{8EB01D8D-01CA-469D-9187-F34372D091A5}" destId="{26B54613-A1A4-43C6-B27D-255D1F8FF9AA}" srcOrd="0" destOrd="0" presId="urn:microsoft.com/office/officeart/2018/2/layout/IconVerticalSolidList"/>
    <dgm:cxn modelId="{09BC8668-E14C-43C7-A38A-EA499A750602}" type="presParOf" srcId="{8EB01D8D-01CA-469D-9187-F34372D091A5}" destId="{513E92B5-876E-4619-96EB-6BB3D38601DD}" srcOrd="1" destOrd="0" presId="urn:microsoft.com/office/officeart/2018/2/layout/IconVerticalSolidList"/>
    <dgm:cxn modelId="{1ECE882B-F1C0-484F-AAB2-7C072D677285}" type="presParOf" srcId="{8EB01D8D-01CA-469D-9187-F34372D091A5}" destId="{7BAE00D6-1E88-442F-8F34-D47CFCDAC37D}" srcOrd="2" destOrd="0" presId="urn:microsoft.com/office/officeart/2018/2/layout/IconVerticalSolidList"/>
    <dgm:cxn modelId="{1A40AA74-BDAE-4E4D-998D-D413D0E3FF44}" type="presParOf" srcId="{8EB01D8D-01CA-469D-9187-F34372D091A5}" destId="{02F02A63-ED6A-4BA9-A603-474775E3515A}" srcOrd="3" destOrd="0" presId="urn:microsoft.com/office/officeart/2018/2/layout/IconVerticalSolidList"/>
    <dgm:cxn modelId="{C46C8974-DC7E-456A-A8B7-ACA0E09452E3}" type="presParOf" srcId="{455999AD-5082-4588-B58D-AC2A5ABFABA0}" destId="{C26CB7AA-8761-4DD5-B1AC-363F29D11A83}" srcOrd="3" destOrd="0" presId="urn:microsoft.com/office/officeart/2018/2/layout/IconVerticalSolidList"/>
    <dgm:cxn modelId="{7794CDCF-1F7D-49D2-B5E1-9B721E215FD7}" type="presParOf" srcId="{455999AD-5082-4588-B58D-AC2A5ABFABA0}" destId="{321AB933-5523-41A2-9B80-2D936340364E}" srcOrd="4" destOrd="0" presId="urn:microsoft.com/office/officeart/2018/2/layout/IconVerticalSolidList"/>
    <dgm:cxn modelId="{F847F4BC-CF94-45B0-A65A-649AE4122C25}" type="presParOf" srcId="{321AB933-5523-41A2-9B80-2D936340364E}" destId="{B1174D71-76D4-4956-B064-248F5BF89B8D}" srcOrd="0" destOrd="0" presId="urn:microsoft.com/office/officeart/2018/2/layout/IconVerticalSolidList"/>
    <dgm:cxn modelId="{4E79E40C-0BBA-461B-83D6-FF3DB2B3AFEC}" type="presParOf" srcId="{321AB933-5523-41A2-9B80-2D936340364E}" destId="{357A70E6-3F65-4BC0-8A9D-D0D20295D75E}" srcOrd="1" destOrd="0" presId="urn:microsoft.com/office/officeart/2018/2/layout/IconVerticalSolidList"/>
    <dgm:cxn modelId="{4DFF50F9-AA70-4F2C-A270-AAF7E007CB3E}" type="presParOf" srcId="{321AB933-5523-41A2-9B80-2D936340364E}" destId="{1A816DF3-9A22-4888-9A50-E71488FC8E91}" srcOrd="2" destOrd="0" presId="urn:microsoft.com/office/officeart/2018/2/layout/IconVerticalSolidList"/>
    <dgm:cxn modelId="{C5DC4B9B-D54B-416A-B366-92BE372586A4}" type="presParOf" srcId="{321AB933-5523-41A2-9B80-2D936340364E}" destId="{7B233426-5FF3-445A-BFD4-5F1BCA958C20}" srcOrd="3" destOrd="0" presId="urn:microsoft.com/office/officeart/2018/2/layout/IconVerticalSolidList"/>
    <dgm:cxn modelId="{553121E9-724B-499F-832B-178F015C6814}" type="presParOf" srcId="{455999AD-5082-4588-B58D-AC2A5ABFABA0}" destId="{E08D8F9C-CB44-46D6-BF63-1AB5338DFB19}" srcOrd="5" destOrd="0" presId="urn:microsoft.com/office/officeart/2018/2/layout/IconVerticalSolidList"/>
    <dgm:cxn modelId="{D7FD4570-9E27-440D-8E18-E9511BFFEE40}" type="presParOf" srcId="{455999AD-5082-4588-B58D-AC2A5ABFABA0}" destId="{B687CA37-43EF-4FD8-81B9-63A6D58B600F}" srcOrd="6" destOrd="0" presId="urn:microsoft.com/office/officeart/2018/2/layout/IconVerticalSolidList"/>
    <dgm:cxn modelId="{FB01FC0F-E4C5-42ED-9090-D25BDE8517C9}" type="presParOf" srcId="{B687CA37-43EF-4FD8-81B9-63A6D58B600F}" destId="{0448059D-4BFB-4B31-8226-4C55F9948A79}" srcOrd="0" destOrd="0" presId="urn:microsoft.com/office/officeart/2018/2/layout/IconVerticalSolidList"/>
    <dgm:cxn modelId="{352D0B42-F6E6-4321-8A18-CE4F5A0AAA64}" type="presParOf" srcId="{B687CA37-43EF-4FD8-81B9-63A6D58B600F}" destId="{4D2774F4-72CB-4AC4-BD19-5C75598F5294}" srcOrd="1" destOrd="0" presId="urn:microsoft.com/office/officeart/2018/2/layout/IconVerticalSolidList"/>
    <dgm:cxn modelId="{68C545A7-A6AB-4AD5-B505-554AA4CDB535}" type="presParOf" srcId="{B687CA37-43EF-4FD8-81B9-63A6D58B600F}" destId="{54F5BCDE-7D23-4820-8D66-6DEEFA5F2B7C}" srcOrd="2" destOrd="0" presId="urn:microsoft.com/office/officeart/2018/2/layout/IconVerticalSolidList"/>
    <dgm:cxn modelId="{3B2E6ED2-A96F-444B-9CF2-262DE63C5A85}" type="presParOf" srcId="{B687CA37-43EF-4FD8-81B9-63A6D58B600F}" destId="{BD412016-B5CC-47C1-9A02-E1EE0F5FD6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960E259-2D7C-41B0-A7BD-EA7713A39390}"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4CB779D5-5208-4EB4-AAD2-D441587A5226}">
      <dgm:prSet/>
      <dgm:spPr/>
      <dgm:t>
        <a:bodyPr/>
        <a:lstStyle/>
        <a:p>
          <a:r>
            <a:rPr lang="en-US"/>
            <a:t>Bulk processing</a:t>
          </a:r>
        </a:p>
      </dgm:t>
    </dgm:pt>
    <dgm:pt modelId="{72553BD9-9928-4EDA-9350-8C8D2CEC1FBD}" type="parTrans" cxnId="{85922564-1C53-4B2B-95EA-4E0FEA5922F3}">
      <dgm:prSet/>
      <dgm:spPr/>
      <dgm:t>
        <a:bodyPr/>
        <a:lstStyle/>
        <a:p>
          <a:endParaRPr lang="en-US"/>
        </a:p>
      </dgm:t>
    </dgm:pt>
    <dgm:pt modelId="{765ED19D-03BA-49F7-80BA-A47303BA3F2F}" type="sibTrans" cxnId="{85922564-1C53-4B2B-95EA-4E0FEA5922F3}">
      <dgm:prSet/>
      <dgm:spPr/>
      <dgm:t>
        <a:bodyPr/>
        <a:lstStyle/>
        <a:p>
          <a:endParaRPr lang="en-US"/>
        </a:p>
      </dgm:t>
    </dgm:pt>
    <dgm:pt modelId="{4778DEE2-9C26-44CE-A4F3-30EB7F450401}">
      <dgm:prSet/>
      <dgm:spPr/>
      <dgm:t>
        <a:bodyPr/>
        <a:lstStyle/>
        <a:p>
          <a:r>
            <a:rPr lang="en-US"/>
            <a:t>Information push</a:t>
          </a:r>
        </a:p>
      </dgm:t>
    </dgm:pt>
    <dgm:pt modelId="{70467F87-732E-4121-BE5E-B42EABB4886A}" type="parTrans" cxnId="{0F21AC41-44EA-433D-90BD-8D32387746BF}">
      <dgm:prSet/>
      <dgm:spPr/>
      <dgm:t>
        <a:bodyPr/>
        <a:lstStyle/>
        <a:p>
          <a:endParaRPr lang="en-US"/>
        </a:p>
      </dgm:t>
    </dgm:pt>
    <dgm:pt modelId="{06ABAF4C-FCEA-44FF-AC92-D3DAC2BFCC68}" type="sibTrans" cxnId="{0F21AC41-44EA-433D-90BD-8D32387746BF}">
      <dgm:prSet/>
      <dgm:spPr/>
      <dgm:t>
        <a:bodyPr/>
        <a:lstStyle/>
        <a:p>
          <a:endParaRPr lang="en-US"/>
        </a:p>
      </dgm:t>
    </dgm:pt>
    <dgm:pt modelId="{001DD484-417F-4F44-8C72-6A87B5926F4D}">
      <dgm:prSet/>
      <dgm:spPr/>
      <dgm:t>
        <a:bodyPr/>
        <a:lstStyle/>
        <a:p>
          <a:r>
            <a:rPr lang="en-US"/>
            <a:t>Store &amp; forward transactions in bulk</a:t>
          </a:r>
        </a:p>
      </dgm:t>
    </dgm:pt>
    <dgm:pt modelId="{917A1BDC-2FFB-4B2B-B87A-3B0BD89B5380}" type="parTrans" cxnId="{3AFDB95F-CFCA-48A2-9D97-6504BED5489E}">
      <dgm:prSet/>
      <dgm:spPr/>
      <dgm:t>
        <a:bodyPr/>
        <a:lstStyle/>
        <a:p>
          <a:endParaRPr lang="en-US"/>
        </a:p>
      </dgm:t>
    </dgm:pt>
    <dgm:pt modelId="{86A7DBA7-CDE0-48B0-AE16-D18E652CCC8F}" type="sibTrans" cxnId="{3AFDB95F-CFCA-48A2-9D97-6504BED5489E}">
      <dgm:prSet/>
      <dgm:spPr/>
      <dgm:t>
        <a:bodyPr/>
        <a:lstStyle/>
        <a:p>
          <a:endParaRPr lang="en-US"/>
        </a:p>
      </dgm:t>
    </dgm:pt>
    <dgm:pt modelId="{2CACA07D-F2A5-4F7C-A15B-2019403DA00F}">
      <dgm:prSet/>
      <dgm:spPr/>
      <dgm:t>
        <a:bodyPr/>
        <a:lstStyle/>
        <a:p>
          <a:r>
            <a:rPr lang="en-US"/>
            <a:t>QoS: secure transfer of data</a:t>
          </a:r>
        </a:p>
      </dgm:t>
    </dgm:pt>
    <dgm:pt modelId="{BBC12F96-FAFE-4F5F-A32C-084151D0E96E}" type="parTrans" cxnId="{C99F2B85-E276-4391-92B2-0AD4393D1493}">
      <dgm:prSet/>
      <dgm:spPr/>
      <dgm:t>
        <a:bodyPr/>
        <a:lstStyle/>
        <a:p>
          <a:endParaRPr lang="en-US"/>
        </a:p>
      </dgm:t>
    </dgm:pt>
    <dgm:pt modelId="{A53E0B1D-A9B8-4C4D-8230-F7339AE639F7}" type="sibTrans" cxnId="{C99F2B85-E276-4391-92B2-0AD4393D1493}">
      <dgm:prSet/>
      <dgm:spPr/>
      <dgm:t>
        <a:bodyPr/>
        <a:lstStyle/>
        <a:p>
          <a:endParaRPr lang="en-US"/>
        </a:p>
      </dgm:t>
    </dgm:pt>
    <dgm:pt modelId="{B7140F99-F6ED-43F2-B5CC-425353737B2F}">
      <dgm:prSet/>
      <dgm:spPr/>
      <dgm:t>
        <a:bodyPr/>
        <a:lstStyle/>
        <a:p>
          <a:r>
            <a:rPr lang="en-US"/>
            <a:t>Real-time integration</a:t>
          </a:r>
        </a:p>
      </dgm:t>
    </dgm:pt>
    <dgm:pt modelId="{2D9F7F0F-8F78-432F-B81B-16309BFE9352}" type="parTrans" cxnId="{585055A2-1AA4-4E61-845E-543A14EC319E}">
      <dgm:prSet/>
      <dgm:spPr/>
      <dgm:t>
        <a:bodyPr/>
        <a:lstStyle/>
        <a:p>
          <a:endParaRPr lang="en-US"/>
        </a:p>
      </dgm:t>
    </dgm:pt>
    <dgm:pt modelId="{92C3143B-8485-44C4-B689-7ADED906FAD8}" type="sibTrans" cxnId="{585055A2-1AA4-4E61-845E-543A14EC319E}">
      <dgm:prSet/>
      <dgm:spPr/>
      <dgm:t>
        <a:bodyPr/>
        <a:lstStyle/>
        <a:p>
          <a:endParaRPr lang="en-US"/>
        </a:p>
      </dgm:t>
    </dgm:pt>
    <dgm:pt modelId="{600A49F6-39AA-4762-9445-A357E1FF4FF4}">
      <dgm:prSet/>
      <dgm:spPr/>
      <dgm:t>
        <a:bodyPr/>
        <a:lstStyle/>
        <a:p>
          <a:r>
            <a:rPr lang="en-US"/>
            <a:t>Information pull</a:t>
          </a:r>
        </a:p>
      </dgm:t>
    </dgm:pt>
    <dgm:pt modelId="{C27C6FB9-6511-4026-87A8-CD4F082EDECB}" type="parTrans" cxnId="{A0E8E708-6F72-4234-94FF-4C5765C4AA38}">
      <dgm:prSet/>
      <dgm:spPr/>
      <dgm:t>
        <a:bodyPr/>
        <a:lstStyle/>
        <a:p>
          <a:endParaRPr lang="en-US"/>
        </a:p>
      </dgm:t>
    </dgm:pt>
    <dgm:pt modelId="{1CC0055D-D9FC-4497-856A-BD53170F3ED1}" type="sibTrans" cxnId="{A0E8E708-6F72-4234-94FF-4C5765C4AA38}">
      <dgm:prSet/>
      <dgm:spPr/>
      <dgm:t>
        <a:bodyPr/>
        <a:lstStyle/>
        <a:p>
          <a:endParaRPr lang="en-US"/>
        </a:p>
      </dgm:t>
    </dgm:pt>
    <dgm:pt modelId="{D7AA54AD-8CD0-4E29-AA46-B9F5FDAE2383}">
      <dgm:prSet/>
      <dgm:spPr/>
      <dgm:t>
        <a:bodyPr/>
        <a:lstStyle/>
        <a:p>
          <a:r>
            <a:rPr lang="en-US"/>
            <a:t>Just-in-time transactions, limited data</a:t>
          </a:r>
        </a:p>
      </dgm:t>
    </dgm:pt>
    <dgm:pt modelId="{898FDF1F-1C1B-4BF5-B7C7-71B70533AB6A}" type="parTrans" cxnId="{7D6383E2-226E-46D9-9079-3C404DC8464E}">
      <dgm:prSet/>
      <dgm:spPr/>
      <dgm:t>
        <a:bodyPr/>
        <a:lstStyle/>
        <a:p>
          <a:endParaRPr lang="en-US"/>
        </a:p>
      </dgm:t>
    </dgm:pt>
    <dgm:pt modelId="{E6B17C94-D5F3-4D8B-9546-5EC05F637916}" type="sibTrans" cxnId="{7D6383E2-226E-46D9-9079-3C404DC8464E}">
      <dgm:prSet/>
      <dgm:spPr/>
      <dgm:t>
        <a:bodyPr/>
        <a:lstStyle/>
        <a:p>
          <a:endParaRPr lang="en-US"/>
        </a:p>
      </dgm:t>
    </dgm:pt>
    <dgm:pt modelId="{4B1B3AE0-70F1-41C3-BF78-0B0BA3CC8BB5}">
      <dgm:prSet/>
      <dgm:spPr/>
      <dgm:t>
        <a:bodyPr/>
        <a:lstStyle/>
        <a:p>
          <a:r>
            <a:rPr lang="en-US"/>
            <a:t>Q0S: availability &amp; performance, access </a:t>
          </a:r>
        </a:p>
      </dgm:t>
    </dgm:pt>
    <dgm:pt modelId="{A736E444-64BB-421F-8088-A9907D2557D7}" type="parTrans" cxnId="{CDBC402A-77E3-451E-A5AC-B0D7856520DF}">
      <dgm:prSet/>
      <dgm:spPr/>
      <dgm:t>
        <a:bodyPr/>
        <a:lstStyle/>
        <a:p>
          <a:endParaRPr lang="en-US"/>
        </a:p>
      </dgm:t>
    </dgm:pt>
    <dgm:pt modelId="{40A95951-AA9D-442B-B904-2EDDCB50B1C1}" type="sibTrans" cxnId="{CDBC402A-77E3-451E-A5AC-B0D7856520DF}">
      <dgm:prSet/>
      <dgm:spPr/>
      <dgm:t>
        <a:bodyPr/>
        <a:lstStyle/>
        <a:p>
          <a:endParaRPr lang="en-US"/>
        </a:p>
      </dgm:t>
    </dgm:pt>
    <dgm:pt modelId="{080E6DBE-45B5-4F5D-8F50-70654E35B132}" type="pres">
      <dgm:prSet presAssocID="{9960E259-2D7C-41B0-A7BD-EA7713A39390}" presName="linear" presStyleCnt="0">
        <dgm:presLayoutVars>
          <dgm:dir/>
          <dgm:animLvl val="lvl"/>
          <dgm:resizeHandles val="exact"/>
        </dgm:presLayoutVars>
      </dgm:prSet>
      <dgm:spPr/>
    </dgm:pt>
    <dgm:pt modelId="{2BCD4D38-4C3B-41CA-A22D-29E54A73500F}" type="pres">
      <dgm:prSet presAssocID="{4CB779D5-5208-4EB4-AAD2-D441587A5226}" presName="parentLin" presStyleCnt="0"/>
      <dgm:spPr/>
    </dgm:pt>
    <dgm:pt modelId="{568BB6B0-0CB9-4F23-9FD4-9BF6DEE03F32}" type="pres">
      <dgm:prSet presAssocID="{4CB779D5-5208-4EB4-AAD2-D441587A5226}" presName="parentLeftMargin" presStyleLbl="node1" presStyleIdx="0" presStyleCnt="2"/>
      <dgm:spPr/>
    </dgm:pt>
    <dgm:pt modelId="{2E86B779-540A-48ED-8CC4-72D7D5A48D70}" type="pres">
      <dgm:prSet presAssocID="{4CB779D5-5208-4EB4-AAD2-D441587A5226}" presName="parentText" presStyleLbl="node1" presStyleIdx="0" presStyleCnt="2">
        <dgm:presLayoutVars>
          <dgm:chMax val="0"/>
          <dgm:bulletEnabled val="1"/>
        </dgm:presLayoutVars>
      </dgm:prSet>
      <dgm:spPr/>
    </dgm:pt>
    <dgm:pt modelId="{76481FE9-1000-4D7D-914B-6CF8F4489767}" type="pres">
      <dgm:prSet presAssocID="{4CB779D5-5208-4EB4-AAD2-D441587A5226}" presName="negativeSpace" presStyleCnt="0"/>
      <dgm:spPr/>
    </dgm:pt>
    <dgm:pt modelId="{0767C038-D294-4D52-BC63-824860B476A4}" type="pres">
      <dgm:prSet presAssocID="{4CB779D5-5208-4EB4-AAD2-D441587A5226}" presName="childText" presStyleLbl="conFgAcc1" presStyleIdx="0" presStyleCnt="2">
        <dgm:presLayoutVars>
          <dgm:bulletEnabled val="1"/>
        </dgm:presLayoutVars>
      </dgm:prSet>
      <dgm:spPr/>
    </dgm:pt>
    <dgm:pt modelId="{FE782D2C-21F2-46BB-A212-C4F80E78118B}" type="pres">
      <dgm:prSet presAssocID="{765ED19D-03BA-49F7-80BA-A47303BA3F2F}" presName="spaceBetweenRectangles" presStyleCnt="0"/>
      <dgm:spPr/>
    </dgm:pt>
    <dgm:pt modelId="{FBD4B727-E27F-46FB-AE4C-8A96381A8558}" type="pres">
      <dgm:prSet presAssocID="{B7140F99-F6ED-43F2-B5CC-425353737B2F}" presName="parentLin" presStyleCnt="0"/>
      <dgm:spPr/>
    </dgm:pt>
    <dgm:pt modelId="{9C5808AA-1299-4383-8341-3C34327323DB}" type="pres">
      <dgm:prSet presAssocID="{B7140F99-F6ED-43F2-B5CC-425353737B2F}" presName="parentLeftMargin" presStyleLbl="node1" presStyleIdx="0" presStyleCnt="2"/>
      <dgm:spPr/>
    </dgm:pt>
    <dgm:pt modelId="{BD7F8D24-DD35-428E-B83A-9320820D0D6E}" type="pres">
      <dgm:prSet presAssocID="{B7140F99-F6ED-43F2-B5CC-425353737B2F}" presName="parentText" presStyleLbl="node1" presStyleIdx="1" presStyleCnt="2">
        <dgm:presLayoutVars>
          <dgm:chMax val="0"/>
          <dgm:bulletEnabled val="1"/>
        </dgm:presLayoutVars>
      </dgm:prSet>
      <dgm:spPr/>
    </dgm:pt>
    <dgm:pt modelId="{8742E03F-ECA2-4842-AE40-78EAB33303E9}" type="pres">
      <dgm:prSet presAssocID="{B7140F99-F6ED-43F2-B5CC-425353737B2F}" presName="negativeSpace" presStyleCnt="0"/>
      <dgm:spPr/>
    </dgm:pt>
    <dgm:pt modelId="{E7D7F3BB-15F7-4E92-8F56-CFB65665CDD7}" type="pres">
      <dgm:prSet presAssocID="{B7140F99-F6ED-43F2-B5CC-425353737B2F}" presName="childText" presStyleLbl="conFgAcc1" presStyleIdx="1" presStyleCnt="2">
        <dgm:presLayoutVars>
          <dgm:bulletEnabled val="1"/>
        </dgm:presLayoutVars>
      </dgm:prSet>
      <dgm:spPr/>
    </dgm:pt>
  </dgm:ptLst>
  <dgm:cxnLst>
    <dgm:cxn modelId="{A0E8E708-6F72-4234-94FF-4C5765C4AA38}" srcId="{B7140F99-F6ED-43F2-B5CC-425353737B2F}" destId="{600A49F6-39AA-4762-9445-A357E1FF4FF4}" srcOrd="0" destOrd="0" parTransId="{C27C6FB9-6511-4026-87A8-CD4F082EDECB}" sibTransId="{1CC0055D-D9FC-4497-856A-BD53170F3ED1}"/>
    <dgm:cxn modelId="{5E003429-05BA-4562-8C6D-FD3223550FA1}" type="presOf" srcId="{001DD484-417F-4F44-8C72-6A87B5926F4D}" destId="{0767C038-D294-4D52-BC63-824860B476A4}" srcOrd="0" destOrd="1" presId="urn:microsoft.com/office/officeart/2005/8/layout/list1"/>
    <dgm:cxn modelId="{CDBC402A-77E3-451E-A5AC-B0D7856520DF}" srcId="{B7140F99-F6ED-43F2-B5CC-425353737B2F}" destId="{4B1B3AE0-70F1-41C3-BF78-0B0BA3CC8BB5}" srcOrd="2" destOrd="0" parTransId="{A736E444-64BB-421F-8088-A9907D2557D7}" sibTransId="{40A95951-AA9D-442B-B904-2EDDCB50B1C1}"/>
    <dgm:cxn modelId="{15A5B55F-CEF3-4F57-8ABB-59BB9EF53A14}" type="presOf" srcId="{4CB779D5-5208-4EB4-AAD2-D441587A5226}" destId="{2E86B779-540A-48ED-8CC4-72D7D5A48D70}" srcOrd="1" destOrd="0" presId="urn:microsoft.com/office/officeart/2005/8/layout/list1"/>
    <dgm:cxn modelId="{3AFDB95F-CFCA-48A2-9D97-6504BED5489E}" srcId="{4CB779D5-5208-4EB4-AAD2-D441587A5226}" destId="{001DD484-417F-4F44-8C72-6A87B5926F4D}" srcOrd="1" destOrd="0" parTransId="{917A1BDC-2FFB-4B2B-B87A-3B0BD89B5380}" sibTransId="{86A7DBA7-CDE0-48B0-AE16-D18E652CCC8F}"/>
    <dgm:cxn modelId="{0F21AC41-44EA-433D-90BD-8D32387746BF}" srcId="{4CB779D5-5208-4EB4-AAD2-D441587A5226}" destId="{4778DEE2-9C26-44CE-A4F3-30EB7F450401}" srcOrd="0" destOrd="0" parTransId="{70467F87-732E-4121-BE5E-B42EABB4886A}" sibTransId="{06ABAF4C-FCEA-44FF-AC92-D3DAC2BFCC68}"/>
    <dgm:cxn modelId="{85922564-1C53-4B2B-95EA-4E0FEA5922F3}" srcId="{9960E259-2D7C-41B0-A7BD-EA7713A39390}" destId="{4CB779D5-5208-4EB4-AAD2-D441587A5226}" srcOrd="0" destOrd="0" parTransId="{72553BD9-9928-4EDA-9350-8C8D2CEC1FBD}" sibTransId="{765ED19D-03BA-49F7-80BA-A47303BA3F2F}"/>
    <dgm:cxn modelId="{42C7E370-460B-466A-9B9F-515F7EC61655}" type="presOf" srcId="{2CACA07D-F2A5-4F7C-A15B-2019403DA00F}" destId="{0767C038-D294-4D52-BC63-824860B476A4}" srcOrd="0" destOrd="2" presId="urn:microsoft.com/office/officeart/2005/8/layout/list1"/>
    <dgm:cxn modelId="{2008685A-F3DC-4A22-8875-AB0FBFF6B014}" type="presOf" srcId="{D7AA54AD-8CD0-4E29-AA46-B9F5FDAE2383}" destId="{E7D7F3BB-15F7-4E92-8F56-CFB65665CDD7}" srcOrd="0" destOrd="1" presId="urn:microsoft.com/office/officeart/2005/8/layout/list1"/>
    <dgm:cxn modelId="{C0B6EC7C-2DF9-494C-AE2F-B56C2477EA07}" type="presOf" srcId="{600A49F6-39AA-4762-9445-A357E1FF4FF4}" destId="{E7D7F3BB-15F7-4E92-8F56-CFB65665CDD7}" srcOrd="0" destOrd="0" presId="urn:microsoft.com/office/officeart/2005/8/layout/list1"/>
    <dgm:cxn modelId="{C99F2B85-E276-4391-92B2-0AD4393D1493}" srcId="{4CB779D5-5208-4EB4-AAD2-D441587A5226}" destId="{2CACA07D-F2A5-4F7C-A15B-2019403DA00F}" srcOrd="2" destOrd="0" parTransId="{BBC12F96-FAFE-4F5F-A32C-084151D0E96E}" sibTransId="{A53E0B1D-A9B8-4C4D-8230-F7339AE639F7}"/>
    <dgm:cxn modelId="{081FA98A-B1DA-4AF9-9605-9A7B070B621F}" type="presOf" srcId="{4CB779D5-5208-4EB4-AAD2-D441587A5226}" destId="{568BB6B0-0CB9-4F23-9FD4-9BF6DEE03F32}" srcOrd="0" destOrd="0" presId="urn:microsoft.com/office/officeart/2005/8/layout/list1"/>
    <dgm:cxn modelId="{585055A2-1AA4-4E61-845E-543A14EC319E}" srcId="{9960E259-2D7C-41B0-A7BD-EA7713A39390}" destId="{B7140F99-F6ED-43F2-B5CC-425353737B2F}" srcOrd="1" destOrd="0" parTransId="{2D9F7F0F-8F78-432F-B81B-16309BFE9352}" sibTransId="{92C3143B-8485-44C4-B689-7ADED906FAD8}"/>
    <dgm:cxn modelId="{4256CDC2-080C-4C19-B0B2-0EE9A96A29D1}" type="presOf" srcId="{B7140F99-F6ED-43F2-B5CC-425353737B2F}" destId="{9C5808AA-1299-4383-8341-3C34327323DB}" srcOrd="0" destOrd="0" presId="urn:microsoft.com/office/officeart/2005/8/layout/list1"/>
    <dgm:cxn modelId="{08EE98D8-CF23-4283-BD5C-27B8C5841304}" type="presOf" srcId="{4B1B3AE0-70F1-41C3-BF78-0B0BA3CC8BB5}" destId="{E7D7F3BB-15F7-4E92-8F56-CFB65665CDD7}" srcOrd="0" destOrd="2" presId="urn:microsoft.com/office/officeart/2005/8/layout/list1"/>
    <dgm:cxn modelId="{0240FBD8-1474-46F4-B9D2-74507CCC1B80}" type="presOf" srcId="{9960E259-2D7C-41B0-A7BD-EA7713A39390}" destId="{080E6DBE-45B5-4F5D-8F50-70654E35B132}" srcOrd="0" destOrd="0" presId="urn:microsoft.com/office/officeart/2005/8/layout/list1"/>
    <dgm:cxn modelId="{299621D9-D1F9-4758-8A14-122CA14BA6E8}" type="presOf" srcId="{B7140F99-F6ED-43F2-B5CC-425353737B2F}" destId="{BD7F8D24-DD35-428E-B83A-9320820D0D6E}" srcOrd="1" destOrd="0" presId="urn:microsoft.com/office/officeart/2005/8/layout/list1"/>
    <dgm:cxn modelId="{22C10DE0-EC01-47D7-BF16-DA09670133DF}" type="presOf" srcId="{4778DEE2-9C26-44CE-A4F3-30EB7F450401}" destId="{0767C038-D294-4D52-BC63-824860B476A4}" srcOrd="0" destOrd="0" presId="urn:microsoft.com/office/officeart/2005/8/layout/list1"/>
    <dgm:cxn modelId="{7D6383E2-226E-46D9-9079-3C404DC8464E}" srcId="{B7140F99-F6ED-43F2-B5CC-425353737B2F}" destId="{D7AA54AD-8CD0-4E29-AA46-B9F5FDAE2383}" srcOrd="1" destOrd="0" parTransId="{898FDF1F-1C1B-4BF5-B7C7-71B70533AB6A}" sibTransId="{E6B17C94-D5F3-4D8B-9546-5EC05F637916}"/>
    <dgm:cxn modelId="{C1B86896-AF5E-4F6B-A87A-D85F664C9D64}" type="presParOf" srcId="{080E6DBE-45B5-4F5D-8F50-70654E35B132}" destId="{2BCD4D38-4C3B-41CA-A22D-29E54A73500F}" srcOrd="0" destOrd="0" presId="urn:microsoft.com/office/officeart/2005/8/layout/list1"/>
    <dgm:cxn modelId="{9E48B3F8-513F-4D0E-9A14-354C1E94E6E6}" type="presParOf" srcId="{2BCD4D38-4C3B-41CA-A22D-29E54A73500F}" destId="{568BB6B0-0CB9-4F23-9FD4-9BF6DEE03F32}" srcOrd="0" destOrd="0" presId="urn:microsoft.com/office/officeart/2005/8/layout/list1"/>
    <dgm:cxn modelId="{535135BB-CA2F-4437-8C99-7D4A3B9F18AD}" type="presParOf" srcId="{2BCD4D38-4C3B-41CA-A22D-29E54A73500F}" destId="{2E86B779-540A-48ED-8CC4-72D7D5A48D70}" srcOrd="1" destOrd="0" presId="urn:microsoft.com/office/officeart/2005/8/layout/list1"/>
    <dgm:cxn modelId="{9E92D1CE-9F77-4135-B740-7EC902B4DA98}" type="presParOf" srcId="{080E6DBE-45B5-4F5D-8F50-70654E35B132}" destId="{76481FE9-1000-4D7D-914B-6CF8F4489767}" srcOrd="1" destOrd="0" presId="urn:microsoft.com/office/officeart/2005/8/layout/list1"/>
    <dgm:cxn modelId="{61E027EC-EC50-4795-B4A8-8C9035F26EA4}" type="presParOf" srcId="{080E6DBE-45B5-4F5D-8F50-70654E35B132}" destId="{0767C038-D294-4D52-BC63-824860B476A4}" srcOrd="2" destOrd="0" presId="urn:microsoft.com/office/officeart/2005/8/layout/list1"/>
    <dgm:cxn modelId="{7C8CF34A-D651-48CF-BE4B-06529CFEA056}" type="presParOf" srcId="{080E6DBE-45B5-4F5D-8F50-70654E35B132}" destId="{FE782D2C-21F2-46BB-A212-C4F80E78118B}" srcOrd="3" destOrd="0" presId="urn:microsoft.com/office/officeart/2005/8/layout/list1"/>
    <dgm:cxn modelId="{3CFE1DFF-C411-4DBB-9AFC-6B58B9557E58}" type="presParOf" srcId="{080E6DBE-45B5-4F5D-8F50-70654E35B132}" destId="{FBD4B727-E27F-46FB-AE4C-8A96381A8558}" srcOrd="4" destOrd="0" presId="urn:microsoft.com/office/officeart/2005/8/layout/list1"/>
    <dgm:cxn modelId="{BF5F4DF4-57CD-453E-BFE1-94E161E93956}" type="presParOf" srcId="{FBD4B727-E27F-46FB-AE4C-8A96381A8558}" destId="{9C5808AA-1299-4383-8341-3C34327323DB}" srcOrd="0" destOrd="0" presId="urn:microsoft.com/office/officeart/2005/8/layout/list1"/>
    <dgm:cxn modelId="{5F83CB79-A1A4-468F-94DA-5E8694C8ECBD}" type="presParOf" srcId="{FBD4B727-E27F-46FB-AE4C-8A96381A8558}" destId="{BD7F8D24-DD35-428E-B83A-9320820D0D6E}" srcOrd="1" destOrd="0" presId="urn:microsoft.com/office/officeart/2005/8/layout/list1"/>
    <dgm:cxn modelId="{4A21DB73-475B-4B9A-B290-16189D56ED01}" type="presParOf" srcId="{080E6DBE-45B5-4F5D-8F50-70654E35B132}" destId="{8742E03F-ECA2-4842-AE40-78EAB33303E9}" srcOrd="5" destOrd="0" presId="urn:microsoft.com/office/officeart/2005/8/layout/list1"/>
    <dgm:cxn modelId="{FC8701CC-EDD9-48ED-8C31-D1278F1F2865}" type="presParOf" srcId="{080E6DBE-45B5-4F5D-8F50-70654E35B132}" destId="{E7D7F3BB-15F7-4E92-8F56-CFB65665CDD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C41266D-C6F1-4B13-A2D4-27D1A69449BB}"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2837F6A2-6E41-44CB-924D-2A1E62FC1951}">
      <dgm:prSet/>
      <dgm:spPr/>
      <dgm:t>
        <a:bodyPr/>
        <a:lstStyle/>
        <a:p>
          <a:r>
            <a:rPr lang="en-US"/>
            <a:t>Identity Access Management</a:t>
          </a:r>
        </a:p>
      </dgm:t>
    </dgm:pt>
    <dgm:pt modelId="{F73A647A-6324-4177-8FCA-1A51563C9FFA}" type="parTrans" cxnId="{37610731-5135-4A2A-9B5B-CBCDED068505}">
      <dgm:prSet/>
      <dgm:spPr/>
      <dgm:t>
        <a:bodyPr/>
        <a:lstStyle/>
        <a:p>
          <a:endParaRPr lang="en-US"/>
        </a:p>
      </dgm:t>
    </dgm:pt>
    <dgm:pt modelId="{F4E8244B-51E3-49D0-B0F1-A9F5BAEDBF12}" type="sibTrans" cxnId="{37610731-5135-4A2A-9B5B-CBCDED068505}">
      <dgm:prSet/>
      <dgm:spPr/>
      <dgm:t>
        <a:bodyPr/>
        <a:lstStyle/>
        <a:p>
          <a:endParaRPr lang="en-US"/>
        </a:p>
      </dgm:t>
    </dgm:pt>
    <dgm:pt modelId="{FF6FCCDE-1666-4AE7-A6F4-35DA7A024D93}">
      <dgm:prSet/>
      <dgm:spPr/>
      <dgm:t>
        <a:bodyPr/>
        <a:lstStyle/>
        <a:p>
          <a:r>
            <a:rPr lang="en-US"/>
            <a:t>Message format / data format</a:t>
          </a:r>
        </a:p>
      </dgm:t>
    </dgm:pt>
    <dgm:pt modelId="{6070687F-98FF-4CB9-A867-3CDE55E66B70}" type="parTrans" cxnId="{0E49B4BD-82F0-4668-B92A-6BB9A4A1D2A2}">
      <dgm:prSet/>
      <dgm:spPr/>
      <dgm:t>
        <a:bodyPr/>
        <a:lstStyle/>
        <a:p>
          <a:endParaRPr lang="en-US"/>
        </a:p>
      </dgm:t>
    </dgm:pt>
    <dgm:pt modelId="{E4408E9A-9A08-43BF-916C-FD8817691964}" type="sibTrans" cxnId="{0E49B4BD-82F0-4668-B92A-6BB9A4A1D2A2}">
      <dgm:prSet/>
      <dgm:spPr/>
      <dgm:t>
        <a:bodyPr/>
        <a:lstStyle/>
        <a:p>
          <a:endParaRPr lang="en-US"/>
        </a:p>
      </dgm:t>
    </dgm:pt>
    <dgm:pt modelId="{7D325A79-5319-497C-BB8F-E360FE97A156}">
      <dgm:prSet/>
      <dgm:spPr/>
      <dgm:t>
        <a:bodyPr/>
        <a:lstStyle/>
        <a:p>
          <a:r>
            <a:rPr lang="en-US"/>
            <a:t>Data exchange support system</a:t>
          </a:r>
        </a:p>
      </dgm:t>
    </dgm:pt>
    <dgm:pt modelId="{566CAAD8-D4C8-4F50-A275-F9C9EE903FF4}" type="parTrans" cxnId="{2CDCA450-59CB-4C73-AAEA-15BBB51D6B88}">
      <dgm:prSet/>
      <dgm:spPr/>
      <dgm:t>
        <a:bodyPr/>
        <a:lstStyle/>
        <a:p>
          <a:endParaRPr lang="en-US"/>
        </a:p>
      </dgm:t>
    </dgm:pt>
    <dgm:pt modelId="{772CE4C5-D32F-433E-8626-6C9C9DE9FDCF}" type="sibTrans" cxnId="{2CDCA450-59CB-4C73-AAEA-15BBB51D6B88}">
      <dgm:prSet/>
      <dgm:spPr/>
      <dgm:t>
        <a:bodyPr/>
        <a:lstStyle/>
        <a:p>
          <a:endParaRPr lang="en-US"/>
        </a:p>
      </dgm:t>
    </dgm:pt>
    <dgm:pt modelId="{6B6E27D3-0A67-4741-A2C6-3D5AE2CA9820}">
      <dgm:prSet/>
      <dgm:spPr/>
      <dgm:t>
        <a:bodyPr/>
        <a:lstStyle/>
        <a:p>
          <a:r>
            <a:rPr lang="en-US"/>
            <a:t>Reuse across B2B &amp; B2C systems</a:t>
          </a:r>
        </a:p>
      </dgm:t>
    </dgm:pt>
    <dgm:pt modelId="{E4C78BCF-2D55-400D-8345-3FA4328044C3}" type="parTrans" cxnId="{3EDB076D-5FD9-4BE8-AC2D-3F3DAE80965F}">
      <dgm:prSet/>
      <dgm:spPr/>
      <dgm:t>
        <a:bodyPr/>
        <a:lstStyle/>
        <a:p>
          <a:endParaRPr lang="en-US"/>
        </a:p>
      </dgm:t>
    </dgm:pt>
    <dgm:pt modelId="{756B6B0E-720D-41A1-AB59-AE799404AD99}" type="sibTrans" cxnId="{3EDB076D-5FD9-4BE8-AC2D-3F3DAE80965F}">
      <dgm:prSet/>
      <dgm:spPr/>
      <dgm:t>
        <a:bodyPr/>
        <a:lstStyle/>
        <a:p>
          <a:endParaRPr lang="en-US"/>
        </a:p>
      </dgm:t>
    </dgm:pt>
    <dgm:pt modelId="{0A59554E-FFE4-46DD-BBA3-D5B31FD8B8DB}">
      <dgm:prSet/>
      <dgm:spPr/>
      <dgm:t>
        <a:bodyPr/>
        <a:lstStyle/>
        <a:p>
          <a:r>
            <a:rPr lang="en-US"/>
            <a:t>Operational support</a:t>
          </a:r>
        </a:p>
      </dgm:t>
    </dgm:pt>
    <dgm:pt modelId="{46778E28-BCFC-4C22-BD47-FA8D251544CF}" type="parTrans" cxnId="{31601746-9886-4F1D-BEBB-28F3BE1489D6}">
      <dgm:prSet/>
      <dgm:spPr/>
      <dgm:t>
        <a:bodyPr/>
        <a:lstStyle/>
        <a:p>
          <a:endParaRPr lang="en-US"/>
        </a:p>
      </dgm:t>
    </dgm:pt>
    <dgm:pt modelId="{E182AC47-E64C-47BD-9A46-A1AD74C1AADD}" type="sibTrans" cxnId="{31601746-9886-4F1D-BEBB-28F3BE1489D6}">
      <dgm:prSet/>
      <dgm:spPr/>
      <dgm:t>
        <a:bodyPr/>
        <a:lstStyle/>
        <a:p>
          <a:endParaRPr lang="en-US"/>
        </a:p>
      </dgm:t>
    </dgm:pt>
    <dgm:pt modelId="{5EB54014-C580-4C34-9B9E-FD5642FCD641}" type="pres">
      <dgm:prSet presAssocID="{7C41266D-C6F1-4B13-A2D4-27D1A69449BB}" presName="diagram" presStyleCnt="0">
        <dgm:presLayoutVars>
          <dgm:dir/>
          <dgm:resizeHandles val="exact"/>
        </dgm:presLayoutVars>
      </dgm:prSet>
      <dgm:spPr/>
    </dgm:pt>
    <dgm:pt modelId="{5F05563D-068E-4AD3-AFA3-B06A1A071C9F}" type="pres">
      <dgm:prSet presAssocID="{2837F6A2-6E41-44CB-924D-2A1E62FC1951}" presName="node" presStyleLbl="node1" presStyleIdx="0" presStyleCnt="5">
        <dgm:presLayoutVars>
          <dgm:bulletEnabled val="1"/>
        </dgm:presLayoutVars>
      </dgm:prSet>
      <dgm:spPr/>
    </dgm:pt>
    <dgm:pt modelId="{0C39CC93-557E-4969-91BD-4266B0C3DA53}" type="pres">
      <dgm:prSet presAssocID="{F4E8244B-51E3-49D0-B0F1-A9F5BAEDBF12}" presName="sibTrans" presStyleCnt="0"/>
      <dgm:spPr/>
    </dgm:pt>
    <dgm:pt modelId="{35B8DE63-7B84-46D4-99B8-33617C8C0B89}" type="pres">
      <dgm:prSet presAssocID="{FF6FCCDE-1666-4AE7-A6F4-35DA7A024D93}" presName="node" presStyleLbl="node1" presStyleIdx="1" presStyleCnt="5">
        <dgm:presLayoutVars>
          <dgm:bulletEnabled val="1"/>
        </dgm:presLayoutVars>
      </dgm:prSet>
      <dgm:spPr/>
    </dgm:pt>
    <dgm:pt modelId="{D6746421-8082-40FE-BADD-CA1CDA3607F6}" type="pres">
      <dgm:prSet presAssocID="{E4408E9A-9A08-43BF-916C-FD8817691964}" presName="sibTrans" presStyleCnt="0"/>
      <dgm:spPr/>
    </dgm:pt>
    <dgm:pt modelId="{C8556264-6CC6-4DAE-9022-6D3772E4180B}" type="pres">
      <dgm:prSet presAssocID="{7D325A79-5319-497C-BB8F-E360FE97A156}" presName="node" presStyleLbl="node1" presStyleIdx="2" presStyleCnt="5">
        <dgm:presLayoutVars>
          <dgm:bulletEnabled val="1"/>
        </dgm:presLayoutVars>
      </dgm:prSet>
      <dgm:spPr/>
    </dgm:pt>
    <dgm:pt modelId="{30F1D33F-F401-4E5E-9A17-9A4F77810127}" type="pres">
      <dgm:prSet presAssocID="{772CE4C5-D32F-433E-8626-6C9C9DE9FDCF}" presName="sibTrans" presStyleCnt="0"/>
      <dgm:spPr/>
    </dgm:pt>
    <dgm:pt modelId="{C9ED465B-949B-49E1-BD5E-B81AD8317367}" type="pres">
      <dgm:prSet presAssocID="{6B6E27D3-0A67-4741-A2C6-3D5AE2CA9820}" presName="node" presStyleLbl="node1" presStyleIdx="3" presStyleCnt="5">
        <dgm:presLayoutVars>
          <dgm:bulletEnabled val="1"/>
        </dgm:presLayoutVars>
      </dgm:prSet>
      <dgm:spPr/>
    </dgm:pt>
    <dgm:pt modelId="{C5882E97-D4E4-4078-83B5-1858006659B6}" type="pres">
      <dgm:prSet presAssocID="{756B6B0E-720D-41A1-AB59-AE799404AD99}" presName="sibTrans" presStyleCnt="0"/>
      <dgm:spPr/>
    </dgm:pt>
    <dgm:pt modelId="{6F563BFF-C81E-4A8F-B109-3BCB4130E5BD}" type="pres">
      <dgm:prSet presAssocID="{0A59554E-FFE4-46DD-BBA3-D5B31FD8B8DB}" presName="node" presStyleLbl="node1" presStyleIdx="4" presStyleCnt="5">
        <dgm:presLayoutVars>
          <dgm:bulletEnabled val="1"/>
        </dgm:presLayoutVars>
      </dgm:prSet>
      <dgm:spPr/>
    </dgm:pt>
  </dgm:ptLst>
  <dgm:cxnLst>
    <dgm:cxn modelId="{37610731-5135-4A2A-9B5B-CBCDED068505}" srcId="{7C41266D-C6F1-4B13-A2D4-27D1A69449BB}" destId="{2837F6A2-6E41-44CB-924D-2A1E62FC1951}" srcOrd="0" destOrd="0" parTransId="{F73A647A-6324-4177-8FCA-1A51563C9FFA}" sibTransId="{F4E8244B-51E3-49D0-B0F1-A9F5BAEDBF12}"/>
    <dgm:cxn modelId="{10B6E238-5338-445E-BC1D-30B54F73D753}" type="presOf" srcId="{7C41266D-C6F1-4B13-A2D4-27D1A69449BB}" destId="{5EB54014-C580-4C34-9B9E-FD5642FCD641}" srcOrd="0" destOrd="0" presId="urn:microsoft.com/office/officeart/2005/8/layout/default"/>
    <dgm:cxn modelId="{31601746-9886-4F1D-BEBB-28F3BE1489D6}" srcId="{7C41266D-C6F1-4B13-A2D4-27D1A69449BB}" destId="{0A59554E-FFE4-46DD-BBA3-D5B31FD8B8DB}" srcOrd="4" destOrd="0" parTransId="{46778E28-BCFC-4C22-BD47-FA8D251544CF}" sibTransId="{E182AC47-E64C-47BD-9A46-A1AD74C1AADD}"/>
    <dgm:cxn modelId="{3EDB076D-5FD9-4BE8-AC2D-3F3DAE80965F}" srcId="{7C41266D-C6F1-4B13-A2D4-27D1A69449BB}" destId="{6B6E27D3-0A67-4741-A2C6-3D5AE2CA9820}" srcOrd="3" destOrd="0" parTransId="{E4C78BCF-2D55-400D-8345-3FA4328044C3}" sibTransId="{756B6B0E-720D-41A1-AB59-AE799404AD99}"/>
    <dgm:cxn modelId="{9B7BD14E-AA1D-4529-8002-2A1FAE101669}" type="presOf" srcId="{2837F6A2-6E41-44CB-924D-2A1E62FC1951}" destId="{5F05563D-068E-4AD3-AFA3-B06A1A071C9F}" srcOrd="0" destOrd="0" presId="urn:microsoft.com/office/officeart/2005/8/layout/default"/>
    <dgm:cxn modelId="{2CDCA450-59CB-4C73-AAEA-15BBB51D6B88}" srcId="{7C41266D-C6F1-4B13-A2D4-27D1A69449BB}" destId="{7D325A79-5319-497C-BB8F-E360FE97A156}" srcOrd="2" destOrd="0" parTransId="{566CAAD8-D4C8-4F50-A275-F9C9EE903FF4}" sibTransId="{772CE4C5-D32F-433E-8626-6C9C9DE9FDCF}"/>
    <dgm:cxn modelId="{CCC93158-A87D-42E9-B52E-184D77D0BC4D}" type="presOf" srcId="{6B6E27D3-0A67-4741-A2C6-3D5AE2CA9820}" destId="{C9ED465B-949B-49E1-BD5E-B81AD8317367}" srcOrd="0" destOrd="0" presId="urn:microsoft.com/office/officeart/2005/8/layout/default"/>
    <dgm:cxn modelId="{CFDF7398-D74D-46E4-8743-9A7E0AB8ACE5}" type="presOf" srcId="{FF6FCCDE-1666-4AE7-A6F4-35DA7A024D93}" destId="{35B8DE63-7B84-46D4-99B8-33617C8C0B89}" srcOrd="0" destOrd="0" presId="urn:microsoft.com/office/officeart/2005/8/layout/default"/>
    <dgm:cxn modelId="{0E49B4BD-82F0-4668-B92A-6BB9A4A1D2A2}" srcId="{7C41266D-C6F1-4B13-A2D4-27D1A69449BB}" destId="{FF6FCCDE-1666-4AE7-A6F4-35DA7A024D93}" srcOrd="1" destOrd="0" parTransId="{6070687F-98FF-4CB9-A867-3CDE55E66B70}" sibTransId="{E4408E9A-9A08-43BF-916C-FD8817691964}"/>
    <dgm:cxn modelId="{6130B0C3-AA7E-43E3-AE6A-79CDB1A91473}" type="presOf" srcId="{7D325A79-5319-497C-BB8F-E360FE97A156}" destId="{C8556264-6CC6-4DAE-9022-6D3772E4180B}" srcOrd="0" destOrd="0" presId="urn:microsoft.com/office/officeart/2005/8/layout/default"/>
    <dgm:cxn modelId="{6B37E4F9-DCCC-48C2-94BF-95B6CAF89149}" type="presOf" srcId="{0A59554E-FFE4-46DD-BBA3-D5B31FD8B8DB}" destId="{6F563BFF-C81E-4A8F-B109-3BCB4130E5BD}" srcOrd="0" destOrd="0" presId="urn:microsoft.com/office/officeart/2005/8/layout/default"/>
    <dgm:cxn modelId="{99B91B62-E2AB-413A-95B3-F8F4B40A533C}" type="presParOf" srcId="{5EB54014-C580-4C34-9B9E-FD5642FCD641}" destId="{5F05563D-068E-4AD3-AFA3-B06A1A071C9F}" srcOrd="0" destOrd="0" presId="urn:microsoft.com/office/officeart/2005/8/layout/default"/>
    <dgm:cxn modelId="{C3D166B3-D66F-4A50-A82D-1805414C09F4}" type="presParOf" srcId="{5EB54014-C580-4C34-9B9E-FD5642FCD641}" destId="{0C39CC93-557E-4969-91BD-4266B0C3DA53}" srcOrd="1" destOrd="0" presId="urn:microsoft.com/office/officeart/2005/8/layout/default"/>
    <dgm:cxn modelId="{9B28065F-2DD3-4138-A8B0-15C50E71D467}" type="presParOf" srcId="{5EB54014-C580-4C34-9B9E-FD5642FCD641}" destId="{35B8DE63-7B84-46D4-99B8-33617C8C0B89}" srcOrd="2" destOrd="0" presId="urn:microsoft.com/office/officeart/2005/8/layout/default"/>
    <dgm:cxn modelId="{C7080B40-8524-45A4-AC87-B31B483EC406}" type="presParOf" srcId="{5EB54014-C580-4C34-9B9E-FD5642FCD641}" destId="{D6746421-8082-40FE-BADD-CA1CDA3607F6}" srcOrd="3" destOrd="0" presId="urn:microsoft.com/office/officeart/2005/8/layout/default"/>
    <dgm:cxn modelId="{50238691-66B4-44EF-9BB8-4AD3D5C8CDCE}" type="presParOf" srcId="{5EB54014-C580-4C34-9B9E-FD5642FCD641}" destId="{C8556264-6CC6-4DAE-9022-6D3772E4180B}" srcOrd="4" destOrd="0" presId="urn:microsoft.com/office/officeart/2005/8/layout/default"/>
    <dgm:cxn modelId="{7C2CFBAF-A522-4CF4-B4AE-7F38BFFF1C4B}" type="presParOf" srcId="{5EB54014-C580-4C34-9B9E-FD5642FCD641}" destId="{30F1D33F-F401-4E5E-9A17-9A4F77810127}" srcOrd="5" destOrd="0" presId="urn:microsoft.com/office/officeart/2005/8/layout/default"/>
    <dgm:cxn modelId="{DC2DC1B5-7C41-400E-BE31-4A05EB3FE9A4}" type="presParOf" srcId="{5EB54014-C580-4C34-9B9E-FD5642FCD641}" destId="{C9ED465B-949B-49E1-BD5E-B81AD8317367}" srcOrd="6" destOrd="0" presId="urn:microsoft.com/office/officeart/2005/8/layout/default"/>
    <dgm:cxn modelId="{172047E8-F2BD-4D3F-B858-32CF1E573601}" type="presParOf" srcId="{5EB54014-C580-4C34-9B9E-FD5642FCD641}" destId="{C5882E97-D4E4-4078-83B5-1858006659B6}" srcOrd="7" destOrd="0" presId="urn:microsoft.com/office/officeart/2005/8/layout/default"/>
    <dgm:cxn modelId="{C1AB84B8-B45A-4B04-959E-BD44278E8202}" type="presParOf" srcId="{5EB54014-C580-4C34-9B9E-FD5642FCD641}" destId="{6F563BFF-C81E-4A8F-B109-3BCB4130E5B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032F61-0278-4CE4-90E1-0FC5B51B9D93}" type="doc">
      <dgm:prSet loTypeId="urn:microsoft.com/office/officeart/2016/7/layout/HorizontalActionList" loCatId="List" qsTypeId="urn:microsoft.com/office/officeart/2005/8/quickstyle/simple1" qsCatId="simple" csTypeId="urn:microsoft.com/office/officeart/2005/8/colors/colorful2" csCatId="colorful"/>
      <dgm:spPr/>
      <dgm:t>
        <a:bodyPr/>
        <a:lstStyle/>
        <a:p>
          <a:endParaRPr lang="en-US"/>
        </a:p>
      </dgm:t>
    </dgm:pt>
    <dgm:pt modelId="{F93A52A3-A728-4563-9D73-E555799EA079}">
      <dgm:prSet/>
      <dgm:spPr/>
      <dgm:t>
        <a:bodyPr/>
        <a:lstStyle/>
        <a:p>
          <a:r>
            <a:rPr lang="en-US"/>
            <a:t>Old/Classical</a:t>
          </a:r>
        </a:p>
      </dgm:t>
    </dgm:pt>
    <dgm:pt modelId="{9FCDE85E-9C0B-4DC5-84A0-E4E6A7219087}" type="parTrans" cxnId="{495CEF06-395A-41BC-AC63-2C601C61FDA4}">
      <dgm:prSet/>
      <dgm:spPr/>
      <dgm:t>
        <a:bodyPr/>
        <a:lstStyle/>
        <a:p>
          <a:endParaRPr lang="en-US"/>
        </a:p>
      </dgm:t>
    </dgm:pt>
    <dgm:pt modelId="{01F30E92-7F5F-45D6-A7C9-6F887B995604}" type="sibTrans" cxnId="{495CEF06-395A-41BC-AC63-2C601C61FDA4}">
      <dgm:prSet/>
      <dgm:spPr/>
      <dgm:t>
        <a:bodyPr/>
        <a:lstStyle/>
        <a:p>
          <a:endParaRPr lang="en-US"/>
        </a:p>
      </dgm:t>
    </dgm:pt>
    <dgm:pt modelId="{B5C664B6-409A-4C06-A94B-0530E649839A}">
      <dgm:prSet/>
      <dgm:spPr/>
      <dgm:t>
        <a:bodyPr/>
        <a:lstStyle/>
        <a:p>
          <a:r>
            <a:rPr lang="en-US"/>
            <a:t>Electronic Data Interchange</a:t>
          </a:r>
        </a:p>
      </dgm:t>
    </dgm:pt>
    <dgm:pt modelId="{2D90F0D8-F5B1-4B53-BB94-B0AD0B54F7E9}" type="parTrans" cxnId="{68D47664-6B18-44FE-B0E8-E4B52EA01AB2}">
      <dgm:prSet/>
      <dgm:spPr/>
      <dgm:t>
        <a:bodyPr/>
        <a:lstStyle/>
        <a:p>
          <a:endParaRPr lang="en-US"/>
        </a:p>
      </dgm:t>
    </dgm:pt>
    <dgm:pt modelId="{154CEE0F-AAAD-46ED-8843-23296424FA27}" type="sibTrans" cxnId="{68D47664-6B18-44FE-B0E8-E4B52EA01AB2}">
      <dgm:prSet/>
      <dgm:spPr/>
      <dgm:t>
        <a:bodyPr/>
        <a:lstStyle/>
        <a:p>
          <a:endParaRPr lang="en-US"/>
        </a:p>
      </dgm:t>
    </dgm:pt>
    <dgm:pt modelId="{5581EC14-EDF8-4AEF-9148-E50560344F60}">
      <dgm:prSet/>
      <dgm:spPr/>
      <dgm:t>
        <a:bodyPr/>
        <a:lstStyle/>
        <a:p>
          <a:r>
            <a:rPr lang="en-US"/>
            <a:t>Extranet</a:t>
          </a:r>
        </a:p>
      </dgm:t>
    </dgm:pt>
    <dgm:pt modelId="{E4ADD8CC-B2B7-4987-BDEA-007436A2CA5F}" type="parTrans" cxnId="{826B2CCD-4F0C-4584-A503-ABE1643F0640}">
      <dgm:prSet/>
      <dgm:spPr/>
      <dgm:t>
        <a:bodyPr/>
        <a:lstStyle/>
        <a:p>
          <a:endParaRPr lang="en-US"/>
        </a:p>
      </dgm:t>
    </dgm:pt>
    <dgm:pt modelId="{B74895F2-5891-43EB-A8AE-C37426BC25AE}" type="sibTrans" cxnId="{826B2CCD-4F0C-4584-A503-ABE1643F0640}">
      <dgm:prSet/>
      <dgm:spPr/>
      <dgm:t>
        <a:bodyPr/>
        <a:lstStyle/>
        <a:p>
          <a:endParaRPr lang="en-US"/>
        </a:p>
      </dgm:t>
    </dgm:pt>
    <dgm:pt modelId="{7FAA7518-EE50-41F2-AD92-4F6B9200F3CF}">
      <dgm:prSet/>
      <dgm:spPr/>
      <dgm:t>
        <a:bodyPr/>
        <a:lstStyle/>
        <a:p>
          <a:r>
            <a:rPr lang="en-US" dirty="0"/>
            <a:t>Managed File Transfer</a:t>
          </a:r>
        </a:p>
      </dgm:t>
    </dgm:pt>
    <dgm:pt modelId="{B42A3C72-F74B-4041-A8AC-2939B58BA1B0}" type="parTrans" cxnId="{AC4AC942-4A99-4F5A-BF95-A301FB6FFED9}">
      <dgm:prSet/>
      <dgm:spPr/>
      <dgm:t>
        <a:bodyPr/>
        <a:lstStyle/>
        <a:p>
          <a:endParaRPr lang="en-US"/>
        </a:p>
      </dgm:t>
    </dgm:pt>
    <dgm:pt modelId="{74C9DA94-FC75-4859-86A9-7AEF71F8624E}" type="sibTrans" cxnId="{AC4AC942-4A99-4F5A-BF95-A301FB6FFED9}">
      <dgm:prSet/>
      <dgm:spPr/>
      <dgm:t>
        <a:bodyPr/>
        <a:lstStyle/>
        <a:p>
          <a:endParaRPr lang="en-US"/>
        </a:p>
      </dgm:t>
    </dgm:pt>
    <dgm:pt modelId="{0EC512DC-D701-4F54-AE26-A06F84664249}">
      <dgm:prSet/>
      <dgm:spPr/>
      <dgm:t>
        <a:bodyPr/>
        <a:lstStyle/>
        <a:p>
          <a:r>
            <a:rPr lang="en-US"/>
            <a:t>Modern</a:t>
          </a:r>
        </a:p>
      </dgm:t>
    </dgm:pt>
    <dgm:pt modelId="{F58F917D-FF3A-4ACC-9E6B-59B886523BD5}" type="parTrans" cxnId="{00C23C7F-25DF-4B7C-B36F-B86994D5450F}">
      <dgm:prSet/>
      <dgm:spPr/>
      <dgm:t>
        <a:bodyPr/>
        <a:lstStyle/>
        <a:p>
          <a:endParaRPr lang="en-US"/>
        </a:p>
      </dgm:t>
    </dgm:pt>
    <dgm:pt modelId="{CF4AB6FB-9EEC-44ED-AB34-75D815567E76}" type="sibTrans" cxnId="{00C23C7F-25DF-4B7C-B36F-B86994D5450F}">
      <dgm:prSet/>
      <dgm:spPr/>
      <dgm:t>
        <a:bodyPr/>
        <a:lstStyle/>
        <a:p>
          <a:endParaRPr lang="en-US"/>
        </a:p>
      </dgm:t>
    </dgm:pt>
    <dgm:pt modelId="{9F12452C-6854-4981-BDCD-05E07AFC7BC8}">
      <dgm:prSet/>
      <dgm:spPr/>
      <dgm:t>
        <a:bodyPr/>
        <a:lstStyle/>
        <a:p>
          <a:r>
            <a:rPr lang="en-US"/>
            <a:t>API Integration</a:t>
          </a:r>
        </a:p>
      </dgm:t>
    </dgm:pt>
    <dgm:pt modelId="{EF91D6A6-BC4F-4682-8FB1-FDC8EEC19E30}" type="parTrans" cxnId="{09D27127-4A0B-4F2F-9FB6-6BA55985ABDF}">
      <dgm:prSet/>
      <dgm:spPr/>
      <dgm:t>
        <a:bodyPr/>
        <a:lstStyle/>
        <a:p>
          <a:endParaRPr lang="en-US"/>
        </a:p>
      </dgm:t>
    </dgm:pt>
    <dgm:pt modelId="{A44D8E20-EF5D-44AE-A119-ECAA72FD936D}" type="sibTrans" cxnId="{09D27127-4A0B-4F2F-9FB6-6BA55985ABDF}">
      <dgm:prSet/>
      <dgm:spPr/>
      <dgm:t>
        <a:bodyPr/>
        <a:lstStyle/>
        <a:p>
          <a:endParaRPr lang="en-US"/>
        </a:p>
      </dgm:t>
    </dgm:pt>
    <dgm:pt modelId="{E8A5AD54-D7BC-4AE4-99C2-9319E79AC1AF}">
      <dgm:prSet/>
      <dgm:spPr/>
      <dgm:t>
        <a:bodyPr/>
        <a:lstStyle/>
        <a:p>
          <a:r>
            <a:rPr lang="en-US"/>
            <a:t>Event Streaming / Integration</a:t>
          </a:r>
        </a:p>
      </dgm:t>
    </dgm:pt>
    <dgm:pt modelId="{ACFDADC9-CBB1-47C2-A40C-7F690BF8FC27}" type="parTrans" cxnId="{32690CAB-43E9-4A9C-9F50-B7FDA37A405F}">
      <dgm:prSet/>
      <dgm:spPr/>
      <dgm:t>
        <a:bodyPr/>
        <a:lstStyle/>
        <a:p>
          <a:endParaRPr lang="en-US"/>
        </a:p>
      </dgm:t>
    </dgm:pt>
    <dgm:pt modelId="{4C378E37-A709-4464-956D-D489BA5C13BD}" type="sibTrans" cxnId="{32690CAB-43E9-4A9C-9F50-B7FDA37A405F}">
      <dgm:prSet/>
      <dgm:spPr/>
      <dgm:t>
        <a:bodyPr/>
        <a:lstStyle/>
        <a:p>
          <a:endParaRPr lang="en-US"/>
        </a:p>
      </dgm:t>
    </dgm:pt>
    <dgm:pt modelId="{82C98669-021A-4038-89AF-66A3E7072A0A}" type="pres">
      <dgm:prSet presAssocID="{BB032F61-0278-4CE4-90E1-0FC5B51B9D93}" presName="Name0" presStyleCnt="0">
        <dgm:presLayoutVars>
          <dgm:dir/>
          <dgm:animLvl val="lvl"/>
          <dgm:resizeHandles val="exact"/>
        </dgm:presLayoutVars>
      </dgm:prSet>
      <dgm:spPr/>
    </dgm:pt>
    <dgm:pt modelId="{22D1BD6C-4843-4A9A-ADD6-CEA28F28C6A6}" type="pres">
      <dgm:prSet presAssocID="{F93A52A3-A728-4563-9D73-E555799EA079}" presName="composite" presStyleCnt="0"/>
      <dgm:spPr/>
    </dgm:pt>
    <dgm:pt modelId="{2DE69062-A7B3-46B5-B525-5DCD53E80083}" type="pres">
      <dgm:prSet presAssocID="{F93A52A3-A728-4563-9D73-E555799EA079}" presName="parTx" presStyleLbl="alignNode1" presStyleIdx="0" presStyleCnt="2">
        <dgm:presLayoutVars>
          <dgm:chMax val="0"/>
          <dgm:chPref val="0"/>
        </dgm:presLayoutVars>
      </dgm:prSet>
      <dgm:spPr/>
    </dgm:pt>
    <dgm:pt modelId="{FAB1F5BC-6B0A-40A0-B6FC-8D4336776847}" type="pres">
      <dgm:prSet presAssocID="{F93A52A3-A728-4563-9D73-E555799EA079}" presName="desTx" presStyleLbl="alignAccFollowNode1" presStyleIdx="0" presStyleCnt="2">
        <dgm:presLayoutVars/>
      </dgm:prSet>
      <dgm:spPr/>
    </dgm:pt>
    <dgm:pt modelId="{C2E3AAC7-0A49-4897-89CF-C6C2D7AA7354}" type="pres">
      <dgm:prSet presAssocID="{01F30E92-7F5F-45D6-A7C9-6F887B995604}" presName="space" presStyleCnt="0"/>
      <dgm:spPr/>
    </dgm:pt>
    <dgm:pt modelId="{C60D108F-31F4-4E0A-9781-664CEC60D77C}" type="pres">
      <dgm:prSet presAssocID="{0EC512DC-D701-4F54-AE26-A06F84664249}" presName="composite" presStyleCnt="0"/>
      <dgm:spPr/>
    </dgm:pt>
    <dgm:pt modelId="{D9102A09-EF93-4237-8F63-25C69BAE0EAD}" type="pres">
      <dgm:prSet presAssocID="{0EC512DC-D701-4F54-AE26-A06F84664249}" presName="parTx" presStyleLbl="alignNode1" presStyleIdx="1" presStyleCnt="2">
        <dgm:presLayoutVars>
          <dgm:chMax val="0"/>
          <dgm:chPref val="0"/>
        </dgm:presLayoutVars>
      </dgm:prSet>
      <dgm:spPr/>
    </dgm:pt>
    <dgm:pt modelId="{81FF1F1D-A86D-433E-B367-6B85172FD851}" type="pres">
      <dgm:prSet presAssocID="{0EC512DC-D701-4F54-AE26-A06F84664249}" presName="desTx" presStyleLbl="alignAccFollowNode1" presStyleIdx="1" presStyleCnt="2">
        <dgm:presLayoutVars/>
      </dgm:prSet>
      <dgm:spPr/>
    </dgm:pt>
  </dgm:ptLst>
  <dgm:cxnLst>
    <dgm:cxn modelId="{F7397700-2FD0-49A5-98F6-8A5987D8F9D1}" type="presOf" srcId="{B5C664B6-409A-4C06-A94B-0530E649839A}" destId="{FAB1F5BC-6B0A-40A0-B6FC-8D4336776847}" srcOrd="0" destOrd="0" presId="urn:microsoft.com/office/officeart/2016/7/layout/HorizontalActionList"/>
    <dgm:cxn modelId="{495CEF06-395A-41BC-AC63-2C601C61FDA4}" srcId="{BB032F61-0278-4CE4-90E1-0FC5B51B9D93}" destId="{F93A52A3-A728-4563-9D73-E555799EA079}" srcOrd="0" destOrd="0" parTransId="{9FCDE85E-9C0B-4DC5-84A0-E4E6A7219087}" sibTransId="{01F30E92-7F5F-45D6-A7C9-6F887B995604}"/>
    <dgm:cxn modelId="{09D27127-4A0B-4F2F-9FB6-6BA55985ABDF}" srcId="{0EC512DC-D701-4F54-AE26-A06F84664249}" destId="{9F12452C-6854-4981-BDCD-05E07AFC7BC8}" srcOrd="0" destOrd="0" parTransId="{EF91D6A6-BC4F-4682-8FB1-FDC8EEC19E30}" sibTransId="{A44D8E20-EF5D-44AE-A119-ECAA72FD936D}"/>
    <dgm:cxn modelId="{0116D930-FF3D-4AF1-8D00-88B8567C43B9}" type="presOf" srcId="{BB032F61-0278-4CE4-90E1-0FC5B51B9D93}" destId="{82C98669-021A-4038-89AF-66A3E7072A0A}" srcOrd="0" destOrd="0" presId="urn:microsoft.com/office/officeart/2016/7/layout/HorizontalActionList"/>
    <dgm:cxn modelId="{4B842533-2F35-4D6E-A1A0-D757738EFFA6}" type="presOf" srcId="{F93A52A3-A728-4563-9D73-E555799EA079}" destId="{2DE69062-A7B3-46B5-B525-5DCD53E80083}" srcOrd="0" destOrd="0" presId="urn:microsoft.com/office/officeart/2016/7/layout/HorizontalActionList"/>
    <dgm:cxn modelId="{611A7B40-27D9-4ED1-BD2E-2C014314B8E6}" type="presOf" srcId="{E8A5AD54-D7BC-4AE4-99C2-9319E79AC1AF}" destId="{81FF1F1D-A86D-433E-B367-6B85172FD851}" srcOrd="0" destOrd="1" presId="urn:microsoft.com/office/officeart/2016/7/layout/HorizontalActionList"/>
    <dgm:cxn modelId="{8153675E-387D-41E7-8529-D8B268CF6BD5}" type="presOf" srcId="{9F12452C-6854-4981-BDCD-05E07AFC7BC8}" destId="{81FF1F1D-A86D-433E-B367-6B85172FD851}" srcOrd="0" destOrd="0" presId="urn:microsoft.com/office/officeart/2016/7/layout/HorizontalActionList"/>
    <dgm:cxn modelId="{4EFE0461-C0C5-4299-AF2C-59ADC9B77E94}" type="presOf" srcId="{7FAA7518-EE50-41F2-AD92-4F6B9200F3CF}" destId="{FAB1F5BC-6B0A-40A0-B6FC-8D4336776847}" srcOrd="0" destOrd="2" presId="urn:microsoft.com/office/officeart/2016/7/layout/HorizontalActionList"/>
    <dgm:cxn modelId="{AC4AC942-4A99-4F5A-BF95-A301FB6FFED9}" srcId="{F93A52A3-A728-4563-9D73-E555799EA079}" destId="{7FAA7518-EE50-41F2-AD92-4F6B9200F3CF}" srcOrd="2" destOrd="0" parTransId="{B42A3C72-F74B-4041-A8AC-2939B58BA1B0}" sibTransId="{74C9DA94-FC75-4859-86A9-7AEF71F8624E}"/>
    <dgm:cxn modelId="{68D47664-6B18-44FE-B0E8-E4B52EA01AB2}" srcId="{F93A52A3-A728-4563-9D73-E555799EA079}" destId="{B5C664B6-409A-4C06-A94B-0530E649839A}" srcOrd="0" destOrd="0" parTransId="{2D90F0D8-F5B1-4B53-BB94-B0AD0B54F7E9}" sibTransId="{154CEE0F-AAAD-46ED-8843-23296424FA27}"/>
    <dgm:cxn modelId="{00C23C7F-25DF-4B7C-B36F-B86994D5450F}" srcId="{BB032F61-0278-4CE4-90E1-0FC5B51B9D93}" destId="{0EC512DC-D701-4F54-AE26-A06F84664249}" srcOrd="1" destOrd="0" parTransId="{F58F917D-FF3A-4ACC-9E6B-59B886523BD5}" sibTransId="{CF4AB6FB-9EEC-44ED-AB34-75D815567E76}"/>
    <dgm:cxn modelId="{32690CAB-43E9-4A9C-9F50-B7FDA37A405F}" srcId="{0EC512DC-D701-4F54-AE26-A06F84664249}" destId="{E8A5AD54-D7BC-4AE4-99C2-9319E79AC1AF}" srcOrd="1" destOrd="0" parTransId="{ACFDADC9-CBB1-47C2-A40C-7F690BF8FC27}" sibTransId="{4C378E37-A709-4464-956D-D489BA5C13BD}"/>
    <dgm:cxn modelId="{826B2CCD-4F0C-4584-A503-ABE1643F0640}" srcId="{F93A52A3-A728-4563-9D73-E555799EA079}" destId="{5581EC14-EDF8-4AEF-9148-E50560344F60}" srcOrd="1" destOrd="0" parTransId="{E4ADD8CC-B2B7-4987-BDEA-007436A2CA5F}" sibTransId="{B74895F2-5891-43EB-A8AE-C37426BC25AE}"/>
    <dgm:cxn modelId="{629271CF-8D83-4905-949C-F6934DC49479}" type="presOf" srcId="{0EC512DC-D701-4F54-AE26-A06F84664249}" destId="{D9102A09-EF93-4237-8F63-25C69BAE0EAD}" srcOrd="0" destOrd="0" presId="urn:microsoft.com/office/officeart/2016/7/layout/HorizontalActionList"/>
    <dgm:cxn modelId="{A54F9ED3-F6FD-405C-9DE7-7C9AC4CA8C32}" type="presOf" srcId="{5581EC14-EDF8-4AEF-9148-E50560344F60}" destId="{FAB1F5BC-6B0A-40A0-B6FC-8D4336776847}" srcOrd="0" destOrd="1" presId="urn:microsoft.com/office/officeart/2016/7/layout/HorizontalActionList"/>
    <dgm:cxn modelId="{CB9BF098-A395-429C-9B6F-90BDF5E4AABE}" type="presParOf" srcId="{82C98669-021A-4038-89AF-66A3E7072A0A}" destId="{22D1BD6C-4843-4A9A-ADD6-CEA28F28C6A6}" srcOrd="0" destOrd="0" presId="urn:microsoft.com/office/officeart/2016/7/layout/HorizontalActionList"/>
    <dgm:cxn modelId="{5E009182-7572-40CF-B408-18A17E980803}" type="presParOf" srcId="{22D1BD6C-4843-4A9A-ADD6-CEA28F28C6A6}" destId="{2DE69062-A7B3-46B5-B525-5DCD53E80083}" srcOrd="0" destOrd="0" presId="urn:microsoft.com/office/officeart/2016/7/layout/HorizontalActionList"/>
    <dgm:cxn modelId="{10890D3F-C842-4B41-9390-47840A791D25}" type="presParOf" srcId="{22D1BD6C-4843-4A9A-ADD6-CEA28F28C6A6}" destId="{FAB1F5BC-6B0A-40A0-B6FC-8D4336776847}" srcOrd="1" destOrd="0" presId="urn:microsoft.com/office/officeart/2016/7/layout/HorizontalActionList"/>
    <dgm:cxn modelId="{E7E802CE-ECB7-4C8C-ADB6-FD3A73A13A38}" type="presParOf" srcId="{82C98669-021A-4038-89AF-66A3E7072A0A}" destId="{C2E3AAC7-0A49-4897-89CF-C6C2D7AA7354}" srcOrd="1" destOrd="0" presId="urn:microsoft.com/office/officeart/2016/7/layout/HorizontalActionList"/>
    <dgm:cxn modelId="{E2AE10C3-7F12-474C-B18E-170D79839615}" type="presParOf" srcId="{82C98669-021A-4038-89AF-66A3E7072A0A}" destId="{C60D108F-31F4-4E0A-9781-664CEC60D77C}" srcOrd="2" destOrd="0" presId="urn:microsoft.com/office/officeart/2016/7/layout/HorizontalActionList"/>
    <dgm:cxn modelId="{9F4B7F3E-EA6A-4CCD-8027-C43376B55651}" type="presParOf" srcId="{C60D108F-31F4-4E0A-9781-664CEC60D77C}" destId="{D9102A09-EF93-4237-8F63-25C69BAE0EAD}" srcOrd="0" destOrd="0" presId="urn:microsoft.com/office/officeart/2016/7/layout/HorizontalActionList"/>
    <dgm:cxn modelId="{6B1EB527-2C41-4430-9731-0EC2D66F51C1}" type="presParOf" srcId="{C60D108F-31F4-4E0A-9781-664CEC60D77C}" destId="{81FF1F1D-A86D-433E-B367-6B85172FD851}"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CBFAB4D-8537-4F19-A647-B6F20D7F1F8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9468294-3BEA-4CC8-86FD-08AAB587CC7A}">
      <dgm:prSet/>
      <dgm:spPr/>
      <dgm:t>
        <a:bodyPr/>
        <a:lstStyle/>
        <a:p>
          <a:r>
            <a:rPr lang="en-US"/>
            <a:t>Offload computation from online systems</a:t>
          </a:r>
        </a:p>
      </dgm:t>
    </dgm:pt>
    <dgm:pt modelId="{B9DF4C70-54F3-4DC3-AF0A-BBD036D7EB9B}" type="parTrans" cxnId="{EA9B72E2-8387-4EF6-82BB-9E8057074583}">
      <dgm:prSet/>
      <dgm:spPr/>
      <dgm:t>
        <a:bodyPr/>
        <a:lstStyle/>
        <a:p>
          <a:endParaRPr lang="en-US"/>
        </a:p>
      </dgm:t>
    </dgm:pt>
    <dgm:pt modelId="{1BF32F79-2C89-4412-AD0B-3BFF46972C38}" type="sibTrans" cxnId="{EA9B72E2-8387-4EF6-82BB-9E8057074583}">
      <dgm:prSet/>
      <dgm:spPr/>
      <dgm:t>
        <a:bodyPr/>
        <a:lstStyle/>
        <a:p>
          <a:endParaRPr lang="en-US"/>
        </a:p>
      </dgm:t>
    </dgm:pt>
    <dgm:pt modelId="{696E15C5-591B-470A-9171-AEEB60A9BB4E}">
      <dgm:prSet/>
      <dgm:spPr/>
      <dgm:t>
        <a:bodyPr/>
        <a:lstStyle/>
        <a:p>
          <a:r>
            <a:rPr lang="en-US"/>
            <a:t>Efficient bulk processing of data, e.g., database updates and ETL</a:t>
          </a:r>
        </a:p>
      </dgm:t>
    </dgm:pt>
    <dgm:pt modelId="{2F92C8BC-0C2F-4522-9E00-683E183CF008}" type="parTrans" cxnId="{1F711B59-AA9E-43CE-8BAC-7B074CCA3580}">
      <dgm:prSet/>
      <dgm:spPr/>
      <dgm:t>
        <a:bodyPr/>
        <a:lstStyle/>
        <a:p>
          <a:endParaRPr lang="en-US"/>
        </a:p>
      </dgm:t>
    </dgm:pt>
    <dgm:pt modelId="{AD39D05D-4B61-4463-841C-91A5D10460D4}" type="sibTrans" cxnId="{1F711B59-AA9E-43CE-8BAC-7B074CCA3580}">
      <dgm:prSet/>
      <dgm:spPr/>
      <dgm:t>
        <a:bodyPr/>
        <a:lstStyle/>
        <a:p>
          <a:endParaRPr lang="en-US"/>
        </a:p>
      </dgm:t>
    </dgm:pt>
    <dgm:pt modelId="{F9B38B44-BBF4-4ECA-A128-D77D266AABD9}">
      <dgm:prSet/>
      <dgm:spPr/>
      <dgm:t>
        <a:bodyPr/>
        <a:lstStyle/>
        <a:p>
          <a:r>
            <a:rPr lang="en-US"/>
            <a:t>Bulk operations on digital images &amp; videos, e.g., resizing, conversion, watermarking etc.</a:t>
          </a:r>
        </a:p>
      </dgm:t>
    </dgm:pt>
    <dgm:pt modelId="{9E715E8A-72B2-4FB9-8BD9-6E7666E1AA52}" type="parTrans" cxnId="{29303913-C1E7-47C4-8E02-2AE1FFAA99DE}">
      <dgm:prSet/>
      <dgm:spPr/>
      <dgm:t>
        <a:bodyPr/>
        <a:lstStyle/>
        <a:p>
          <a:endParaRPr lang="en-US"/>
        </a:p>
      </dgm:t>
    </dgm:pt>
    <dgm:pt modelId="{BDBFD67E-95BA-4709-9F0F-9694E45509CE}" type="sibTrans" cxnId="{29303913-C1E7-47C4-8E02-2AE1FFAA99DE}">
      <dgm:prSet/>
      <dgm:spPr/>
      <dgm:t>
        <a:bodyPr/>
        <a:lstStyle/>
        <a:p>
          <a:endParaRPr lang="en-US"/>
        </a:p>
      </dgm:t>
    </dgm:pt>
    <dgm:pt modelId="{87CE0216-D3A9-4D2F-AE47-013E249E7831}">
      <dgm:prSet/>
      <dgm:spPr/>
      <dgm:t>
        <a:bodyPr/>
        <a:lstStyle/>
        <a:p>
          <a:r>
            <a:rPr lang="en-US"/>
            <a:t>Applicable in B2B Use Cases</a:t>
          </a:r>
        </a:p>
      </dgm:t>
    </dgm:pt>
    <dgm:pt modelId="{FD5F4F4B-4E8B-42F4-907C-5654353C68B5}" type="parTrans" cxnId="{EC352534-85E8-4A5A-AE05-A135E5FC1C7C}">
      <dgm:prSet/>
      <dgm:spPr/>
      <dgm:t>
        <a:bodyPr/>
        <a:lstStyle/>
        <a:p>
          <a:endParaRPr lang="en-US"/>
        </a:p>
      </dgm:t>
    </dgm:pt>
    <dgm:pt modelId="{BFD6F052-94C0-481D-9A83-1A4105F75A84}" type="sibTrans" cxnId="{EC352534-85E8-4A5A-AE05-A135E5FC1C7C}">
      <dgm:prSet/>
      <dgm:spPr/>
      <dgm:t>
        <a:bodyPr/>
        <a:lstStyle/>
        <a:p>
          <a:endParaRPr lang="en-US"/>
        </a:p>
      </dgm:t>
    </dgm:pt>
    <dgm:pt modelId="{BB6F1BAA-FCB5-47DF-B84C-E3232D3DB6E3}" type="pres">
      <dgm:prSet presAssocID="{7CBFAB4D-8537-4F19-A647-B6F20D7F1F8C}" presName="linear" presStyleCnt="0">
        <dgm:presLayoutVars>
          <dgm:animLvl val="lvl"/>
          <dgm:resizeHandles val="exact"/>
        </dgm:presLayoutVars>
      </dgm:prSet>
      <dgm:spPr/>
    </dgm:pt>
    <dgm:pt modelId="{E2FCF94D-3274-4109-A714-B90AD593B9C9}" type="pres">
      <dgm:prSet presAssocID="{F9468294-3BEA-4CC8-86FD-08AAB587CC7A}" presName="parentText" presStyleLbl="node1" presStyleIdx="0" presStyleCnt="4">
        <dgm:presLayoutVars>
          <dgm:chMax val="0"/>
          <dgm:bulletEnabled val="1"/>
        </dgm:presLayoutVars>
      </dgm:prSet>
      <dgm:spPr/>
    </dgm:pt>
    <dgm:pt modelId="{F9B62584-E993-482A-B00D-661B661C93DC}" type="pres">
      <dgm:prSet presAssocID="{1BF32F79-2C89-4412-AD0B-3BFF46972C38}" presName="spacer" presStyleCnt="0"/>
      <dgm:spPr/>
    </dgm:pt>
    <dgm:pt modelId="{C94217C4-8C49-4ED4-8FAA-E826F035B8F6}" type="pres">
      <dgm:prSet presAssocID="{696E15C5-591B-470A-9171-AEEB60A9BB4E}" presName="parentText" presStyleLbl="node1" presStyleIdx="1" presStyleCnt="4">
        <dgm:presLayoutVars>
          <dgm:chMax val="0"/>
          <dgm:bulletEnabled val="1"/>
        </dgm:presLayoutVars>
      </dgm:prSet>
      <dgm:spPr/>
    </dgm:pt>
    <dgm:pt modelId="{109B062D-387F-49A1-99CB-2CA9D230924B}" type="pres">
      <dgm:prSet presAssocID="{AD39D05D-4B61-4463-841C-91A5D10460D4}" presName="spacer" presStyleCnt="0"/>
      <dgm:spPr/>
    </dgm:pt>
    <dgm:pt modelId="{67E3AFC5-61FE-489D-85BB-BB69BBCAE929}" type="pres">
      <dgm:prSet presAssocID="{F9B38B44-BBF4-4ECA-A128-D77D266AABD9}" presName="parentText" presStyleLbl="node1" presStyleIdx="2" presStyleCnt="4">
        <dgm:presLayoutVars>
          <dgm:chMax val="0"/>
          <dgm:bulletEnabled val="1"/>
        </dgm:presLayoutVars>
      </dgm:prSet>
      <dgm:spPr/>
    </dgm:pt>
    <dgm:pt modelId="{9308C726-B730-4658-9748-57BC5CBBB24D}" type="pres">
      <dgm:prSet presAssocID="{BDBFD67E-95BA-4709-9F0F-9694E45509CE}" presName="spacer" presStyleCnt="0"/>
      <dgm:spPr/>
    </dgm:pt>
    <dgm:pt modelId="{265DC867-CD86-46E8-8099-DB05DF3F1D76}" type="pres">
      <dgm:prSet presAssocID="{87CE0216-D3A9-4D2F-AE47-013E249E7831}" presName="parentText" presStyleLbl="node1" presStyleIdx="3" presStyleCnt="4">
        <dgm:presLayoutVars>
          <dgm:chMax val="0"/>
          <dgm:bulletEnabled val="1"/>
        </dgm:presLayoutVars>
      </dgm:prSet>
      <dgm:spPr/>
    </dgm:pt>
  </dgm:ptLst>
  <dgm:cxnLst>
    <dgm:cxn modelId="{571E320E-3DDD-4C97-9C8F-8C044ED38F95}" type="presOf" srcId="{F9B38B44-BBF4-4ECA-A128-D77D266AABD9}" destId="{67E3AFC5-61FE-489D-85BB-BB69BBCAE929}" srcOrd="0" destOrd="0" presId="urn:microsoft.com/office/officeart/2005/8/layout/vList2"/>
    <dgm:cxn modelId="{29303913-C1E7-47C4-8E02-2AE1FFAA99DE}" srcId="{7CBFAB4D-8537-4F19-A647-B6F20D7F1F8C}" destId="{F9B38B44-BBF4-4ECA-A128-D77D266AABD9}" srcOrd="2" destOrd="0" parTransId="{9E715E8A-72B2-4FB9-8BD9-6E7666E1AA52}" sibTransId="{BDBFD67E-95BA-4709-9F0F-9694E45509CE}"/>
    <dgm:cxn modelId="{F39B8726-DF6D-45ED-ABA8-7C124EFEAFA2}" type="presOf" srcId="{F9468294-3BEA-4CC8-86FD-08AAB587CC7A}" destId="{E2FCF94D-3274-4109-A714-B90AD593B9C9}" srcOrd="0" destOrd="0" presId="urn:microsoft.com/office/officeart/2005/8/layout/vList2"/>
    <dgm:cxn modelId="{52D57B2B-2493-4D53-A6DC-073FF27B7F18}" type="presOf" srcId="{87CE0216-D3A9-4D2F-AE47-013E249E7831}" destId="{265DC867-CD86-46E8-8099-DB05DF3F1D76}" srcOrd="0" destOrd="0" presId="urn:microsoft.com/office/officeart/2005/8/layout/vList2"/>
    <dgm:cxn modelId="{EC352534-85E8-4A5A-AE05-A135E5FC1C7C}" srcId="{7CBFAB4D-8537-4F19-A647-B6F20D7F1F8C}" destId="{87CE0216-D3A9-4D2F-AE47-013E249E7831}" srcOrd="3" destOrd="0" parTransId="{FD5F4F4B-4E8B-42F4-907C-5654353C68B5}" sibTransId="{BFD6F052-94C0-481D-9A83-1A4105F75A84}"/>
    <dgm:cxn modelId="{4E47EA48-500A-40A1-B113-D21FD849BAF2}" type="presOf" srcId="{696E15C5-591B-470A-9171-AEEB60A9BB4E}" destId="{C94217C4-8C49-4ED4-8FAA-E826F035B8F6}" srcOrd="0" destOrd="0" presId="urn:microsoft.com/office/officeart/2005/8/layout/vList2"/>
    <dgm:cxn modelId="{258B4A78-5C3F-4E59-ADC0-05A8FC64664B}" type="presOf" srcId="{7CBFAB4D-8537-4F19-A647-B6F20D7F1F8C}" destId="{BB6F1BAA-FCB5-47DF-B84C-E3232D3DB6E3}" srcOrd="0" destOrd="0" presId="urn:microsoft.com/office/officeart/2005/8/layout/vList2"/>
    <dgm:cxn modelId="{1F711B59-AA9E-43CE-8BAC-7B074CCA3580}" srcId="{7CBFAB4D-8537-4F19-A647-B6F20D7F1F8C}" destId="{696E15C5-591B-470A-9171-AEEB60A9BB4E}" srcOrd="1" destOrd="0" parTransId="{2F92C8BC-0C2F-4522-9E00-683E183CF008}" sibTransId="{AD39D05D-4B61-4463-841C-91A5D10460D4}"/>
    <dgm:cxn modelId="{EA9B72E2-8387-4EF6-82BB-9E8057074583}" srcId="{7CBFAB4D-8537-4F19-A647-B6F20D7F1F8C}" destId="{F9468294-3BEA-4CC8-86FD-08AAB587CC7A}" srcOrd="0" destOrd="0" parTransId="{B9DF4C70-54F3-4DC3-AF0A-BBD036D7EB9B}" sibTransId="{1BF32F79-2C89-4412-AD0B-3BFF46972C38}"/>
    <dgm:cxn modelId="{578CF10C-487E-418D-BC62-5BE440A7F083}" type="presParOf" srcId="{BB6F1BAA-FCB5-47DF-B84C-E3232D3DB6E3}" destId="{E2FCF94D-3274-4109-A714-B90AD593B9C9}" srcOrd="0" destOrd="0" presId="urn:microsoft.com/office/officeart/2005/8/layout/vList2"/>
    <dgm:cxn modelId="{6A9A6F81-ECA4-4F02-9619-C5AE0F59B7AE}" type="presParOf" srcId="{BB6F1BAA-FCB5-47DF-B84C-E3232D3DB6E3}" destId="{F9B62584-E993-482A-B00D-661B661C93DC}" srcOrd="1" destOrd="0" presId="urn:microsoft.com/office/officeart/2005/8/layout/vList2"/>
    <dgm:cxn modelId="{E8A50D76-FF63-40EE-808F-198000603A4F}" type="presParOf" srcId="{BB6F1BAA-FCB5-47DF-B84C-E3232D3DB6E3}" destId="{C94217C4-8C49-4ED4-8FAA-E826F035B8F6}" srcOrd="2" destOrd="0" presId="urn:microsoft.com/office/officeart/2005/8/layout/vList2"/>
    <dgm:cxn modelId="{097FDEDA-0A9A-4E4F-9EC4-B60801A693E9}" type="presParOf" srcId="{BB6F1BAA-FCB5-47DF-B84C-E3232D3DB6E3}" destId="{109B062D-387F-49A1-99CB-2CA9D230924B}" srcOrd="3" destOrd="0" presId="urn:microsoft.com/office/officeart/2005/8/layout/vList2"/>
    <dgm:cxn modelId="{DE230C5C-FBE6-408D-BBCA-6ACCECB03178}" type="presParOf" srcId="{BB6F1BAA-FCB5-47DF-B84C-E3232D3DB6E3}" destId="{67E3AFC5-61FE-489D-85BB-BB69BBCAE929}" srcOrd="4" destOrd="0" presId="urn:microsoft.com/office/officeart/2005/8/layout/vList2"/>
    <dgm:cxn modelId="{ED51F495-DBC5-4A98-997D-E4CB4F44DD46}" type="presParOf" srcId="{BB6F1BAA-FCB5-47DF-B84C-E3232D3DB6E3}" destId="{9308C726-B730-4658-9748-57BC5CBBB24D}" srcOrd="5" destOrd="0" presId="urn:microsoft.com/office/officeart/2005/8/layout/vList2"/>
    <dgm:cxn modelId="{2EEAA659-A26A-4B7D-80E3-26D4C6D1A115}" type="presParOf" srcId="{BB6F1BAA-FCB5-47DF-B84C-E3232D3DB6E3}" destId="{265DC867-CD86-46E8-8099-DB05DF3F1D7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272A8-B37F-EB4C-8908-FC9A16CF0405}">
      <dsp:nvSpPr>
        <dsp:cNvPr id="0" name=""/>
        <dsp:cNvSpPr/>
      </dsp:nvSpPr>
      <dsp:spPr>
        <a:xfrm rot="5400000">
          <a:off x="-107900" y="108620"/>
          <a:ext cx="719336" cy="5035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252488"/>
        <a:ext cx="503535" cy="215801"/>
      </dsp:txXfrm>
    </dsp:sp>
    <dsp:sp modelId="{DA7F98C0-EA4A-4243-906D-19BAEB94FF17}">
      <dsp:nvSpPr>
        <dsp:cNvPr id="0" name=""/>
        <dsp:cNvSpPr/>
      </dsp:nvSpPr>
      <dsp:spPr>
        <a:xfrm rot="5400000">
          <a:off x="4132783" y="-3628528"/>
          <a:ext cx="467568" cy="772606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Enterprise Application Integration (EAI)</a:t>
          </a:r>
          <a:endParaRPr lang="en-US" sz="2700" i="1" kern="1200" dirty="0"/>
        </a:p>
      </dsp:txBody>
      <dsp:txXfrm rot="-5400000">
        <a:off x="503536" y="23544"/>
        <a:ext cx="7703239" cy="421918"/>
      </dsp:txXfrm>
    </dsp:sp>
    <dsp:sp modelId="{80920448-9B9B-214A-966C-5FC5C692232D}">
      <dsp:nvSpPr>
        <dsp:cNvPr id="0" name=""/>
        <dsp:cNvSpPr/>
      </dsp:nvSpPr>
      <dsp:spPr>
        <a:xfrm rot="5400000">
          <a:off x="-107900" y="742818"/>
          <a:ext cx="719336" cy="50353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886686"/>
        <a:ext cx="503535" cy="215801"/>
      </dsp:txXfrm>
    </dsp:sp>
    <dsp:sp modelId="{1F96269F-F8F3-7543-B509-54905F5648F8}">
      <dsp:nvSpPr>
        <dsp:cNvPr id="0" name=""/>
        <dsp:cNvSpPr/>
      </dsp:nvSpPr>
      <dsp:spPr>
        <a:xfrm rot="5400000">
          <a:off x="4132783" y="-2994330"/>
          <a:ext cx="467568" cy="772606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API Gateways</a:t>
          </a:r>
        </a:p>
      </dsp:txBody>
      <dsp:txXfrm rot="-5400000">
        <a:off x="503536" y="657742"/>
        <a:ext cx="7703239" cy="421918"/>
      </dsp:txXfrm>
    </dsp:sp>
    <dsp:sp modelId="{C185CE75-1DEC-4B36-B0D2-97E0C93A6DFB}">
      <dsp:nvSpPr>
        <dsp:cNvPr id="0" name=""/>
        <dsp:cNvSpPr/>
      </dsp:nvSpPr>
      <dsp:spPr>
        <a:xfrm rot="5400000">
          <a:off x="-107900" y="1377015"/>
          <a:ext cx="719336" cy="503535"/>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1520883"/>
        <a:ext cx="503535" cy="215801"/>
      </dsp:txXfrm>
    </dsp:sp>
    <dsp:sp modelId="{4C19C588-9F90-4110-B719-721A40EA2FE9}">
      <dsp:nvSpPr>
        <dsp:cNvPr id="0" name=""/>
        <dsp:cNvSpPr/>
      </dsp:nvSpPr>
      <dsp:spPr>
        <a:xfrm rot="5400000">
          <a:off x="4132783" y="-2360132"/>
          <a:ext cx="467568" cy="7726064"/>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API Security</a:t>
          </a:r>
        </a:p>
      </dsp:txBody>
      <dsp:txXfrm rot="-5400000">
        <a:off x="503536" y="1291940"/>
        <a:ext cx="7703239" cy="421918"/>
      </dsp:txXfrm>
    </dsp:sp>
    <dsp:sp modelId="{68D779AE-8E2F-490D-9C6B-8A0CA13EC055}">
      <dsp:nvSpPr>
        <dsp:cNvPr id="0" name=""/>
        <dsp:cNvSpPr/>
      </dsp:nvSpPr>
      <dsp:spPr>
        <a:xfrm rot="5400000">
          <a:off x="-107900" y="2011213"/>
          <a:ext cx="719336" cy="503535"/>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rot="-5400000">
        <a:off x="1" y="2155081"/>
        <a:ext cx="503535" cy="215801"/>
      </dsp:txXfrm>
    </dsp:sp>
    <dsp:sp modelId="{BEE76781-2968-4B15-A831-53511FFAD54E}">
      <dsp:nvSpPr>
        <dsp:cNvPr id="0" name=""/>
        <dsp:cNvSpPr/>
      </dsp:nvSpPr>
      <dsp:spPr>
        <a:xfrm rot="5400000">
          <a:off x="4132783" y="-1725934"/>
          <a:ext cx="467568" cy="7726064"/>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JSON Web Tokens (JWT) </a:t>
          </a:r>
        </a:p>
      </dsp:txBody>
      <dsp:txXfrm rot="-5400000">
        <a:off x="503536" y="1926138"/>
        <a:ext cx="7703239" cy="421918"/>
      </dsp:txXfrm>
    </dsp:sp>
    <dsp:sp modelId="{3FF33CBC-8A39-F840-BD54-81897D233287}">
      <dsp:nvSpPr>
        <dsp:cNvPr id="0" name=""/>
        <dsp:cNvSpPr/>
      </dsp:nvSpPr>
      <dsp:spPr>
        <a:xfrm rot="5400000">
          <a:off x="-107900" y="2645411"/>
          <a:ext cx="719336" cy="503535"/>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2789279"/>
        <a:ext cx="503535" cy="215801"/>
      </dsp:txXfrm>
    </dsp:sp>
    <dsp:sp modelId="{DDDF0464-D98A-E14F-8A4C-1A36A8FDDF75}">
      <dsp:nvSpPr>
        <dsp:cNvPr id="0" name=""/>
        <dsp:cNvSpPr/>
      </dsp:nvSpPr>
      <dsp:spPr>
        <a:xfrm rot="5400000">
          <a:off x="4132783" y="-1091736"/>
          <a:ext cx="467568" cy="7726064"/>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Business to Business (B2B) Computation</a:t>
          </a:r>
        </a:p>
      </dsp:txBody>
      <dsp:txXfrm rot="-5400000">
        <a:off x="503536" y="2560336"/>
        <a:ext cx="7703239" cy="421918"/>
      </dsp:txXfrm>
    </dsp:sp>
    <dsp:sp modelId="{4BF4E620-2BED-894A-9A9A-8D864F72A83A}">
      <dsp:nvSpPr>
        <dsp:cNvPr id="0" name=""/>
        <dsp:cNvSpPr/>
      </dsp:nvSpPr>
      <dsp:spPr>
        <a:xfrm rot="5400000">
          <a:off x="-107900" y="3279609"/>
          <a:ext cx="719336" cy="503535"/>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3423477"/>
        <a:ext cx="503535" cy="215801"/>
      </dsp:txXfrm>
    </dsp:sp>
    <dsp:sp modelId="{A5864E6A-A568-2D48-9547-17F81DBDDBA9}">
      <dsp:nvSpPr>
        <dsp:cNvPr id="0" name=""/>
        <dsp:cNvSpPr/>
      </dsp:nvSpPr>
      <dsp:spPr>
        <a:xfrm rot="5400000">
          <a:off x="4132783" y="-457539"/>
          <a:ext cx="467568" cy="7726064"/>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Batch Applications</a:t>
          </a:r>
        </a:p>
      </dsp:txBody>
      <dsp:txXfrm rot="-5400000">
        <a:off x="503536" y="3194533"/>
        <a:ext cx="7703239" cy="421918"/>
      </dsp:txXfrm>
    </dsp:sp>
    <dsp:sp modelId="{3605713C-CE88-8B40-992A-96036943AC66}">
      <dsp:nvSpPr>
        <dsp:cNvPr id="0" name=""/>
        <dsp:cNvSpPr/>
      </dsp:nvSpPr>
      <dsp:spPr>
        <a:xfrm rot="5400000">
          <a:off x="-107900" y="3913807"/>
          <a:ext cx="719336" cy="503535"/>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 </a:t>
          </a:r>
        </a:p>
      </dsp:txBody>
      <dsp:txXfrm rot="-5400000">
        <a:off x="1" y="4057675"/>
        <a:ext cx="503535" cy="215801"/>
      </dsp:txXfrm>
    </dsp:sp>
    <dsp:sp modelId="{4ECD716E-8556-D147-BBFC-39276E07400C}">
      <dsp:nvSpPr>
        <dsp:cNvPr id="0" name=""/>
        <dsp:cNvSpPr/>
      </dsp:nvSpPr>
      <dsp:spPr>
        <a:xfrm rot="5400000">
          <a:off x="4132783" y="176658"/>
          <a:ext cx="467568" cy="7726064"/>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2024" tIns="17145" rIns="17145" bIns="1714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Summary </a:t>
          </a:r>
        </a:p>
      </dsp:txBody>
      <dsp:txXfrm rot="-5400000">
        <a:off x="503536" y="3828731"/>
        <a:ext cx="7703239" cy="4219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2A0D-698C-4C41-A7BA-9A156DBAFF20}">
      <dsp:nvSpPr>
        <dsp:cNvPr id="0" name=""/>
        <dsp:cNvSpPr/>
      </dsp:nvSpPr>
      <dsp:spPr>
        <a:xfrm rot="5400000">
          <a:off x="4325171" y="-3175606"/>
          <a:ext cx="579005" cy="70774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Enterprise Application Integration (EAI)</a:t>
          </a:r>
        </a:p>
      </dsp:txBody>
      <dsp:txXfrm rot="-5400000">
        <a:off x="1075946" y="101884"/>
        <a:ext cx="7049191" cy="522475"/>
      </dsp:txXfrm>
    </dsp:sp>
    <dsp:sp modelId="{9B42038D-C6EF-47FF-83BA-924D1E31FB10}">
      <dsp:nvSpPr>
        <dsp:cNvPr id="0" name=""/>
        <dsp:cNvSpPr/>
      </dsp:nvSpPr>
      <dsp:spPr>
        <a:xfrm>
          <a:off x="76197" y="1243"/>
          <a:ext cx="999748"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a:off x="111528" y="36574"/>
        <a:ext cx="929086" cy="653094"/>
      </dsp:txXfrm>
    </dsp:sp>
    <dsp:sp modelId="{B3B330F0-FBE3-467F-8B72-25F20416E546}">
      <dsp:nvSpPr>
        <dsp:cNvPr id="0" name=""/>
        <dsp:cNvSpPr/>
      </dsp:nvSpPr>
      <dsp:spPr>
        <a:xfrm rot="5400000">
          <a:off x="4316017" y="-2411024"/>
          <a:ext cx="579005" cy="707745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n-US" sz="2600" kern="1200" dirty="0"/>
            <a:t>Need for Middleware &amp; API Gateways</a:t>
          </a:r>
        </a:p>
      </dsp:txBody>
      <dsp:txXfrm rot="-5400000">
        <a:off x="1066792" y="866466"/>
        <a:ext cx="7049191" cy="522475"/>
      </dsp:txXfrm>
    </dsp:sp>
    <dsp:sp modelId="{60D6DB64-6AF4-476E-B152-0BB67B8463A9}">
      <dsp:nvSpPr>
        <dsp:cNvPr id="0" name=""/>
        <dsp:cNvSpPr/>
      </dsp:nvSpPr>
      <dsp:spPr>
        <a:xfrm>
          <a:off x="76197" y="761187"/>
          <a:ext cx="999748" cy="72375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a:off x="111528" y="796518"/>
        <a:ext cx="929086" cy="653094"/>
      </dsp:txXfrm>
    </dsp:sp>
    <dsp:sp modelId="{6999DF1F-A93C-4179-AD34-8E909AE0AD12}">
      <dsp:nvSpPr>
        <dsp:cNvPr id="0" name=""/>
        <dsp:cNvSpPr/>
      </dsp:nvSpPr>
      <dsp:spPr>
        <a:xfrm rot="5400000">
          <a:off x="4325171" y="-1655718"/>
          <a:ext cx="579005" cy="707745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API Security Challenges &amp; Best Practices</a:t>
          </a:r>
        </a:p>
      </dsp:txBody>
      <dsp:txXfrm rot="-5400000">
        <a:off x="1075946" y="1621772"/>
        <a:ext cx="7049191" cy="522475"/>
      </dsp:txXfrm>
    </dsp:sp>
    <dsp:sp modelId="{3599697C-3529-47FE-BF70-19F1CB0B61C1}">
      <dsp:nvSpPr>
        <dsp:cNvPr id="0" name=""/>
        <dsp:cNvSpPr/>
      </dsp:nvSpPr>
      <dsp:spPr>
        <a:xfrm>
          <a:off x="76197" y="1521131"/>
          <a:ext cx="999748" cy="72375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3</a:t>
          </a:r>
        </a:p>
      </dsp:txBody>
      <dsp:txXfrm>
        <a:off x="111528" y="1556462"/>
        <a:ext cx="929086" cy="653094"/>
      </dsp:txXfrm>
    </dsp:sp>
    <dsp:sp modelId="{96C35E85-D3D6-4590-BBFD-AE0DC60490E1}">
      <dsp:nvSpPr>
        <dsp:cNvPr id="0" name=""/>
        <dsp:cNvSpPr/>
      </dsp:nvSpPr>
      <dsp:spPr>
        <a:xfrm rot="5400000">
          <a:off x="4325171" y="-895774"/>
          <a:ext cx="579005" cy="7077456"/>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a:t>JSON Web Token</a:t>
          </a:r>
        </a:p>
      </dsp:txBody>
      <dsp:txXfrm rot="-5400000">
        <a:off x="1075946" y="2381716"/>
        <a:ext cx="7049191" cy="522475"/>
      </dsp:txXfrm>
    </dsp:sp>
    <dsp:sp modelId="{8F1C4B2E-CDB2-4260-8F38-0FB1AE6D25FB}">
      <dsp:nvSpPr>
        <dsp:cNvPr id="0" name=""/>
        <dsp:cNvSpPr/>
      </dsp:nvSpPr>
      <dsp:spPr>
        <a:xfrm>
          <a:off x="76197" y="2281075"/>
          <a:ext cx="999748" cy="7237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4</a:t>
          </a:r>
        </a:p>
      </dsp:txBody>
      <dsp:txXfrm>
        <a:off x="111528" y="2316406"/>
        <a:ext cx="929086" cy="653094"/>
      </dsp:txXfrm>
    </dsp:sp>
    <dsp:sp modelId="{457E7AA8-F644-4C7B-B064-F76D4216093A}">
      <dsp:nvSpPr>
        <dsp:cNvPr id="0" name=""/>
        <dsp:cNvSpPr/>
      </dsp:nvSpPr>
      <dsp:spPr>
        <a:xfrm rot="5400000">
          <a:off x="4325171" y="-135830"/>
          <a:ext cx="579005" cy="7077456"/>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Business to Business (B2B) Computation</a:t>
          </a:r>
        </a:p>
      </dsp:txBody>
      <dsp:txXfrm rot="-5400000">
        <a:off x="1075946" y="3141660"/>
        <a:ext cx="7049191" cy="522475"/>
      </dsp:txXfrm>
    </dsp:sp>
    <dsp:sp modelId="{587445E9-79E4-4017-947F-900E94BF2674}">
      <dsp:nvSpPr>
        <dsp:cNvPr id="0" name=""/>
        <dsp:cNvSpPr/>
      </dsp:nvSpPr>
      <dsp:spPr>
        <a:xfrm>
          <a:off x="76197" y="3041019"/>
          <a:ext cx="999748" cy="72375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5</a:t>
          </a:r>
        </a:p>
      </dsp:txBody>
      <dsp:txXfrm>
        <a:off x="111528" y="3076350"/>
        <a:ext cx="929086" cy="653094"/>
      </dsp:txXfrm>
    </dsp:sp>
    <dsp:sp modelId="{19B0A736-F4DC-403E-AFB8-6A3ADC1BBAF4}">
      <dsp:nvSpPr>
        <dsp:cNvPr id="0" name=""/>
        <dsp:cNvSpPr/>
      </dsp:nvSpPr>
      <dsp:spPr>
        <a:xfrm rot="5400000">
          <a:off x="4325171" y="624113"/>
          <a:ext cx="579005" cy="70774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Batch Applications</a:t>
          </a:r>
        </a:p>
      </dsp:txBody>
      <dsp:txXfrm rot="-5400000">
        <a:off x="1075946" y="3901604"/>
        <a:ext cx="7049191" cy="522475"/>
      </dsp:txXfrm>
    </dsp:sp>
    <dsp:sp modelId="{ADB4C858-54E0-4E60-B637-A79193A305A1}">
      <dsp:nvSpPr>
        <dsp:cNvPr id="0" name=""/>
        <dsp:cNvSpPr/>
      </dsp:nvSpPr>
      <dsp:spPr>
        <a:xfrm>
          <a:off x="76197" y="3800963"/>
          <a:ext cx="999748"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6</a:t>
          </a:r>
        </a:p>
      </dsp:txBody>
      <dsp:txXfrm>
        <a:off x="111528" y="3836294"/>
        <a:ext cx="929086" cy="6530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6449F-D606-4FC5-8931-BF2958EEE611}">
      <dsp:nvSpPr>
        <dsp:cNvPr id="0" name=""/>
        <dsp:cNvSpPr/>
      </dsp:nvSpPr>
      <dsp:spPr>
        <a:xfrm>
          <a:off x="0" y="707288"/>
          <a:ext cx="7886700" cy="13057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5DB7CE-A9BF-4D33-98AD-ACAA80551481}">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B51363-2BCE-4E6A-88CE-6E6626798827}">
      <dsp:nvSpPr>
        <dsp:cNvPr id="0" name=""/>
        <dsp:cNvSpPr/>
      </dsp:nvSpPr>
      <dsp:spPr>
        <a:xfrm>
          <a:off x="1508156" y="707288"/>
          <a:ext cx="3549015"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66800">
            <a:lnSpc>
              <a:spcPct val="90000"/>
            </a:lnSpc>
            <a:spcBef>
              <a:spcPct val="0"/>
            </a:spcBef>
            <a:spcAft>
              <a:spcPct val="35000"/>
            </a:spcAft>
            <a:buNone/>
          </a:pPr>
          <a:r>
            <a:rPr lang="en-US" sz="2400" kern="1200" dirty="0"/>
            <a:t>While ESBs were failing in the enterprises, two new techniques were evolving</a:t>
          </a:r>
        </a:p>
      </dsp:txBody>
      <dsp:txXfrm>
        <a:off x="1508156" y="707288"/>
        <a:ext cx="3549015" cy="1305763"/>
      </dsp:txXfrm>
    </dsp:sp>
    <dsp:sp modelId="{F4ECB4E1-0137-462C-9429-B2F85A9C010F}">
      <dsp:nvSpPr>
        <dsp:cNvPr id="0" name=""/>
        <dsp:cNvSpPr/>
      </dsp:nvSpPr>
      <dsp:spPr>
        <a:xfrm>
          <a:off x="5057171" y="707288"/>
          <a:ext cx="2829528"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800100">
            <a:lnSpc>
              <a:spcPct val="90000"/>
            </a:lnSpc>
            <a:spcBef>
              <a:spcPct val="0"/>
            </a:spcBef>
            <a:spcAft>
              <a:spcPct val="35000"/>
            </a:spcAft>
            <a:buNone/>
          </a:pPr>
          <a:r>
            <a:rPr lang="en-US" sz="1800" kern="1200"/>
            <a:t>(1) Microservices &amp; APIs</a:t>
          </a:r>
        </a:p>
        <a:p>
          <a:pPr marL="0" lvl="0" indent="0" algn="l" defTabSz="800100">
            <a:lnSpc>
              <a:spcPct val="90000"/>
            </a:lnSpc>
            <a:spcBef>
              <a:spcPct val="0"/>
            </a:spcBef>
            <a:spcAft>
              <a:spcPct val="35000"/>
            </a:spcAft>
            <a:buNone/>
          </a:pPr>
          <a:r>
            <a:rPr lang="en-US" sz="1800" kern="1200"/>
            <a:t>(2) Event driven integration</a:t>
          </a:r>
        </a:p>
      </dsp:txBody>
      <dsp:txXfrm>
        <a:off x="5057171" y="707288"/>
        <a:ext cx="2829528" cy="1305763"/>
      </dsp:txXfrm>
    </dsp:sp>
    <dsp:sp modelId="{6999D186-4531-4858-A090-67A5E59863C1}">
      <dsp:nvSpPr>
        <dsp:cNvPr id="0" name=""/>
        <dsp:cNvSpPr/>
      </dsp:nvSpPr>
      <dsp:spPr>
        <a:xfrm>
          <a:off x="0" y="2339492"/>
          <a:ext cx="7886700" cy="13057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BE5017-928F-46CA-8094-0EBD59E25985}">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002F7C-4755-4AF0-A7EC-731F475813F2}">
      <dsp:nvSpPr>
        <dsp:cNvPr id="0" name=""/>
        <dsp:cNvSpPr/>
      </dsp:nvSpPr>
      <dsp:spPr>
        <a:xfrm>
          <a:off x="1508156" y="2339492"/>
          <a:ext cx="3549015"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66800">
            <a:lnSpc>
              <a:spcPct val="90000"/>
            </a:lnSpc>
            <a:spcBef>
              <a:spcPct val="0"/>
            </a:spcBef>
            <a:spcAft>
              <a:spcPct val="35000"/>
            </a:spcAft>
            <a:buNone/>
          </a:pPr>
          <a:r>
            <a:rPr lang="en-US" sz="2400" kern="1200" dirty="0"/>
            <a:t>Consequently, two new middleware emerged:</a:t>
          </a:r>
        </a:p>
      </dsp:txBody>
      <dsp:txXfrm>
        <a:off x="1508156" y="2339492"/>
        <a:ext cx="3549015" cy="1305763"/>
      </dsp:txXfrm>
    </dsp:sp>
    <dsp:sp modelId="{4D4C2EBE-39AE-4665-B1C7-950D5ED6C790}">
      <dsp:nvSpPr>
        <dsp:cNvPr id="0" name=""/>
        <dsp:cNvSpPr/>
      </dsp:nvSpPr>
      <dsp:spPr>
        <a:xfrm>
          <a:off x="5057171" y="2339492"/>
          <a:ext cx="2829528"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800100">
            <a:lnSpc>
              <a:spcPct val="90000"/>
            </a:lnSpc>
            <a:spcBef>
              <a:spcPct val="0"/>
            </a:spcBef>
            <a:spcAft>
              <a:spcPct val="35000"/>
            </a:spcAft>
            <a:buNone/>
          </a:pPr>
          <a:r>
            <a:rPr lang="en-US" sz="1800" kern="1200" dirty="0"/>
            <a:t>- API Gateway</a:t>
          </a:r>
        </a:p>
        <a:p>
          <a:pPr marL="0" lvl="0" indent="0" algn="l" defTabSz="800100">
            <a:lnSpc>
              <a:spcPct val="90000"/>
            </a:lnSpc>
            <a:spcBef>
              <a:spcPct val="0"/>
            </a:spcBef>
            <a:spcAft>
              <a:spcPct val="35000"/>
            </a:spcAft>
            <a:buNone/>
          </a:pPr>
          <a:r>
            <a:rPr lang="en-US" sz="1800" kern="1200" dirty="0"/>
            <a:t>- Event Broker</a:t>
          </a:r>
        </a:p>
      </dsp:txBody>
      <dsp:txXfrm>
        <a:off x="5057171" y="2339492"/>
        <a:ext cx="2829528" cy="1305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5301C8-AA06-4F5D-8C0F-BB9A7A7D05EE}">
      <dsp:nvSpPr>
        <dsp:cNvPr id="0" name=""/>
        <dsp:cNvSpPr/>
      </dsp:nvSpPr>
      <dsp:spPr>
        <a:xfrm>
          <a:off x="0" y="0"/>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9D9329-D294-4F88-8B96-263BB9E1FB20}">
      <dsp:nvSpPr>
        <dsp:cNvPr id="0" name=""/>
        <dsp:cNvSpPr/>
      </dsp:nvSpPr>
      <dsp:spPr>
        <a:xfrm>
          <a:off x="0" y="0"/>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ApiGee</a:t>
          </a:r>
        </a:p>
      </dsp:txBody>
      <dsp:txXfrm>
        <a:off x="0" y="0"/>
        <a:ext cx="3852089" cy="565745"/>
      </dsp:txXfrm>
    </dsp:sp>
    <dsp:sp modelId="{6916268F-17B7-4D83-AFA3-12B4AFE9818F}">
      <dsp:nvSpPr>
        <dsp:cNvPr id="0" name=""/>
        <dsp:cNvSpPr/>
      </dsp:nvSpPr>
      <dsp:spPr>
        <a:xfrm>
          <a:off x="0" y="565745"/>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DD5278-ED5E-46B8-B57A-6F1069697D19}">
      <dsp:nvSpPr>
        <dsp:cNvPr id="0" name=""/>
        <dsp:cNvSpPr/>
      </dsp:nvSpPr>
      <dsp:spPr>
        <a:xfrm>
          <a:off x="0" y="565745"/>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MuleSoft</a:t>
          </a:r>
        </a:p>
      </dsp:txBody>
      <dsp:txXfrm>
        <a:off x="0" y="565745"/>
        <a:ext cx="3852089" cy="565745"/>
      </dsp:txXfrm>
    </dsp:sp>
    <dsp:sp modelId="{3B220EE5-4CBA-4B18-9039-3CCD242575A0}">
      <dsp:nvSpPr>
        <dsp:cNvPr id="0" name=""/>
        <dsp:cNvSpPr/>
      </dsp:nvSpPr>
      <dsp:spPr>
        <a:xfrm>
          <a:off x="0" y="1131490"/>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8B083E-5BF3-4588-8A71-D813C8703493}">
      <dsp:nvSpPr>
        <dsp:cNvPr id="0" name=""/>
        <dsp:cNvSpPr/>
      </dsp:nvSpPr>
      <dsp:spPr>
        <a:xfrm>
          <a:off x="0" y="1131490"/>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Axway</a:t>
          </a:r>
        </a:p>
      </dsp:txBody>
      <dsp:txXfrm>
        <a:off x="0" y="1131490"/>
        <a:ext cx="3852089" cy="565745"/>
      </dsp:txXfrm>
    </dsp:sp>
    <dsp:sp modelId="{01D75363-2320-4F90-BFF0-8157639E86E9}">
      <dsp:nvSpPr>
        <dsp:cNvPr id="0" name=""/>
        <dsp:cNvSpPr/>
      </dsp:nvSpPr>
      <dsp:spPr>
        <a:xfrm>
          <a:off x="0" y="1697236"/>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B0AA81-993C-4F2A-9055-11F1BFF20B42}">
      <dsp:nvSpPr>
        <dsp:cNvPr id="0" name=""/>
        <dsp:cNvSpPr/>
      </dsp:nvSpPr>
      <dsp:spPr>
        <a:xfrm>
          <a:off x="0" y="1697236"/>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Kong Inc.</a:t>
          </a:r>
        </a:p>
      </dsp:txBody>
      <dsp:txXfrm>
        <a:off x="0" y="1697236"/>
        <a:ext cx="3852089" cy="565745"/>
      </dsp:txXfrm>
    </dsp:sp>
    <dsp:sp modelId="{C69D8500-DCC6-4168-908C-7059BE90FD5A}">
      <dsp:nvSpPr>
        <dsp:cNvPr id="0" name=""/>
        <dsp:cNvSpPr/>
      </dsp:nvSpPr>
      <dsp:spPr>
        <a:xfrm>
          <a:off x="0" y="2262981"/>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80FFCA-85D6-4977-9921-A3BB5C44D8FE}">
      <dsp:nvSpPr>
        <dsp:cNvPr id="0" name=""/>
        <dsp:cNvSpPr/>
      </dsp:nvSpPr>
      <dsp:spPr>
        <a:xfrm>
          <a:off x="0" y="2262981"/>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Akana</a:t>
          </a:r>
        </a:p>
      </dsp:txBody>
      <dsp:txXfrm>
        <a:off x="0" y="2262981"/>
        <a:ext cx="3852089" cy="565745"/>
      </dsp:txXfrm>
    </dsp:sp>
    <dsp:sp modelId="{30DF9FF3-C227-49E2-B61F-041F73C64A36}">
      <dsp:nvSpPr>
        <dsp:cNvPr id="0" name=""/>
        <dsp:cNvSpPr/>
      </dsp:nvSpPr>
      <dsp:spPr>
        <a:xfrm>
          <a:off x="0" y="2828726"/>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99CEC-FC72-4E80-A34F-33452B559984}">
      <dsp:nvSpPr>
        <dsp:cNvPr id="0" name=""/>
        <dsp:cNvSpPr/>
      </dsp:nvSpPr>
      <dsp:spPr>
        <a:xfrm>
          <a:off x="0" y="2828726"/>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TIBCO Mashery</a:t>
          </a:r>
        </a:p>
      </dsp:txBody>
      <dsp:txXfrm>
        <a:off x="0" y="2828726"/>
        <a:ext cx="3852089" cy="565745"/>
      </dsp:txXfrm>
    </dsp:sp>
    <dsp:sp modelId="{6EF5F9D4-9250-4956-B409-3837F463B41E}">
      <dsp:nvSpPr>
        <dsp:cNvPr id="0" name=""/>
        <dsp:cNvSpPr/>
      </dsp:nvSpPr>
      <dsp:spPr>
        <a:xfrm>
          <a:off x="0" y="3394472"/>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D54E8-92BF-4622-B5FD-9AA2D3B59A81}">
      <dsp:nvSpPr>
        <dsp:cNvPr id="0" name=""/>
        <dsp:cNvSpPr/>
      </dsp:nvSpPr>
      <dsp:spPr>
        <a:xfrm>
          <a:off x="0" y="3394472"/>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Gloo</a:t>
          </a:r>
        </a:p>
      </dsp:txBody>
      <dsp:txXfrm>
        <a:off x="0" y="3394472"/>
        <a:ext cx="3852089" cy="565745"/>
      </dsp:txXfrm>
    </dsp:sp>
    <dsp:sp modelId="{FC4CE2F9-8FCB-4D13-9B36-370762671E85}">
      <dsp:nvSpPr>
        <dsp:cNvPr id="0" name=""/>
        <dsp:cNvSpPr/>
      </dsp:nvSpPr>
      <dsp:spPr>
        <a:xfrm>
          <a:off x="0" y="3960217"/>
          <a:ext cx="3852089"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DD0513-D63E-4300-8268-326F5F803209}">
      <dsp:nvSpPr>
        <dsp:cNvPr id="0" name=""/>
        <dsp:cNvSpPr/>
      </dsp:nvSpPr>
      <dsp:spPr>
        <a:xfrm>
          <a:off x="0" y="3960217"/>
          <a:ext cx="3852089" cy="5657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AWS API Gateway**</a:t>
          </a:r>
        </a:p>
      </dsp:txBody>
      <dsp:txXfrm>
        <a:off x="0" y="3960217"/>
        <a:ext cx="3852089" cy="5657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3544D-552F-4539-9FFE-0802DA0B9B02}">
      <dsp:nvSpPr>
        <dsp:cNvPr id="0" name=""/>
        <dsp:cNvSpPr/>
      </dsp:nvSpPr>
      <dsp:spPr>
        <a:xfrm>
          <a:off x="0" y="386"/>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6DEF9F-0F5B-41B9-B841-FFA47C771584}">
      <dsp:nvSpPr>
        <dsp:cNvPr id="0" name=""/>
        <dsp:cNvSpPr/>
      </dsp:nvSpPr>
      <dsp:spPr>
        <a:xfrm>
          <a:off x="161043" y="120171"/>
          <a:ext cx="292806" cy="2928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1C71C7-22EF-4B57-ACA7-3A9240497791}">
      <dsp:nvSpPr>
        <dsp:cNvPr id="0" name=""/>
        <dsp:cNvSpPr/>
      </dsp:nvSpPr>
      <dsp:spPr>
        <a:xfrm>
          <a:off x="614893" y="386"/>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Vulnerabilities (detection &amp; correction)</a:t>
          </a:r>
        </a:p>
      </dsp:txBody>
      <dsp:txXfrm>
        <a:off x="614893" y="386"/>
        <a:ext cx="7614706" cy="532375"/>
      </dsp:txXfrm>
    </dsp:sp>
    <dsp:sp modelId="{C880F0E3-5D83-43F4-A80C-461F70468F1D}">
      <dsp:nvSpPr>
        <dsp:cNvPr id="0" name=""/>
        <dsp:cNvSpPr/>
      </dsp:nvSpPr>
      <dsp:spPr>
        <a:xfrm>
          <a:off x="0" y="665855"/>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FA7FBD-DB8F-49ED-8030-C2B6F9D73F78}">
      <dsp:nvSpPr>
        <dsp:cNvPr id="0" name=""/>
        <dsp:cNvSpPr/>
      </dsp:nvSpPr>
      <dsp:spPr>
        <a:xfrm>
          <a:off x="161043" y="785640"/>
          <a:ext cx="292806" cy="2928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37175F-993E-4A00-BC71-DA06FF5CC843}">
      <dsp:nvSpPr>
        <dsp:cNvPr id="0" name=""/>
        <dsp:cNvSpPr/>
      </dsp:nvSpPr>
      <dsp:spPr>
        <a:xfrm>
          <a:off x="614893" y="665855"/>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Security Tokens</a:t>
          </a:r>
        </a:p>
      </dsp:txBody>
      <dsp:txXfrm>
        <a:off x="614893" y="665855"/>
        <a:ext cx="7614706" cy="532375"/>
      </dsp:txXfrm>
    </dsp:sp>
    <dsp:sp modelId="{1F6DCEFD-F881-4120-ACC4-D1E56BAB343A}">
      <dsp:nvSpPr>
        <dsp:cNvPr id="0" name=""/>
        <dsp:cNvSpPr/>
      </dsp:nvSpPr>
      <dsp:spPr>
        <a:xfrm>
          <a:off x="0" y="1331324"/>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8476B-0336-460B-ACD8-909BFE951094}">
      <dsp:nvSpPr>
        <dsp:cNvPr id="0" name=""/>
        <dsp:cNvSpPr/>
      </dsp:nvSpPr>
      <dsp:spPr>
        <a:xfrm>
          <a:off x="161043" y="1451109"/>
          <a:ext cx="292806" cy="2928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AA98A-4A98-45DC-9F49-0D85D1C818E0}">
      <dsp:nvSpPr>
        <dsp:cNvPr id="0" name=""/>
        <dsp:cNvSpPr/>
      </dsp:nvSpPr>
      <dsp:spPr>
        <a:xfrm>
          <a:off x="614893" y="1331324"/>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Encryption</a:t>
          </a:r>
        </a:p>
      </dsp:txBody>
      <dsp:txXfrm>
        <a:off x="614893" y="1331324"/>
        <a:ext cx="7614706" cy="532375"/>
      </dsp:txXfrm>
    </dsp:sp>
    <dsp:sp modelId="{DB24FA8A-F43A-41FF-92E6-7CF13BDD01D4}">
      <dsp:nvSpPr>
        <dsp:cNvPr id="0" name=""/>
        <dsp:cNvSpPr/>
      </dsp:nvSpPr>
      <dsp:spPr>
        <a:xfrm>
          <a:off x="0" y="1996793"/>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51D676-0D06-41D3-836D-C074658D672B}">
      <dsp:nvSpPr>
        <dsp:cNvPr id="0" name=""/>
        <dsp:cNvSpPr/>
      </dsp:nvSpPr>
      <dsp:spPr>
        <a:xfrm>
          <a:off x="161043" y="2116578"/>
          <a:ext cx="292806" cy="2928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A1C44-D5E8-4121-9CDF-B35226B7DC24}">
      <dsp:nvSpPr>
        <dsp:cNvPr id="0" name=""/>
        <dsp:cNvSpPr/>
      </dsp:nvSpPr>
      <dsp:spPr>
        <a:xfrm>
          <a:off x="614893" y="1996793"/>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OAuth &amp; OpenID Connect </a:t>
          </a:r>
        </a:p>
      </dsp:txBody>
      <dsp:txXfrm>
        <a:off x="614893" y="1996793"/>
        <a:ext cx="7614706" cy="532375"/>
      </dsp:txXfrm>
    </dsp:sp>
    <dsp:sp modelId="{19AA90B9-BB9E-4FFB-9738-CEB7BDB32F15}">
      <dsp:nvSpPr>
        <dsp:cNvPr id="0" name=""/>
        <dsp:cNvSpPr/>
      </dsp:nvSpPr>
      <dsp:spPr>
        <a:xfrm>
          <a:off x="0" y="2662262"/>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AAD706-34A5-4DB0-9747-A784A82A4A61}">
      <dsp:nvSpPr>
        <dsp:cNvPr id="0" name=""/>
        <dsp:cNvSpPr/>
      </dsp:nvSpPr>
      <dsp:spPr>
        <a:xfrm>
          <a:off x="161043" y="2782047"/>
          <a:ext cx="292806" cy="29280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03630-B1DC-4DA0-962F-C11B5D152ED4}">
      <dsp:nvSpPr>
        <dsp:cNvPr id="0" name=""/>
        <dsp:cNvSpPr/>
      </dsp:nvSpPr>
      <dsp:spPr>
        <a:xfrm>
          <a:off x="614893" y="2662262"/>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Throttling &amp; Quotas</a:t>
          </a:r>
        </a:p>
      </dsp:txBody>
      <dsp:txXfrm>
        <a:off x="614893" y="2662262"/>
        <a:ext cx="7614706" cy="532375"/>
      </dsp:txXfrm>
    </dsp:sp>
    <dsp:sp modelId="{A89A7090-77C7-49C9-B8AE-2A08F7C2A625}">
      <dsp:nvSpPr>
        <dsp:cNvPr id="0" name=""/>
        <dsp:cNvSpPr/>
      </dsp:nvSpPr>
      <dsp:spPr>
        <a:xfrm>
          <a:off x="0" y="3327731"/>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FD4F40-E17A-459A-A9A3-4F7795A541F3}">
      <dsp:nvSpPr>
        <dsp:cNvPr id="0" name=""/>
        <dsp:cNvSpPr/>
      </dsp:nvSpPr>
      <dsp:spPr>
        <a:xfrm>
          <a:off x="161043" y="3447516"/>
          <a:ext cx="292806" cy="29280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4BBFC7-FB55-4391-AF13-6DAFC3F0FA7D}">
      <dsp:nvSpPr>
        <dsp:cNvPr id="0" name=""/>
        <dsp:cNvSpPr/>
      </dsp:nvSpPr>
      <dsp:spPr>
        <a:xfrm>
          <a:off x="614893" y="3327731"/>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Authentication on API Gateway</a:t>
          </a:r>
        </a:p>
      </dsp:txBody>
      <dsp:txXfrm>
        <a:off x="614893" y="3327731"/>
        <a:ext cx="7614706" cy="532375"/>
      </dsp:txXfrm>
    </dsp:sp>
    <dsp:sp modelId="{D3B9EABF-DE58-4BAD-9F98-8182CF20C01D}">
      <dsp:nvSpPr>
        <dsp:cNvPr id="0" name=""/>
        <dsp:cNvSpPr/>
      </dsp:nvSpPr>
      <dsp:spPr>
        <a:xfrm>
          <a:off x="0" y="3993201"/>
          <a:ext cx="8229600" cy="5323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08499-EDDC-42B7-8C7C-4A535614B812}">
      <dsp:nvSpPr>
        <dsp:cNvPr id="0" name=""/>
        <dsp:cNvSpPr/>
      </dsp:nvSpPr>
      <dsp:spPr>
        <a:xfrm>
          <a:off x="161043" y="4112985"/>
          <a:ext cx="292806" cy="29280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FE0736-0243-4403-A677-DAA29DC5BD88}">
      <dsp:nvSpPr>
        <dsp:cNvPr id="0" name=""/>
        <dsp:cNvSpPr/>
      </dsp:nvSpPr>
      <dsp:spPr>
        <a:xfrm>
          <a:off x="614893" y="3993201"/>
          <a:ext cx="7614706" cy="532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343" tIns="56343" rIns="56343" bIns="56343" numCol="1" spcCol="1270" anchor="ctr" anchorCtr="0">
          <a:noAutofit/>
        </a:bodyPr>
        <a:lstStyle/>
        <a:p>
          <a:pPr marL="0" lvl="0" indent="0" algn="l" defTabSz="711200">
            <a:lnSpc>
              <a:spcPct val="100000"/>
            </a:lnSpc>
            <a:spcBef>
              <a:spcPct val="0"/>
            </a:spcBef>
            <a:spcAft>
              <a:spcPct val="35000"/>
            </a:spcAft>
            <a:buNone/>
          </a:pPr>
          <a:r>
            <a:rPr lang="en-US" sz="1600" kern="1200"/>
            <a:t>Zero-Trust Approach</a:t>
          </a:r>
        </a:p>
      </dsp:txBody>
      <dsp:txXfrm>
        <a:off x="614893" y="3993201"/>
        <a:ext cx="7614706" cy="5323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F48BB-50F8-46AD-A06A-73E374B6FC72}">
      <dsp:nvSpPr>
        <dsp:cNvPr id="0" name=""/>
        <dsp:cNvSpPr/>
      </dsp:nvSpPr>
      <dsp:spPr>
        <a:xfrm>
          <a:off x="0" y="2364"/>
          <a:ext cx="4588002" cy="119831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88055-F38D-49B9-879E-64036658E197}">
      <dsp:nvSpPr>
        <dsp:cNvPr id="0" name=""/>
        <dsp:cNvSpPr/>
      </dsp:nvSpPr>
      <dsp:spPr>
        <a:xfrm>
          <a:off x="362489" y="271984"/>
          <a:ext cx="659071" cy="6590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E1CBC8-9CAE-4043-B6A8-351D3764E536}">
      <dsp:nvSpPr>
        <dsp:cNvPr id="0" name=""/>
        <dsp:cNvSpPr/>
      </dsp:nvSpPr>
      <dsp:spPr>
        <a:xfrm>
          <a:off x="1384050" y="2364"/>
          <a:ext cx="320395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711200">
            <a:lnSpc>
              <a:spcPct val="90000"/>
            </a:lnSpc>
            <a:spcBef>
              <a:spcPct val="0"/>
            </a:spcBef>
            <a:spcAft>
              <a:spcPct val="35000"/>
            </a:spcAft>
            <a:buNone/>
          </a:pPr>
          <a:r>
            <a:rPr lang="en-US" sz="1600" kern="1200"/>
            <a:t>Interaction through agreements or </a:t>
          </a:r>
          <a:r>
            <a:rPr lang="en-US" sz="1600" b="1" i="1" kern="1200"/>
            <a:t>contracts</a:t>
          </a:r>
          <a:endParaRPr lang="en-US" sz="1600" kern="1200"/>
        </a:p>
      </dsp:txBody>
      <dsp:txXfrm>
        <a:off x="1384050" y="2364"/>
        <a:ext cx="3203951" cy="1198312"/>
      </dsp:txXfrm>
    </dsp:sp>
    <dsp:sp modelId="{26B54613-A1A4-43C6-B27D-255D1F8FF9AA}">
      <dsp:nvSpPr>
        <dsp:cNvPr id="0" name=""/>
        <dsp:cNvSpPr/>
      </dsp:nvSpPr>
      <dsp:spPr>
        <a:xfrm>
          <a:off x="0" y="1500254"/>
          <a:ext cx="4588002" cy="119831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E92B5-876E-4619-96EB-6BB3D38601DD}">
      <dsp:nvSpPr>
        <dsp:cNvPr id="0" name=""/>
        <dsp:cNvSpPr/>
      </dsp:nvSpPr>
      <dsp:spPr>
        <a:xfrm>
          <a:off x="362489" y="1769874"/>
          <a:ext cx="659071" cy="6590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F02A63-ED6A-4BA9-A603-474775E3515A}">
      <dsp:nvSpPr>
        <dsp:cNvPr id="0" name=""/>
        <dsp:cNvSpPr/>
      </dsp:nvSpPr>
      <dsp:spPr>
        <a:xfrm>
          <a:off x="1384050" y="1500254"/>
          <a:ext cx="320395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711200">
            <a:lnSpc>
              <a:spcPct val="90000"/>
            </a:lnSpc>
            <a:spcBef>
              <a:spcPct val="0"/>
            </a:spcBef>
            <a:spcAft>
              <a:spcPct val="35000"/>
            </a:spcAft>
            <a:buNone/>
          </a:pPr>
          <a:r>
            <a:rPr lang="en-US" sz="1600" kern="1200"/>
            <a:t>Interfaces designed for small &amp; targeted audience (industrial market)</a:t>
          </a:r>
        </a:p>
      </dsp:txBody>
      <dsp:txXfrm>
        <a:off x="1384050" y="1500254"/>
        <a:ext cx="3203951" cy="1198312"/>
      </dsp:txXfrm>
    </dsp:sp>
    <dsp:sp modelId="{B1174D71-76D4-4956-B064-248F5BF89B8D}">
      <dsp:nvSpPr>
        <dsp:cNvPr id="0" name=""/>
        <dsp:cNvSpPr/>
      </dsp:nvSpPr>
      <dsp:spPr>
        <a:xfrm>
          <a:off x="0" y="2998145"/>
          <a:ext cx="4588002" cy="119831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7A70E6-3F65-4BC0-8A9D-D0D20295D75E}">
      <dsp:nvSpPr>
        <dsp:cNvPr id="0" name=""/>
        <dsp:cNvSpPr/>
      </dsp:nvSpPr>
      <dsp:spPr>
        <a:xfrm>
          <a:off x="362489" y="3267765"/>
          <a:ext cx="659071" cy="6590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233426-5FF3-445A-BFD4-5F1BCA958C20}">
      <dsp:nvSpPr>
        <dsp:cNvPr id="0" name=""/>
        <dsp:cNvSpPr/>
      </dsp:nvSpPr>
      <dsp:spPr>
        <a:xfrm>
          <a:off x="1384050" y="2998145"/>
          <a:ext cx="320395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711200">
            <a:lnSpc>
              <a:spcPct val="90000"/>
            </a:lnSpc>
            <a:spcBef>
              <a:spcPct val="0"/>
            </a:spcBef>
            <a:spcAft>
              <a:spcPct val="35000"/>
            </a:spcAft>
            <a:buNone/>
          </a:pPr>
          <a:r>
            <a:rPr lang="en-US" sz="1600" kern="1200"/>
            <a:t>Quality of Service (QoS) requirements are high – timely, secure, and reliable </a:t>
          </a:r>
          <a:r>
            <a:rPr lang="en-US" sz="1600" b="1" i="1" kern="1200"/>
            <a:t>exchange of information</a:t>
          </a:r>
          <a:r>
            <a:rPr lang="en-US" sz="1600" kern="1200"/>
            <a:t> is critical</a:t>
          </a:r>
        </a:p>
      </dsp:txBody>
      <dsp:txXfrm>
        <a:off x="1384050" y="2998145"/>
        <a:ext cx="3203951" cy="1198312"/>
      </dsp:txXfrm>
    </dsp:sp>
    <dsp:sp modelId="{0448059D-4BFB-4B31-8226-4C55F9948A79}">
      <dsp:nvSpPr>
        <dsp:cNvPr id="0" name=""/>
        <dsp:cNvSpPr/>
      </dsp:nvSpPr>
      <dsp:spPr>
        <a:xfrm>
          <a:off x="0" y="4496035"/>
          <a:ext cx="4588002" cy="119831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774F4-72CB-4AC4-BD19-5C75598F5294}">
      <dsp:nvSpPr>
        <dsp:cNvPr id="0" name=""/>
        <dsp:cNvSpPr/>
      </dsp:nvSpPr>
      <dsp:spPr>
        <a:xfrm>
          <a:off x="362489" y="4765655"/>
          <a:ext cx="659071" cy="6590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412016-B5CC-47C1-9A02-E1EE0F5FD69B}">
      <dsp:nvSpPr>
        <dsp:cNvPr id="0" name=""/>
        <dsp:cNvSpPr/>
      </dsp:nvSpPr>
      <dsp:spPr>
        <a:xfrm>
          <a:off x="1384050" y="4496035"/>
          <a:ext cx="3203951" cy="1198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821" tIns="126821" rIns="126821" bIns="126821" numCol="1" spcCol="1270" anchor="ctr" anchorCtr="0">
          <a:noAutofit/>
        </a:bodyPr>
        <a:lstStyle/>
        <a:p>
          <a:pPr marL="0" lvl="0" indent="0" algn="l" defTabSz="711200">
            <a:lnSpc>
              <a:spcPct val="90000"/>
            </a:lnSpc>
            <a:spcBef>
              <a:spcPct val="0"/>
            </a:spcBef>
            <a:spcAft>
              <a:spcPct val="35000"/>
            </a:spcAft>
            <a:buNone/>
          </a:pPr>
          <a:r>
            <a:rPr lang="en-US" sz="1600" kern="1200"/>
            <a:t>Highly customized interaction – time and cost efficiencies are important</a:t>
          </a:r>
        </a:p>
      </dsp:txBody>
      <dsp:txXfrm>
        <a:off x="1384050" y="4496035"/>
        <a:ext cx="3203951" cy="11983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7C038-D294-4D52-BC63-824860B476A4}">
      <dsp:nvSpPr>
        <dsp:cNvPr id="0" name=""/>
        <dsp:cNvSpPr/>
      </dsp:nvSpPr>
      <dsp:spPr>
        <a:xfrm>
          <a:off x="0" y="362843"/>
          <a:ext cx="4697730" cy="21546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596" tIns="499872" rIns="3645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Information push</a:t>
          </a:r>
        </a:p>
        <a:p>
          <a:pPr marL="228600" lvl="1" indent="-228600" algn="l" defTabSz="1066800">
            <a:lnSpc>
              <a:spcPct val="90000"/>
            </a:lnSpc>
            <a:spcBef>
              <a:spcPct val="0"/>
            </a:spcBef>
            <a:spcAft>
              <a:spcPct val="15000"/>
            </a:spcAft>
            <a:buChar char="•"/>
          </a:pPr>
          <a:r>
            <a:rPr lang="en-US" sz="2400" kern="1200"/>
            <a:t>Store &amp; forward transactions in bulk</a:t>
          </a:r>
        </a:p>
        <a:p>
          <a:pPr marL="228600" lvl="1" indent="-228600" algn="l" defTabSz="1066800">
            <a:lnSpc>
              <a:spcPct val="90000"/>
            </a:lnSpc>
            <a:spcBef>
              <a:spcPct val="0"/>
            </a:spcBef>
            <a:spcAft>
              <a:spcPct val="15000"/>
            </a:spcAft>
            <a:buChar char="•"/>
          </a:pPr>
          <a:r>
            <a:rPr lang="en-US" sz="2400" kern="1200"/>
            <a:t>QoS: secure transfer of data</a:t>
          </a:r>
        </a:p>
      </dsp:txBody>
      <dsp:txXfrm>
        <a:off x="0" y="362843"/>
        <a:ext cx="4697730" cy="2154600"/>
      </dsp:txXfrm>
    </dsp:sp>
    <dsp:sp modelId="{2E86B779-540A-48ED-8CC4-72D7D5A48D70}">
      <dsp:nvSpPr>
        <dsp:cNvPr id="0" name=""/>
        <dsp:cNvSpPr/>
      </dsp:nvSpPr>
      <dsp:spPr>
        <a:xfrm>
          <a:off x="234886" y="8603"/>
          <a:ext cx="3288411" cy="7084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294" tIns="0" rIns="124294" bIns="0" numCol="1" spcCol="1270" anchor="ctr" anchorCtr="0">
          <a:noAutofit/>
        </a:bodyPr>
        <a:lstStyle/>
        <a:p>
          <a:pPr marL="0" lvl="0" indent="0" algn="l" defTabSz="1066800">
            <a:lnSpc>
              <a:spcPct val="90000"/>
            </a:lnSpc>
            <a:spcBef>
              <a:spcPct val="0"/>
            </a:spcBef>
            <a:spcAft>
              <a:spcPct val="35000"/>
            </a:spcAft>
            <a:buNone/>
          </a:pPr>
          <a:r>
            <a:rPr lang="en-US" sz="2400" kern="1200"/>
            <a:t>Bulk processing</a:t>
          </a:r>
        </a:p>
      </dsp:txBody>
      <dsp:txXfrm>
        <a:off x="269471" y="43188"/>
        <a:ext cx="3219241" cy="639310"/>
      </dsp:txXfrm>
    </dsp:sp>
    <dsp:sp modelId="{E7D7F3BB-15F7-4E92-8F56-CFB65665CDD7}">
      <dsp:nvSpPr>
        <dsp:cNvPr id="0" name=""/>
        <dsp:cNvSpPr/>
      </dsp:nvSpPr>
      <dsp:spPr>
        <a:xfrm>
          <a:off x="0" y="3001283"/>
          <a:ext cx="4697730" cy="24948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4596" tIns="499872" rIns="364596"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t>Information pull</a:t>
          </a:r>
        </a:p>
        <a:p>
          <a:pPr marL="228600" lvl="1" indent="-228600" algn="l" defTabSz="1066800">
            <a:lnSpc>
              <a:spcPct val="90000"/>
            </a:lnSpc>
            <a:spcBef>
              <a:spcPct val="0"/>
            </a:spcBef>
            <a:spcAft>
              <a:spcPct val="15000"/>
            </a:spcAft>
            <a:buChar char="•"/>
          </a:pPr>
          <a:r>
            <a:rPr lang="en-US" sz="2400" kern="1200"/>
            <a:t>Just-in-time transactions, limited data</a:t>
          </a:r>
        </a:p>
        <a:p>
          <a:pPr marL="228600" lvl="1" indent="-228600" algn="l" defTabSz="1066800">
            <a:lnSpc>
              <a:spcPct val="90000"/>
            </a:lnSpc>
            <a:spcBef>
              <a:spcPct val="0"/>
            </a:spcBef>
            <a:spcAft>
              <a:spcPct val="15000"/>
            </a:spcAft>
            <a:buChar char="•"/>
          </a:pPr>
          <a:r>
            <a:rPr lang="en-US" sz="2400" kern="1200"/>
            <a:t>Q0S: availability &amp; performance, access </a:t>
          </a:r>
        </a:p>
      </dsp:txBody>
      <dsp:txXfrm>
        <a:off x="0" y="3001283"/>
        <a:ext cx="4697730" cy="2494800"/>
      </dsp:txXfrm>
    </dsp:sp>
    <dsp:sp modelId="{BD7F8D24-DD35-428E-B83A-9320820D0D6E}">
      <dsp:nvSpPr>
        <dsp:cNvPr id="0" name=""/>
        <dsp:cNvSpPr/>
      </dsp:nvSpPr>
      <dsp:spPr>
        <a:xfrm>
          <a:off x="234886" y="2647044"/>
          <a:ext cx="3288411" cy="70848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4294" tIns="0" rIns="124294" bIns="0" numCol="1" spcCol="1270" anchor="ctr" anchorCtr="0">
          <a:noAutofit/>
        </a:bodyPr>
        <a:lstStyle/>
        <a:p>
          <a:pPr marL="0" lvl="0" indent="0" algn="l" defTabSz="1066800">
            <a:lnSpc>
              <a:spcPct val="90000"/>
            </a:lnSpc>
            <a:spcBef>
              <a:spcPct val="0"/>
            </a:spcBef>
            <a:spcAft>
              <a:spcPct val="35000"/>
            </a:spcAft>
            <a:buNone/>
          </a:pPr>
          <a:r>
            <a:rPr lang="en-US" sz="2400" kern="1200"/>
            <a:t>Real-time integration</a:t>
          </a:r>
        </a:p>
      </dsp:txBody>
      <dsp:txXfrm>
        <a:off x="269471" y="2681629"/>
        <a:ext cx="3219241" cy="6393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5563D-068E-4AD3-AFA3-B06A1A071C9F}">
      <dsp:nvSpPr>
        <dsp:cNvPr id="0" name=""/>
        <dsp:cNvSpPr/>
      </dsp:nvSpPr>
      <dsp:spPr>
        <a:xfrm>
          <a:off x="631" y="304203"/>
          <a:ext cx="2463866" cy="147832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Identity Access Management</a:t>
          </a:r>
        </a:p>
      </dsp:txBody>
      <dsp:txXfrm>
        <a:off x="631" y="304203"/>
        <a:ext cx="2463866" cy="1478320"/>
      </dsp:txXfrm>
    </dsp:sp>
    <dsp:sp modelId="{35B8DE63-7B84-46D4-99B8-33617C8C0B89}">
      <dsp:nvSpPr>
        <dsp:cNvPr id="0" name=""/>
        <dsp:cNvSpPr/>
      </dsp:nvSpPr>
      <dsp:spPr>
        <a:xfrm>
          <a:off x="2710885" y="304203"/>
          <a:ext cx="2463866" cy="14783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Message format / data format</a:t>
          </a:r>
        </a:p>
      </dsp:txBody>
      <dsp:txXfrm>
        <a:off x="2710885" y="304203"/>
        <a:ext cx="2463866" cy="1478320"/>
      </dsp:txXfrm>
    </dsp:sp>
    <dsp:sp modelId="{C8556264-6CC6-4DAE-9022-6D3772E4180B}">
      <dsp:nvSpPr>
        <dsp:cNvPr id="0" name=""/>
        <dsp:cNvSpPr/>
      </dsp:nvSpPr>
      <dsp:spPr>
        <a:xfrm>
          <a:off x="631" y="2028910"/>
          <a:ext cx="2463866" cy="1478320"/>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Data exchange support system</a:t>
          </a:r>
        </a:p>
      </dsp:txBody>
      <dsp:txXfrm>
        <a:off x="631" y="2028910"/>
        <a:ext cx="2463866" cy="1478320"/>
      </dsp:txXfrm>
    </dsp:sp>
    <dsp:sp modelId="{C9ED465B-949B-49E1-BD5E-B81AD8317367}">
      <dsp:nvSpPr>
        <dsp:cNvPr id="0" name=""/>
        <dsp:cNvSpPr/>
      </dsp:nvSpPr>
      <dsp:spPr>
        <a:xfrm>
          <a:off x="2710885" y="2028910"/>
          <a:ext cx="2463866" cy="147832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Reuse across B2B &amp; B2C systems</a:t>
          </a:r>
        </a:p>
      </dsp:txBody>
      <dsp:txXfrm>
        <a:off x="2710885" y="2028910"/>
        <a:ext cx="2463866" cy="1478320"/>
      </dsp:txXfrm>
    </dsp:sp>
    <dsp:sp modelId="{6F563BFF-C81E-4A8F-B109-3BCB4130E5BD}">
      <dsp:nvSpPr>
        <dsp:cNvPr id="0" name=""/>
        <dsp:cNvSpPr/>
      </dsp:nvSpPr>
      <dsp:spPr>
        <a:xfrm>
          <a:off x="1355758" y="3753617"/>
          <a:ext cx="2463866" cy="1478320"/>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Operational support</a:t>
          </a:r>
        </a:p>
      </dsp:txBody>
      <dsp:txXfrm>
        <a:off x="1355758" y="3753617"/>
        <a:ext cx="2463866" cy="14783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69062-A7B3-46B5-B525-5DCD53E80083}">
      <dsp:nvSpPr>
        <dsp:cNvPr id="0" name=""/>
        <dsp:cNvSpPr/>
      </dsp:nvSpPr>
      <dsp:spPr>
        <a:xfrm>
          <a:off x="1051" y="1082649"/>
          <a:ext cx="2293813" cy="688144"/>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262" tIns="181262" rIns="181262" bIns="181262" numCol="1" spcCol="1270" anchor="ctr" anchorCtr="0">
          <a:noAutofit/>
        </a:bodyPr>
        <a:lstStyle/>
        <a:p>
          <a:pPr marL="0" lvl="0" indent="0" algn="ctr" defTabSz="1022350">
            <a:lnSpc>
              <a:spcPct val="90000"/>
            </a:lnSpc>
            <a:spcBef>
              <a:spcPct val="0"/>
            </a:spcBef>
            <a:spcAft>
              <a:spcPct val="35000"/>
            </a:spcAft>
            <a:buNone/>
          </a:pPr>
          <a:r>
            <a:rPr lang="en-US" sz="2300" kern="1200"/>
            <a:t>Old/Classical</a:t>
          </a:r>
        </a:p>
      </dsp:txBody>
      <dsp:txXfrm>
        <a:off x="1051" y="1082649"/>
        <a:ext cx="2293813" cy="688144"/>
      </dsp:txXfrm>
    </dsp:sp>
    <dsp:sp modelId="{FAB1F5BC-6B0A-40A0-B6FC-8D4336776847}">
      <dsp:nvSpPr>
        <dsp:cNvPr id="0" name=""/>
        <dsp:cNvSpPr/>
      </dsp:nvSpPr>
      <dsp:spPr>
        <a:xfrm>
          <a:off x="1051" y="1770793"/>
          <a:ext cx="2293813" cy="2559804"/>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6578" tIns="226578" rIns="226578" bIns="226578" numCol="1" spcCol="1270" anchor="t" anchorCtr="0">
          <a:noAutofit/>
        </a:bodyPr>
        <a:lstStyle/>
        <a:p>
          <a:pPr marL="0" lvl="0" indent="0" algn="l" defTabSz="755650">
            <a:lnSpc>
              <a:spcPct val="90000"/>
            </a:lnSpc>
            <a:spcBef>
              <a:spcPct val="0"/>
            </a:spcBef>
            <a:spcAft>
              <a:spcPct val="35000"/>
            </a:spcAft>
            <a:buNone/>
          </a:pPr>
          <a:r>
            <a:rPr lang="en-US" sz="1700" kern="1200"/>
            <a:t>Electronic Data Interchange</a:t>
          </a:r>
        </a:p>
        <a:p>
          <a:pPr marL="0" lvl="0" indent="0" algn="l" defTabSz="755650">
            <a:lnSpc>
              <a:spcPct val="90000"/>
            </a:lnSpc>
            <a:spcBef>
              <a:spcPct val="0"/>
            </a:spcBef>
            <a:spcAft>
              <a:spcPct val="35000"/>
            </a:spcAft>
            <a:buNone/>
          </a:pPr>
          <a:r>
            <a:rPr lang="en-US" sz="1700" kern="1200"/>
            <a:t>Extranet</a:t>
          </a:r>
        </a:p>
        <a:p>
          <a:pPr marL="0" lvl="0" indent="0" algn="l" defTabSz="755650">
            <a:lnSpc>
              <a:spcPct val="90000"/>
            </a:lnSpc>
            <a:spcBef>
              <a:spcPct val="0"/>
            </a:spcBef>
            <a:spcAft>
              <a:spcPct val="35000"/>
            </a:spcAft>
            <a:buNone/>
          </a:pPr>
          <a:r>
            <a:rPr lang="en-US" sz="1700" kern="1200" dirty="0"/>
            <a:t>Managed File Transfer</a:t>
          </a:r>
        </a:p>
      </dsp:txBody>
      <dsp:txXfrm>
        <a:off x="1051" y="1770793"/>
        <a:ext cx="2293813" cy="2559804"/>
      </dsp:txXfrm>
    </dsp:sp>
    <dsp:sp modelId="{D9102A09-EF93-4237-8F63-25C69BAE0EAD}">
      <dsp:nvSpPr>
        <dsp:cNvPr id="0" name=""/>
        <dsp:cNvSpPr/>
      </dsp:nvSpPr>
      <dsp:spPr>
        <a:xfrm>
          <a:off x="2402865" y="1082649"/>
          <a:ext cx="2293813" cy="688144"/>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1262" tIns="181262" rIns="181262" bIns="181262" numCol="1" spcCol="1270" anchor="ctr" anchorCtr="0">
          <a:noAutofit/>
        </a:bodyPr>
        <a:lstStyle/>
        <a:p>
          <a:pPr marL="0" lvl="0" indent="0" algn="ctr" defTabSz="1022350">
            <a:lnSpc>
              <a:spcPct val="90000"/>
            </a:lnSpc>
            <a:spcBef>
              <a:spcPct val="0"/>
            </a:spcBef>
            <a:spcAft>
              <a:spcPct val="35000"/>
            </a:spcAft>
            <a:buNone/>
          </a:pPr>
          <a:r>
            <a:rPr lang="en-US" sz="2300" kern="1200"/>
            <a:t>Modern</a:t>
          </a:r>
        </a:p>
      </dsp:txBody>
      <dsp:txXfrm>
        <a:off x="2402865" y="1082649"/>
        <a:ext cx="2293813" cy="688144"/>
      </dsp:txXfrm>
    </dsp:sp>
    <dsp:sp modelId="{81FF1F1D-A86D-433E-B367-6B85172FD851}">
      <dsp:nvSpPr>
        <dsp:cNvPr id="0" name=""/>
        <dsp:cNvSpPr/>
      </dsp:nvSpPr>
      <dsp:spPr>
        <a:xfrm>
          <a:off x="2402865" y="1770793"/>
          <a:ext cx="2293813" cy="2559804"/>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6578" tIns="226578" rIns="226578" bIns="226578" numCol="1" spcCol="1270" anchor="t" anchorCtr="0">
          <a:noAutofit/>
        </a:bodyPr>
        <a:lstStyle/>
        <a:p>
          <a:pPr marL="0" lvl="0" indent="0" algn="l" defTabSz="755650">
            <a:lnSpc>
              <a:spcPct val="90000"/>
            </a:lnSpc>
            <a:spcBef>
              <a:spcPct val="0"/>
            </a:spcBef>
            <a:spcAft>
              <a:spcPct val="35000"/>
            </a:spcAft>
            <a:buNone/>
          </a:pPr>
          <a:r>
            <a:rPr lang="en-US" sz="1700" kern="1200"/>
            <a:t>API Integration</a:t>
          </a:r>
        </a:p>
        <a:p>
          <a:pPr marL="0" lvl="0" indent="0" algn="l" defTabSz="755650">
            <a:lnSpc>
              <a:spcPct val="90000"/>
            </a:lnSpc>
            <a:spcBef>
              <a:spcPct val="0"/>
            </a:spcBef>
            <a:spcAft>
              <a:spcPct val="35000"/>
            </a:spcAft>
            <a:buNone/>
          </a:pPr>
          <a:r>
            <a:rPr lang="en-US" sz="1700" kern="1200"/>
            <a:t>Event Streaming / Integration</a:t>
          </a:r>
        </a:p>
      </dsp:txBody>
      <dsp:txXfrm>
        <a:off x="2402865" y="1770793"/>
        <a:ext cx="2293813" cy="25598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CF94D-3274-4109-A714-B90AD593B9C9}">
      <dsp:nvSpPr>
        <dsp:cNvPr id="0" name=""/>
        <dsp:cNvSpPr/>
      </dsp:nvSpPr>
      <dsp:spPr>
        <a:xfrm>
          <a:off x="0" y="59526"/>
          <a:ext cx="4588002" cy="13425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Offload computation from online systems</a:t>
          </a:r>
        </a:p>
      </dsp:txBody>
      <dsp:txXfrm>
        <a:off x="65539" y="125065"/>
        <a:ext cx="4456924" cy="1211496"/>
      </dsp:txXfrm>
    </dsp:sp>
    <dsp:sp modelId="{C94217C4-8C49-4ED4-8FAA-E826F035B8F6}">
      <dsp:nvSpPr>
        <dsp:cNvPr id="0" name=""/>
        <dsp:cNvSpPr/>
      </dsp:nvSpPr>
      <dsp:spPr>
        <a:xfrm>
          <a:off x="0" y="1471221"/>
          <a:ext cx="4588002" cy="1342574"/>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Efficient bulk processing of data, e.g., database updates and ETL</a:t>
          </a:r>
        </a:p>
      </dsp:txBody>
      <dsp:txXfrm>
        <a:off x="65539" y="1536760"/>
        <a:ext cx="4456924" cy="1211496"/>
      </dsp:txXfrm>
    </dsp:sp>
    <dsp:sp modelId="{67E3AFC5-61FE-489D-85BB-BB69BBCAE929}">
      <dsp:nvSpPr>
        <dsp:cNvPr id="0" name=""/>
        <dsp:cNvSpPr/>
      </dsp:nvSpPr>
      <dsp:spPr>
        <a:xfrm>
          <a:off x="0" y="2882916"/>
          <a:ext cx="4588002" cy="1342574"/>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Bulk operations on digital images &amp; videos, e.g., resizing, conversion, watermarking etc.</a:t>
          </a:r>
        </a:p>
      </dsp:txBody>
      <dsp:txXfrm>
        <a:off x="65539" y="2948455"/>
        <a:ext cx="4456924" cy="1211496"/>
      </dsp:txXfrm>
    </dsp:sp>
    <dsp:sp modelId="{265DC867-CD86-46E8-8099-DB05DF3F1D76}">
      <dsp:nvSpPr>
        <dsp:cNvPr id="0" name=""/>
        <dsp:cNvSpPr/>
      </dsp:nvSpPr>
      <dsp:spPr>
        <a:xfrm>
          <a:off x="0" y="4294611"/>
          <a:ext cx="4588002" cy="134257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Applicable in B2B Use Cases</a:t>
          </a:r>
        </a:p>
      </dsp:txBody>
      <dsp:txXfrm>
        <a:off x="65539" y="4360150"/>
        <a:ext cx="4456924" cy="121149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457504-63C5-5A4D-A05F-3BA5B76FAE30}" type="datetimeFigureOut">
              <a:rPr lang="en-US" smtClean="0"/>
              <a:pPr/>
              <a:t>10/31/2021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A82446-52C2-FE48-982F-FEF3B4D1AF7F}" type="slidenum">
              <a:rPr lang="en-US" smtClean="0"/>
              <a:pPr/>
              <a:t>‹#›</a:t>
            </a:fld>
            <a:endParaRPr lang="en-US"/>
          </a:p>
        </p:txBody>
      </p:sp>
    </p:spTree>
    <p:extLst>
      <p:ext uri="{BB962C8B-B14F-4D97-AF65-F5344CB8AC3E}">
        <p14:creationId xmlns:p14="http://schemas.microsoft.com/office/powerpoint/2010/main" val="390800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3F2AA-30B0-4294-8DD9-89AE4211BA31}" type="datetimeFigureOut">
              <a:rPr lang="en-US" smtClean="0"/>
              <a:pPr/>
              <a:t>10/31/2021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6F889-6DC0-442F-8ACB-69AE50C46E94}" type="slidenum">
              <a:rPr lang="en-US" smtClean="0"/>
              <a:pPr/>
              <a:t>‹#›</a:t>
            </a:fld>
            <a:endParaRPr lang="en-US"/>
          </a:p>
        </p:txBody>
      </p:sp>
    </p:spTree>
    <p:extLst>
      <p:ext uri="{BB962C8B-B14F-4D97-AF65-F5344CB8AC3E}">
        <p14:creationId xmlns:p14="http://schemas.microsoft.com/office/powerpoint/2010/main" val="486005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a:t>
            </a:r>
            <a:r>
              <a:rPr lang="en-US" baseline="0" dirty="0"/>
              <a:t> the lecture on service integration using messaging. The goal for this lecture is to learn how applications can integrate asynchronously by sending and receiving messages.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0</a:t>
            </a:fld>
            <a:endParaRPr lang="en-US"/>
          </a:p>
        </p:txBody>
      </p:sp>
    </p:spTree>
    <p:extLst>
      <p:ext uri="{BB962C8B-B14F-4D97-AF65-F5344CB8AC3E}">
        <p14:creationId xmlns:p14="http://schemas.microsoft.com/office/powerpoint/2010/main" val="234183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Enterprise typically uses API Gateway to implement Auth Service. All the APIs configured on this API Gateway honor the JWT issued by the gateway. </a:t>
            </a:r>
          </a:p>
        </p:txBody>
      </p:sp>
      <p:sp>
        <p:nvSpPr>
          <p:cNvPr id="4" name="Slide Number Placeholder 3"/>
          <p:cNvSpPr>
            <a:spLocks noGrp="1"/>
          </p:cNvSpPr>
          <p:nvPr>
            <p:ph type="sldNum" sz="quarter" idx="5"/>
          </p:nvPr>
        </p:nvSpPr>
        <p:spPr/>
        <p:txBody>
          <a:bodyPr/>
          <a:lstStyle/>
          <a:p>
            <a:fld id="{8CC6F889-6DC0-442F-8ACB-69AE50C46E94}" type="slidenum">
              <a:rPr lang="en-US" smtClean="0"/>
              <a:pPr/>
              <a:t>22</a:t>
            </a:fld>
            <a:endParaRPr lang="en-US"/>
          </a:p>
        </p:txBody>
      </p:sp>
    </p:spTree>
    <p:extLst>
      <p:ext uri="{BB962C8B-B14F-4D97-AF65-F5344CB8AC3E}">
        <p14:creationId xmlns:p14="http://schemas.microsoft.com/office/powerpoint/2010/main" val="1709849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a:t>
            </a:r>
            <a:r>
              <a:rPr lang="en-US" baseline="0" dirty="0"/>
              <a:t> let’s understand what is an extended enterprise. </a:t>
            </a:r>
          </a:p>
          <a:p>
            <a:endParaRPr lang="en-US" baseline="0" dirty="0"/>
          </a:p>
          <a:p>
            <a:r>
              <a:rPr lang="en-US" baseline="0" dirty="0"/>
              <a:t>It is a network of independent firms with specialized expertise, that collaborate to create an efficient value chain.</a:t>
            </a:r>
          </a:p>
          <a:p>
            <a:endParaRPr lang="en-US" baseline="0" dirty="0"/>
          </a:p>
          <a:p>
            <a:r>
              <a:rPr lang="en-US" baseline="0" dirty="0"/>
              <a:t>Here is a diagram from the first lecture, which shows that value chains of Proctor &amp; Gamble, Amazon, and UPS are inter-linked. P&amp;G products are sold by amazon, and then shipped to customers by UPS, thus creating a value chain across enterprises.</a:t>
            </a:r>
          </a:p>
          <a:p>
            <a:endParaRPr lang="en-US" baseline="0" dirty="0"/>
          </a:p>
          <a:p>
            <a:r>
              <a:rPr lang="en-US" baseline="0" dirty="0"/>
              <a:t>Extended enterprise is also known as Business-to-Business or B2B.</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24</a:t>
            </a:fld>
            <a:endParaRPr lang="en-US"/>
          </a:p>
        </p:txBody>
      </p:sp>
    </p:spTree>
    <p:extLst>
      <p:ext uri="{BB962C8B-B14F-4D97-AF65-F5344CB8AC3E}">
        <p14:creationId xmlns:p14="http://schemas.microsoft.com/office/powerpoint/2010/main" val="2670423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b="1" dirty="0"/>
              <a:t>Why</a:t>
            </a:r>
            <a:r>
              <a:rPr lang="en-US" baseline="0" dirty="0"/>
              <a:t> Extended enterprise? You might ask.</a:t>
            </a:r>
          </a:p>
          <a:p>
            <a:endParaRPr lang="en-US" baseline="0"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orbel" pitchFamily="34" charset="0"/>
                <a:ea typeface="+mn-ea"/>
                <a:cs typeface="+mn-cs"/>
              </a:rPr>
              <a:t>Firstly, Firms routinely outsource and sub-contract in order to focus on </a:t>
            </a:r>
            <a:r>
              <a:rPr kumimoji="0" lang="en-US" sz="3200" b="1" i="1" u="none" strike="noStrike" kern="1200" cap="none" spc="0" normalizeH="0" baseline="0" noProof="0" dirty="0">
                <a:ln>
                  <a:noFill/>
                </a:ln>
                <a:solidFill>
                  <a:prstClr val="black"/>
                </a:solidFill>
                <a:effectLst/>
                <a:uLnTx/>
                <a:uFillTx/>
                <a:latin typeface="Corbel" pitchFamily="34" charset="0"/>
                <a:ea typeface="+mn-ea"/>
                <a:cs typeface="+mn-cs"/>
              </a:rPr>
              <a:t>core competencies</a:t>
            </a:r>
            <a:r>
              <a:rPr kumimoji="0" lang="en-US" sz="3200" b="0" i="0" u="none" strike="noStrike" kern="1200" cap="none" spc="0" normalizeH="0" baseline="0" noProof="0" dirty="0">
                <a:ln>
                  <a:noFill/>
                </a:ln>
                <a:solidFill>
                  <a:prstClr val="black"/>
                </a:solidFill>
                <a:effectLst/>
                <a:uLnTx/>
                <a:uFillTx/>
                <a:latin typeface="Corbel" pitchFamily="34" charset="0"/>
                <a:ea typeface="+mn-ea"/>
                <a:cs typeface="+mn-cs"/>
              </a:rPr>
              <a:t>. The marketplace typically forces firms to be very good at doing only a few things – which is known as their core competency. They rely on partner firms to complete the value chain for end customers.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orbel" pitchFamily="34" charset="0"/>
                <a:ea typeface="+mn-ea"/>
                <a:cs typeface="+mn-cs"/>
              </a:rPr>
              <a:t>Secondly, Business processes can transcendent organizational boundaries. For example, as you saw in case of Amazon, the sales business process requires a financial organization such as a bank, and a shipping organization, such as UPS; to interact with Amazon in a certain sequence, to complete the sales process for end customer.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orbel" pitchFamily="34" charset="0"/>
                <a:ea typeface="+mn-ea"/>
                <a:cs typeface="+mn-cs"/>
              </a:rPr>
              <a:t>And thirdly, certain businesses operate in industrial market only – they sell their products and services to other firms, and they do not have end customers. For example, building construction material supplier – must sell their products to home construction companies, and not to home owners. Similarly, firms that specialize in secondary activities in the value chain, may not interact with end customers. Take the example of a firm that specializes in recruiting and staffing. They must sell their services to other firms looking for new recruits.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25</a:t>
            </a:fld>
            <a:endParaRPr lang="en-US"/>
          </a:p>
        </p:txBody>
      </p:sp>
    </p:spTree>
    <p:extLst>
      <p:ext uri="{BB962C8B-B14F-4D97-AF65-F5344CB8AC3E}">
        <p14:creationId xmlns:p14="http://schemas.microsoft.com/office/powerpoint/2010/main" val="4041644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Certain key characteristics of Extended</a:t>
            </a:r>
            <a:r>
              <a:rPr lang="en-US" baseline="0" dirty="0"/>
              <a:t> enterprise integration sets it apart from Enterprise Application Integration or </a:t>
            </a:r>
            <a:r>
              <a:rPr lang="en-US" baseline="0" dirty="0" err="1"/>
              <a:t>EAI</a:t>
            </a:r>
            <a:r>
              <a:rPr lang="en-US" baseline="0" dirty="0"/>
              <a:t> that you learned in the previous lecture.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baseline="0" dirty="0"/>
              <a:t>The interaction across partner firms happen based on agreements or </a:t>
            </a:r>
            <a:r>
              <a:rPr lang="en-US" b="1" i="1" baseline="0" dirty="0"/>
              <a:t>contracts</a:t>
            </a:r>
            <a:r>
              <a:rPr lang="en-US" baseline="0" dirty="0"/>
              <a:t>. </a:t>
            </a:r>
          </a:p>
          <a:p>
            <a:pPr marL="171450" indent="-171450">
              <a:buFont typeface="Arial" panose="020B0604020202020204" pitchFamily="34" charset="0"/>
              <a:buChar char="•"/>
            </a:pPr>
            <a:r>
              <a:rPr lang="en-US" baseline="0" dirty="0"/>
              <a:t>Interfaces are designed for small &amp; targeted audience, which is the industrial market. You typically have a small number of high volume, and high value transactions.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Quality of Service </a:t>
            </a:r>
            <a:r>
              <a:rPr lang="en-US" dirty="0"/>
              <a:t>requirements are high – timely, secure, and reliable </a:t>
            </a:r>
            <a:r>
              <a:rPr lang="en-US" b="1" i="1" dirty="0"/>
              <a:t>exchange of information</a:t>
            </a:r>
            <a:r>
              <a:rPr lang="en-US" dirty="0"/>
              <a:t> is critical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interaction is highly customized. That is because time and cost efficiencies are important. For example,</a:t>
            </a:r>
            <a:r>
              <a:rPr lang="en-US" baseline="0" dirty="0"/>
              <a:t> suppose you have a sales portal for your partners. Now, you do not want your partner firm to browse through a catalog of products that they do not care about. You must customize, so that they can get in, get exactly the information that is relevant to them (including custom, negotiated price), do the interaction, and get out. Makes sense?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dirty="0"/>
              <a:t>Let’s discuss modes of integration next.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26</a:t>
            </a:fld>
            <a:endParaRPr lang="en-US"/>
          </a:p>
        </p:txBody>
      </p:sp>
    </p:spTree>
    <p:extLst>
      <p:ext uri="{BB962C8B-B14F-4D97-AF65-F5344CB8AC3E}">
        <p14:creationId xmlns:p14="http://schemas.microsoft.com/office/powerpoint/2010/main" val="771979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Partner firms in an extended enterprise can integrate information</a:t>
            </a:r>
            <a:r>
              <a:rPr lang="en-US" baseline="0" dirty="0"/>
              <a:t> and/or processes in one of the two ways.</a:t>
            </a:r>
          </a:p>
          <a:p>
            <a:endParaRPr lang="en-US" baseline="0" dirty="0"/>
          </a:p>
          <a:p>
            <a:pPr marL="228600" indent="-228600">
              <a:buAutoNum type="arabicParenBoth"/>
            </a:pPr>
            <a:r>
              <a:rPr lang="en-US" baseline="0" dirty="0"/>
              <a:t>Bulk processing</a:t>
            </a:r>
          </a:p>
          <a:p>
            <a:pPr marL="228600" indent="-228600">
              <a:buAutoNum type="arabicParenBoth"/>
            </a:pPr>
            <a:r>
              <a:rPr lang="en-US" baseline="0" dirty="0"/>
              <a:t>Real-time integration</a:t>
            </a:r>
          </a:p>
          <a:p>
            <a:pPr marL="228600" indent="-228600">
              <a:buAutoNum type="arabicParenBoth"/>
            </a:pPr>
            <a:endParaRPr lang="en-US" baseline="0" dirty="0"/>
          </a:p>
          <a:p>
            <a:pPr marL="171450" indent="-171450">
              <a:buFont typeface="Arial" panose="020B0604020202020204" pitchFamily="34" charset="0"/>
              <a:buChar char="•"/>
            </a:pPr>
            <a:r>
              <a:rPr lang="en-US" baseline="0" dirty="0"/>
              <a:t>In bulk processing, the information is typically pushed out from provider to consumer. If the integration is about processing transactions, enterprise typically store, that is batch up, a lot of transaction requests, and then transmit them to partners for bulk processing. The key quality of service requirement is secure transfer of data.</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On the other hand, the real-time integration uses an information pull mechanism. A firm integrates it business process with partner firm’s business process by making just-in-time transaction request with a relatively small payload. As you can tell, the availability and performance of the IT application in the provider firm will be critical to this interaction. </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27</a:t>
            </a:fld>
            <a:endParaRPr lang="en-US"/>
          </a:p>
        </p:txBody>
      </p:sp>
    </p:spTree>
    <p:extLst>
      <p:ext uri="{BB962C8B-B14F-4D97-AF65-F5344CB8AC3E}">
        <p14:creationId xmlns:p14="http://schemas.microsoft.com/office/powerpoint/2010/main" val="775437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Let’s now discuss key computational challenges faced by firms</a:t>
            </a:r>
            <a:r>
              <a:rPr lang="en-US" baseline="0" dirty="0"/>
              <a:t> in extended enterprise computing. Note, that the challenges discussed here, are </a:t>
            </a:r>
            <a:r>
              <a:rPr lang="en-US" b="1" baseline="0" dirty="0"/>
              <a:t>in-addition</a:t>
            </a:r>
            <a:r>
              <a:rPr lang="en-US" baseline="0" dirty="0"/>
              <a:t> to challenges inside the firm.</a:t>
            </a:r>
          </a:p>
          <a:p>
            <a:endParaRPr lang="en-US" baseline="0" dirty="0"/>
          </a:p>
          <a:p>
            <a:pPr marL="171450" indent="-171450">
              <a:buFont typeface="Arial" panose="020B0604020202020204" pitchFamily="34" charset="0"/>
              <a:buChar char="•"/>
            </a:pPr>
            <a:r>
              <a:rPr lang="en-US" baseline="0" dirty="0"/>
              <a:t>One such issue is identity access management. To make the interaction efficient, a service provider firm must be able to authenticate and authorize users of another firm and provide access to its data and processes. The transfer and interpretation of security credentials and permission contexts across firms is challenging, because new uses continue to be added, and new permissions must be granted on a regular basis.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The message format or data format is key to effective integration. However, it becomes challenging when a firm does business with multiple firms, because a standard &amp; reusable format for data is hard to accomplish. There are always unique aspects of agreement across firms.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Data exchange support systems such as a shared data hub and file directories are very important, especially for bulk processing.</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Certain firms engage in B2B as well as B2C activities. Reuse of business logic across these systems is key to keeping complexity and costs low. Distribution of business logic into its own application become very important in such a scenario.</a:t>
            </a:r>
          </a:p>
          <a:p>
            <a:endParaRPr lang="en-US" baseline="0" dirty="0"/>
          </a:p>
          <a:p>
            <a:pPr marL="171450" indent="-171450">
              <a:buFont typeface="Arial" panose="020B0604020202020204" pitchFamily="34" charset="0"/>
              <a:buChar char="•"/>
            </a:pPr>
            <a:r>
              <a:rPr lang="en-US" baseline="0" dirty="0"/>
              <a:t>Operational support issues, such as data errors and troubleshooting can be very challenging and must be considered while designing B2B integration solution.</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28</a:t>
            </a:fld>
            <a:endParaRPr lang="en-US"/>
          </a:p>
        </p:txBody>
      </p:sp>
    </p:spTree>
    <p:extLst>
      <p:ext uri="{BB962C8B-B14F-4D97-AF65-F5344CB8AC3E}">
        <p14:creationId xmlns:p14="http://schemas.microsoft.com/office/powerpoint/2010/main" val="4251291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29</a:t>
            </a:fld>
            <a:endParaRPr lang="en-US"/>
          </a:p>
        </p:txBody>
      </p:sp>
    </p:spTree>
    <p:extLst>
      <p:ext uri="{BB962C8B-B14F-4D97-AF65-F5344CB8AC3E}">
        <p14:creationId xmlns:p14="http://schemas.microsoft.com/office/powerpoint/2010/main" val="1526557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 name="Slide Number Placeholder 3"/>
          <p:cNvSpPr>
            <a:spLocks noGrp="1"/>
          </p:cNvSpPr>
          <p:nvPr>
            <p:ph type="sldNum" sz="quarter" idx="10"/>
          </p:nvPr>
        </p:nvSpPr>
        <p:spPr/>
        <p:txBody>
          <a:bodyPr/>
          <a:lstStyle/>
          <a:p>
            <a:fld id="{8CC6F889-6DC0-442F-8ACB-69AE50C46E94}" type="slidenum">
              <a:rPr lang="en-US" smtClean="0"/>
              <a:pPr/>
              <a:t>36</a:t>
            </a:fld>
            <a:endParaRPr lang="en-US"/>
          </a:p>
        </p:txBody>
      </p:sp>
    </p:spTree>
    <p:extLst>
      <p:ext uri="{BB962C8B-B14F-4D97-AF65-F5344CB8AC3E}">
        <p14:creationId xmlns:p14="http://schemas.microsoft.com/office/powerpoint/2010/main" val="71536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references, which</a:t>
            </a:r>
            <a:r>
              <a:rPr lang="en-US" baseline="0" dirty="0"/>
              <a:t> will help you get a deeper understanding of topics.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37</a:t>
            </a:fld>
            <a:endParaRPr lang="en-US"/>
          </a:p>
        </p:txBody>
      </p:sp>
    </p:spTree>
    <p:extLst>
      <p:ext uri="{BB962C8B-B14F-4D97-AF65-F5344CB8AC3E}">
        <p14:creationId xmlns:p14="http://schemas.microsoft.com/office/powerpoint/2010/main" val="106441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a:t>
            </a:fld>
            <a:endParaRPr lang="en-US"/>
          </a:p>
        </p:txBody>
      </p:sp>
    </p:spTree>
    <p:extLst>
      <p:ext uri="{BB962C8B-B14F-4D97-AF65-F5344CB8AC3E}">
        <p14:creationId xmlns:p14="http://schemas.microsoft.com/office/powerpoint/2010/main" val="149461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the enterprise?</a:t>
            </a:r>
          </a:p>
          <a:p>
            <a:endParaRPr lang="en-US" dirty="0"/>
          </a:p>
          <a:p>
            <a:r>
              <a:rPr lang="en-US" dirty="0"/>
              <a:t>Assume you have five applications</a:t>
            </a:r>
            <a:r>
              <a:rPr lang="en-US" baseline="0" dirty="0"/>
              <a:t> in the Enterprise, all utilizing an appropriate middleware. What kind of interaction do they have?</a:t>
            </a:r>
          </a:p>
          <a:p>
            <a:endParaRPr lang="en-US" baseline="0" dirty="0"/>
          </a:p>
          <a:p>
            <a:r>
              <a:rPr lang="en-US" baseline="0" dirty="0"/>
              <a:t>&lt;play the animation, until all arrows are visible&gt;</a:t>
            </a:r>
          </a:p>
          <a:p>
            <a:endParaRPr lang="en-US" baseline="0" dirty="0"/>
          </a:p>
          <a:p>
            <a:r>
              <a:rPr lang="en-US" baseline="0" dirty="0"/>
              <a:t>That’s a lot of interaction! What else did you notice here? &lt;pause&gt; Every application is trying to figure out its own way to integrate with other applications. These integrations are point to point &lt;hit enter&gt; and &lt;many to many &lt;hit enter&gt;.</a:t>
            </a:r>
          </a:p>
          <a:p>
            <a:endParaRPr lang="en-US" baseline="0" dirty="0"/>
          </a:p>
          <a:p>
            <a:r>
              <a:rPr lang="en-US" baseline="0" dirty="0"/>
              <a:t>Another big question – what about the security? How to make sure these various applications are “allowed” to access? Does that go inside the Integration Tier code as well?</a:t>
            </a:r>
          </a:p>
          <a:p>
            <a:endParaRPr lang="en-US" baseline="0" dirty="0"/>
          </a:p>
          <a:p>
            <a:r>
              <a:rPr lang="en-US" baseline="0" dirty="0"/>
              <a:t>There has GOT to be a better way!</a:t>
            </a:r>
          </a:p>
          <a:p>
            <a:endParaRPr lang="en-US" dirty="0"/>
          </a:p>
          <a:p>
            <a:r>
              <a:rPr lang="en-US" dirty="0"/>
              <a:t>There are many other challenges with this style of integration. Let’s discuss them first.</a:t>
            </a:r>
          </a:p>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4</a:t>
            </a:fld>
            <a:endParaRPr lang="en-US"/>
          </a:p>
        </p:txBody>
      </p:sp>
    </p:spTree>
    <p:extLst>
      <p:ext uri="{BB962C8B-B14F-4D97-AF65-F5344CB8AC3E}">
        <p14:creationId xmlns:p14="http://schemas.microsoft.com/office/powerpoint/2010/main" val="395311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The</a:t>
            </a:r>
            <a:r>
              <a:rPr lang="en-US" baseline="0" dirty="0"/>
              <a:t> application landscape in a real enterprise is heterogeneous. The applications, typically created over several years, utilize a wide range of technology platforms. With the point-to-point integration that you saw in the previous slide, each application will have to deal with certain computational concern on their own, locally. Some of the key concerns are:</a:t>
            </a:r>
          </a:p>
          <a:p>
            <a:endParaRPr lang="en-US" baseline="0" dirty="0"/>
          </a:p>
          <a:p>
            <a:pPr marL="228600" indent="-228600">
              <a:buFont typeface="+mj-lt"/>
              <a:buAutoNum type="arabicPeriod"/>
            </a:pPr>
            <a:r>
              <a:rPr lang="en-US" baseline="0" dirty="0"/>
              <a:t>Protocol translation</a:t>
            </a:r>
          </a:p>
          <a:p>
            <a:pPr marL="228600" indent="-228600">
              <a:buFont typeface="+mj-lt"/>
              <a:buAutoNum type="arabicPeriod"/>
            </a:pPr>
            <a:r>
              <a:rPr lang="en-US" baseline="0" dirty="0"/>
              <a:t>Locating and routing</a:t>
            </a:r>
          </a:p>
          <a:p>
            <a:pPr marL="228600" indent="-228600">
              <a:buFont typeface="+mj-lt"/>
              <a:buAutoNum type="arabicPeriod"/>
            </a:pPr>
            <a:r>
              <a:rPr lang="en-US" baseline="0" dirty="0"/>
              <a:t>Authentication and access permission.</a:t>
            </a:r>
          </a:p>
          <a:p>
            <a:pPr marL="228600" indent="-228600">
              <a:buFont typeface="+mj-lt"/>
              <a:buAutoNum type="arabicPeriod"/>
            </a:pPr>
            <a:endParaRPr lang="en-US" baseline="0" dirty="0"/>
          </a:p>
          <a:p>
            <a:pPr marL="0" indent="0">
              <a:buFont typeface="+mj-lt"/>
              <a:buNone/>
            </a:pPr>
            <a:r>
              <a:rPr lang="en-US" baseline="0" dirty="0"/>
              <a:t>The logic to deal with these concerns are duplicated and scattered across the Enterprise. </a:t>
            </a:r>
          </a:p>
          <a:p>
            <a:pPr marL="0" indent="0">
              <a:buFont typeface="+mj-lt"/>
              <a:buNone/>
            </a:pPr>
            <a:endParaRPr lang="en-US" baseline="0" dirty="0"/>
          </a:p>
          <a:p>
            <a:pPr marL="0" indent="0">
              <a:buFont typeface="+mj-lt"/>
              <a:buNone/>
            </a:pPr>
            <a:r>
              <a:rPr lang="en-US" baseline="0" dirty="0"/>
              <a:t>Apart from that, there are several operational needs in an Enterprise, which can become very complex to manage in a point-to-point integration architecture. Some of the key operational requirements are:</a:t>
            </a:r>
          </a:p>
          <a:p>
            <a:pPr marL="0" indent="0">
              <a:buFont typeface="+mj-lt"/>
              <a:buNone/>
            </a:pPr>
            <a:endParaRPr lang="en-US" baseline="0" dirty="0"/>
          </a:p>
          <a:p>
            <a:pPr marL="228600" indent="-228600">
              <a:buFont typeface="+mj-lt"/>
              <a:buAutoNum type="arabicPeriod"/>
            </a:pPr>
            <a:r>
              <a:rPr lang="en-US" baseline="0" dirty="0"/>
              <a:t>Availability monitoring </a:t>
            </a:r>
          </a:p>
          <a:p>
            <a:pPr marL="228600" indent="-228600">
              <a:buFont typeface="+mj-lt"/>
              <a:buAutoNum type="arabicPeriod"/>
            </a:pPr>
            <a:r>
              <a:rPr lang="en-US" baseline="0" dirty="0"/>
              <a:t>Corrective or Preventive maintenance on the applications, and the resulting co-ordination needs, because application needs to be off-line for some time</a:t>
            </a:r>
          </a:p>
          <a:p>
            <a:pPr marL="228600" indent="-228600">
              <a:buFont typeface="+mj-lt"/>
              <a:buAutoNum type="arabicPeriod"/>
            </a:pPr>
            <a:r>
              <a:rPr lang="en-US" baseline="0" dirty="0"/>
              <a:t>Auditing of key business activities and troubleshooting</a:t>
            </a:r>
          </a:p>
          <a:p>
            <a:pPr marL="228600" indent="-228600">
              <a:buFont typeface="+mj-lt"/>
              <a:buAutoNum type="arabicPeriod"/>
            </a:pPr>
            <a:r>
              <a:rPr lang="en-US" baseline="0" dirty="0"/>
              <a:t>Single point of failure for critical cross-functional business processes</a:t>
            </a:r>
          </a:p>
          <a:p>
            <a:pPr marL="228600" indent="-228600">
              <a:buFont typeface="+mj-lt"/>
              <a:buAutoNum type="arabicPeriod"/>
            </a:pPr>
            <a:endParaRPr lang="en-US" baseline="0" dirty="0"/>
          </a:p>
          <a:p>
            <a:pPr marL="0" indent="0">
              <a:buFont typeface="+mj-lt"/>
              <a:buNone/>
            </a:pPr>
            <a:r>
              <a:rPr lang="en-US" baseline="0" dirty="0"/>
              <a:t>BOTTOM LINE - The point-to-point integration solution does not scale. </a:t>
            </a:r>
          </a:p>
          <a:p>
            <a:pPr marL="0" indent="0">
              <a:buFont typeface="+mj-lt"/>
              <a:buNone/>
            </a:pPr>
            <a:endParaRPr lang="en-US" baseline="0" dirty="0"/>
          </a:p>
          <a:p>
            <a:pPr marL="0" indent="0">
              <a:buFont typeface="+mj-lt"/>
              <a:buNone/>
            </a:pPr>
            <a:r>
              <a:rPr lang="en-US" baseline="0" dirty="0"/>
              <a:t>There has got to be a better way!</a:t>
            </a:r>
          </a:p>
          <a:p>
            <a:pPr marL="0" indent="0">
              <a:buFont typeface="+mj-lt"/>
              <a:buNone/>
            </a:pPr>
            <a:endParaRPr lang="en-US" baseline="0"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5</a:t>
            </a:fld>
            <a:endParaRPr lang="en-US"/>
          </a:p>
        </p:txBody>
      </p:sp>
    </p:spTree>
    <p:extLst>
      <p:ext uri="{BB962C8B-B14F-4D97-AF65-F5344CB8AC3E}">
        <p14:creationId xmlns:p14="http://schemas.microsoft.com/office/powerpoint/2010/main" val="711692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Shown </a:t>
            </a:r>
            <a:r>
              <a:rPr lang="en-US" baseline="0" dirty="0"/>
              <a:t>in the diagram here is an enterprise, which has embraced a traditional middleware known as Enterprise Service Bus (ESB)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It has various applications that constitute functional areas: call center, order processing, warehouse, commissions, and HR &amp; Payroll. The services provided by these applications interact with each other using an ESB which contains, along with other things, a process manager which has the ability to orchestrate business processes in terms of interacting services.</a:t>
            </a:r>
          </a:p>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7</a:t>
            </a:fld>
            <a:endParaRPr lang="en-US"/>
          </a:p>
        </p:txBody>
      </p:sp>
    </p:spTree>
    <p:extLst>
      <p:ext uri="{BB962C8B-B14F-4D97-AF65-F5344CB8AC3E}">
        <p14:creationId xmlns:p14="http://schemas.microsoft.com/office/powerpoint/2010/main" val="2410196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API Gateway is such a middleware for use within an Enterprise for API based application integration.</a:t>
            </a:r>
          </a:p>
        </p:txBody>
      </p:sp>
      <p:sp>
        <p:nvSpPr>
          <p:cNvPr id="4" name="Slide Number Placeholder 3"/>
          <p:cNvSpPr>
            <a:spLocks noGrp="1"/>
          </p:cNvSpPr>
          <p:nvPr>
            <p:ph type="sldNum" sz="quarter" idx="5"/>
          </p:nvPr>
        </p:nvSpPr>
        <p:spPr/>
        <p:txBody>
          <a:bodyPr/>
          <a:lstStyle/>
          <a:p>
            <a:fld id="{8CC6F889-6DC0-442F-8ACB-69AE50C46E94}" type="slidenum">
              <a:rPr lang="en-US" smtClean="0"/>
              <a:pPr/>
              <a:t>10</a:t>
            </a:fld>
            <a:endParaRPr lang="en-US"/>
          </a:p>
        </p:txBody>
      </p:sp>
    </p:spTree>
    <p:extLst>
      <p:ext uri="{BB962C8B-B14F-4D97-AF65-F5344CB8AC3E}">
        <p14:creationId xmlns:p14="http://schemas.microsoft.com/office/powerpoint/2010/main" val="1412061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 Brokers or Event Service Bus have given rise to another architecture style – called reactive microservices architecture. This is still evolving, but it is definitely the future. </a:t>
            </a:r>
          </a:p>
        </p:txBody>
      </p:sp>
      <p:sp>
        <p:nvSpPr>
          <p:cNvPr id="4" name="Slide Number Placeholder 3"/>
          <p:cNvSpPr>
            <a:spLocks noGrp="1"/>
          </p:cNvSpPr>
          <p:nvPr>
            <p:ph type="sldNum" sz="quarter" idx="5"/>
          </p:nvPr>
        </p:nvSpPr>
        <p:spPr/>
        <p:txBody>
          <a:bodyPr/>
          <a:lstStyle/>
          <a:p>
            <a:fld id="{8CC6F889-6DC0-442F-8ACB-69AE50C46E94}" type="slidenum">
              <a:rPr lang="en-US" smtClean="0"/>
              <a:pPr/>
              <a:t>12</a:t>
            </a:fld>
            <a:endParaRPr lang="en-US"/>
          </a:p>
        </p:txBody>
      </p:sp>
    </p:spTree>
    <p:extLst>
      <p:ext uri="{BB962C8B-B14F-4D97-AF65-F5344CB8AC3E}">
        <p14:creationId xmlns:p14="http://schemas.microsoft.com/office/powerpoint/2010/main" val="3204088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3694A3"/>
                </a:solidFill>
                <a:effectLst/>
                <a:latin typeface="Roboto" panose="02000000000000000000" pitchFamily="2" charset="0"/>
              </a:rPr>
              <a:t>APIs are key enablers of digital business.  </a:t>
            </a:r>
          </a:p>
          <a:p>
            <a:pPr algn="l"/>
            <a:endParaRPr lang="en-US" b="0" i="0" u="none" strike="noStrike" dirty="0">
              <a:solidFill>
                <a:srgbClr val="3694A3"/>
              </a:solidFill>
              <a:effectLst/>
              <a:latin typeface="Roboto" panose="02000000000000000000" pitchFamily="2" charset="0"/>
            </a:endParaRPr>
          </a:p>
          <a:p>
            <a:pPr algn="l"/>
            <a:r>
              <a:rPr lang="en-US" b="0" i="0" u="none" strike="noStrike" dirty="0">
                <a:solidFill>
                  <a:srgbClr val="3694A3"/>
                </a:solidFill>
                <a:effectLst/>
                <a:latin typeface="Roboto" panose="02000000000000000000" pitchFamily="2" charset="0"/>
              </a:rPr>
              <a:t>The major challenge for companies is to cope with the increasing demand for new APIs by:</a:t>
            </a:r>
          </a:p>
          <a:p>
            <a:pPr algn="l"/>
            <a:endParaRPr lang="en-US" b="0" i="0" u="none" strike="noStrike" dirty="0">
              <a:solidFill>
                <a:srgbClr val="3694A3"/>
              </a:solidFill>
              <a:effectLst/>
              <a:latin typeface="Roboto" panose="02000000000000000000" pitchFamily="2" charset="0"/>
            </a:endParaRPr>
          </a:p>
          <a:p>
            <a:pPr marL="171450" indent="-171450" algn="l">
              <a:buFont typeface="Arial" panose="020B0604020202020204" pitchFamily="34" charset="0"/>
              <a:buChar char="•"/>
            </a:pPr>
            <a:r>
              <a:rPr lang="en-US" b="0" i="0" u="none" strike="noStrike" dirty="0">
                <a:solidFill>
                  <a:srgbClr val="3694A3"/>
                </a:solidFill>
                <a:effectLst/>
                <a:latin typeface="Roboto" panose="02000000000000000000" pitchFamily="2" charset="0"/>
              </a:rPr>
              <a:t>Creating APIs rapidly</a:t>
            </a:r>
          </a:p>
          <a:p>
            <a:pPr marL="171450" indent="-171450" algn="l">
              <a:buFont typeface="Arial" panose="020B0604020202020204" pitchFamily="34" charset="0"/>
              <a:buChar char="•"/>
            </a:pPr>
            <a:r>
              <a:rPr lang="en-US" b="0" i="0" u="none" strike="noStrike" dirty="0">
                <a:solidFill>
                  <a:srgbClr val="3694A3"/>
                </a:solidFill>
                <a:effectLst/>
                <a:latin typeface="Roboto" panose="02000000000000000000" pitchFamily="2" charset="0"/>
              </a:rPr>
              <a:t>Controlling them by managing a catalog and enforcing a powerful security level</a:t>
            </a:r>
          </a:p>
          <a:p>
            <a:pPr marL="171450" indent="-171450" algn="l">
              <a:buFont typeface="Arial" panose="020B0604020202020204" pitchFamily="34" charset="0"/>
              <a:buChar char="•"/>
            </a:pPr>
            <a:r>
              <a:rPr lang="en-US" b="0" i="0" u="none" strike="noStrike" dirty="0">
                <a:solidFill>
                  <a:srgbClr val="3694A3"/>
                </a:solidFill>
                <a:effectLst/>
                <a:latin typeface="Roboto" panose="02000000000000000000" pitchFamily="2" charset="0"/>
              </a:rPr>
              <a:t>Consuming them directly or via third-party developers</a:t>
            </a:r>
          </a:p>
          <a:p>
            <a:pPr marL="171450" indent="-171450" algn="l">
              <a:buFont typeface="Arial" panose="020B0604020202020204" pitchFamily="34" charset="0"/>
              <a:buChar char="•"/>
            </a:pPr>
            <a:endParaRPr lang="en-US" b="0" i="0" u="none" strike="noStrike" dirty="0">
              <a:solidFill>
                <a:srgbClr val="3694A3"/>
              </a:solidFill>
              <a:effectLst/>
              <a:latin typeface="Roboto" panose="02000000000000000000" pitchFamily="2" charset="0"/>
            </a:endParaRPr>
          </a:p>
          <a:p>
            <a:pPr algn="l"/>
            <a:r>
              <a:rPr lang="en-US" b="0" i="0" u="none" strike="noStrike" dirty="0">
                <a:solidFill>
                  <a:srgbClr val="3694A3"/>
                </a:solidFill>
                <a:effectLst/>
                <a:latin typeface="Roboto" panose="02000000000000000000" pitchFamily="2" charset="0"/>
              </a:rPr>
              <a:t>The API Lifecycle Management approach provides a holistic view of how to manage the different stages in the life of an API, from creation to retirement.</a:t>
            </a:r>
          </a:p>
          <a:p>
            <a:pPr algn="l"/>
            <a:r>
              <a:rPr lang="en-US" b="0" i="0" u="none" strike="noStrike" dirty="0">
                <a:solidFill>
                  <a:srgbClr val="3694A3"/>
                </a:solidFill>
                <a:effectLst/>
                <a:latin typeface="Roboto" panose="02000000000000000000" pitchFamily="2" charset="0"/>
              </a:rPr>
              <a:t>The API Lifecycle Management diagram represents a detailed view of the steps in the life of an API.</a:t>
            </a:r>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15</a:t>
            </a:fld>
            <a:endParaRPr lang="en-US"/>
          </a:p>
        </p:txBody>
      </p:sp>
    </p:spTree>
    <p:extLst>
      <p:ext uri="{BB962C8B-B14F-4D97-AF65-F5344CB8AC3E}">
        <p14:creationId xmlns:p14="http://schemas.microsoft.com/office/powerpoint/2010/main" val="3309496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20</a:t>
            </a:fld>
            <a:endParaRPr lang="en-US"/>
          </a:p>
        </p:txBody>
      </p:sp>
    </p:spTree>
    <p:extLst>
      <p:ext uri="{BB962C8B-B14F-4D97-AF65-F5344CB8AC3E}">
        <p14:creationId xmlns:p14="http://schemas.microsoft.com/office/powerpoint/2010/main" val="3366573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A02240"/>
        </a:solidFill>
        <a:effectLst/>
      </p:bgPr>
    </p:bg>
    <p:spTree>
      <p:nvGrpSpPr>
        <p:cNvPr id="1" name=""/>
        <p:cNvGrpSpPr/>
        <p:nvPr/>
      </p:nvGrpSpPr>
      <p:grpSpPr>
        <a:xfrm>
          <a:off x="0" y="0"/>
          <a:ext cx="0" cy="0"/>
          <a:chOff x="0" y="0"/>
          <a:chExt cx="0" cy="0"/>
        </a:xfrm>
      </p:grpSpPr>
      <p:sp>
        <p:nvSpPr>
          <p:cNvPr id="13" name="Rectangle 1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066800"/>
            <a:ext cx="7772400" cy="1981200"/>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685800" y="3733800"/>
            <a:ext cx="7772400" cy="17526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0" y="5562600"/>
            <a:ext cx="2133600" cy="365125"/>
          </a:xfrm>
        </p:spPr>
        <p:txBody>
          <a:bodyPr/>
          <a:lstStyle>
            <a:lvl1pPr>
              <a:defRPr>
                <a:solidFill>
                  <a:schemeClr val="bg1"/>
                </a:solidFill>
              </a:defRPr>
            </a:lvl1pPr>
          </a:lstStyle>
          <a:p>
            <a:fld id="{7187DB9E-20B6-4AF8-83C9-B14C537CF953}" type="datetime1">
              <a:rPr lang="en-US" smtClean="0"/>
              <a:t>10/31/2021</a:t>
            </a:fld>
            <a:endParaRPr lang="en-US" dirty="0"/>
          </a:p>
        </p:txBody>
      </p:sp>
      <p:sp>
        <p:nvSpPr>
          <p:cNvPr id="5" name="Footer Placeholder 4"/>
          <p:cNvSpPr>
            <a:spLocks noGrp="1"/>
          </p:cNvSpPr>
          <p:nvPr>
            <p:ph type="ftr" sz="quarter" idx="11"/>
          </p:nvPr>
        </p:nvSpPr>
        <p:spPr>
          <a:xfrm>
            <a:off x="3124200" y="5562600"/>
            <a:ext cx="2895600" cy="365125"/>
          </a:xfrm>
        </p:spPr>
        <p:txBody>
          <a:bodyPr/>
          <a:lstStyle>
            <a:lvl1pPr>
              <a:defRPr>
                <a:solidFill>
                  <a:schemeClr val="bg1"/>
                </a:solidFill>
              </a:defRPr>
            </a:lvl1pPr>
          </a:lstStyle>
          <a:p>
            <a:r>
              <a:rPr lang="en-US" dirty="0"/>
              <a:t>Service Integration using Asynchronous Messaging</a:t>
            </a:r>
          </a:p>
        </p:txBody>
      </p:sp>
      <p:sp>
        <p:nvSpPr>
          <p:cNvPr id="6" name="Slide Number Placeholder 5"/>
          <p:cNvSpPr>
            <a:spLocks noGrp="1"/>
          </p:cNvSpPr>
          <p:nvPr>
            <p:ph type="sldNum" sz="quarter" idx="12"/>
          </p:nvPr>
        </p:nvSpPr>
        <p:spPr>
          <a:xfrm>
            <a:off x="7010400" y="5562600"/>
            <a:ext cx="2133600" cy="365125"/>
          </a:xfrm>
        </p:spPr>
        <p:txBody>
          <a:bodyPr/>
          <a:lstStyle>
            <a:lvl1pPr>
              <a:defRPr>
                <a:solidFill>
                  <a:schemeClr val="bg1"/>
                </a:solidFill>
              </a:defRPr>
            </a:lvl1pPr>
          </a:lstStyle>
          <a:p>
            <a:fld id="{1394A405-A56A-447D-AF03-5FB891AC25A7}" type="slidenum">
              <a:rPr lang="en-US" smtClean="0"/>
              <a:pPr/>
              <a:t>‹#›</a:t>
            </a:fld>
            <a:endParaRPr lang="en-US" dirty="0"/>
          </a:p>
        </p:txBody>
      </p:sp>
      <p:sp>
        <p:nvSpPr>
          <p:cNvPr id="7" name="TextBox 6"/>
          <p:cNvSpPr txBox="1"/>
          <p:nvPr userDrawn="1"/>
        </p:nvSpPr>
        <p:spPr>
          <a:xfrm>
            <a:off x="685800" y="457200"/>
            <a:ext cx="7772400" cy="523220"/>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latin typeface="Corbel" pitchFamily="34" charset="0"/>
              </a:rPr>
              <a:t>CSE 5234 Distributed Enterprise Computing</a:t>
            </a:r>
          </a:p>
        </p:txBody>
      </p:sp>
      <p:sp>
        <p:nvSpPr>
          <p:cNvPr id="8" name="TextBox 7"/>
          <p:cNvSpPr txBox="1"/>
          <p:nvPr userDrawn="1"/>
        </p:nvSpPr>
        <p:spPr>
          <a:xfrm>
            <a:off x="1371600" y="3048000"/>
            <a:ext cx="6400800"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latin typeface="Corbel" pitchFamily="34" charset="0"/>
              </a:rPr>
              <a:t>Narrated by:</a:t>
            </a:r>
          </a:p>
        </p:txBody>
      </p:sp>
      <p:graphicFrame>
        <p:nvGraphicFramePr>
          <p:cNvPr id="14" name="Object 13"/>
          <p:cNvGraphicFramePr>
            <a:graphicFrameLocks noChangeAspect="1"/>
          </p:cNvGraphicFramePr>
          <p:nvPr/>
        </p:nvGraphicFramePr>
        <p:xfrm>
          <a:off x="6934200" y="6096000"/>
          <a:ext cx="2116063" cy="609600"/>
        </p:xfrm>
        <a:graphic>
          <a:graphicData uri="http://schemas.openxmlformats.org/presentationml/2006/ole">
            <mc:AlternateContent xmlns:mc="http://schemas.openxmlformats.org/markup-compatibility/2006">
              <mc:Choice xmlns:v="urn:schemas-microsoft-com:vml" Requires="v">
                <p:oleObj name="Visio" r:id="rId2" imgW="6513445" imgH="1875960" progId="Visio.Drawing.11">
                  <p:embed/>
                </p:oleObj>
              </mc:Choice>
              <mc:Fallback>
                <p:oleObj name="Visio" r:id="rId2" imgW="6513445" imgH="1875960" progId="Visio.Drawing.11">
                  <p:embed/>
                  <p:pic>
                    <p:nvPicPr>
                      <p:cNvPr id="0" name="Picture 48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6096000"/>
                        <a:ext cx="2116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152400" y="6081117"/>
          <a:ext cx="3429000" cy="700683"/>
        </p:xfrm>
        <a:graphic>
          <a:graphicData uri="http://schemas.openxmlformats.org/presentationml/2006/ole">
            <mc:AlternateContent xmlns:mc="http://schemas.openxmlformats.org/markup-compatibility/2006">
              <mc:Choice xmlns:v="urn:schemas-microsoft-com:vml" Requires="v">
                <p:oleObj name="Visio" r:id="rId4" imgW="11048707" imgH="2248020" progId="Visio.Drawing.11">
                  <p:embed/>
                </p:oleObj>
              </mc:Choice>
              <mc:Fallback>
                <p:oleObj name="Visio" r:id="rId4" imgW="11048707" imgH="2248020" progId="Visio.Drawing.11">
                  <p:embed/>
                  <p:pic>
                    <p:nvPicPr>
                      <p:cNvPr id="0" name="Picture 4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6081117"/>
                        <a:ext cx="3429000" cy="700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0892A4-626F-4F22-9A5D-7A6FDA3102F5}" type="datetime1">
              <a:rPr lang="en-US" smtClean="0"/>
              <a:t>10/31/2021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EAI, B2B and Integration Challenges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4419600"/>
            <a:ext cx="9144000" cy="1371600"/>
          </a:xfrm>
          <a:prstGeom prst="rect">
            <a:avLst/>
          </a:prstGeom>
          <a:solidFill>
            <a:srgbClr val="A02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7"/>
          <p:cNvSpPr>
            <a:spLocks noGrp="1"/>
          </p:cNvSpPr>
          <p:nvPr>
            <p:ph type="dt" sz="half" idx="10"/>
          </p:nvPr>
        </p:nvSpPr>
        <p:spPr/>
        <p:txBody>
          <a:bodyPr/>
          <a:lstStyle/>
          <a:p>
            <a:fld id="{BC3B9EB0-89BC-433F-91F8-74F6F56D93C8}" type="datetime1">
              <a:rPr lang="en-US" smtClean="0"/>
              <a:t>10/31/2021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a:t>EAI, B2B and Integration Challenges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a:spLocks noGrp="1"/>
          </p:cNvSpPr>
          <p:nvPr>
            <p:ph type="dt" sz="half" idx="10"/>
          </p:nvPr>
        </p:nvSpPr>
        <p:spPr/>
        <p:txBody>
          <a:bodyPr/>
          <a:lstStyle/>
          <a:p>
            <a:fld id="{79F34E63-DB3A-44ED-B57B-0476D610A2F7}" type="datetime1">
              <a:rPr lang="en-US" smtClean="0"/>
              <a:t>10/31/2021</a:t>
            </a:fld>
            <a:endParaRPr lang="en-US" dirty="0"/>
          </a:p>
        </p:txBody>
      </p:sp>
      <p:sp>
        <p:nvSpPr>
          <p:cNvPr id="12" name="Slide Number Placeholder 11"/>
          <p:cNvSpPr>
            <a:spLocks noGrp="1"/>
          </p:cNvSpPr>
          <p:nvPr>
            <p:ph type="sldNum" sz="quarter" idx="11"/>
          </p:nvPr>
        </p:nvSpPr>
        <p:spPr/>
        <p:txBody>
          <a:bodyPr/>
          <a:lstStyle/>
          <a:p>
            <a:fld id="{1394A405-A56A-447D-AF03-5FB891AC25A7}" type="slidenum">
              <a:rPr lang="en-US" smtClean="0"/>
              <a:pPr/>
              <a:t>‹#›</a:t>
            </a:fld>
            <a:endParaRPr lang="en-US" dirty="0"/>
          </a:p>
        </p:txBody>
      </p:sp>
      <p:sp>
        <p:nvSpPr>
          <p:cNvPr id="13" name="Footer Placeholder 12"/>
          <p:cNvSpPr>
            <a:spLocks noGrp="1"/>
          </p:cNvSpPr>
          <p:nvPr>
            <p:ph type="ftr" sz="quarter" idx="12"/>
          </p:nvPr>
        </p:nvSpPr>
        <p:spPr/>
        <p:txBody>
          <a:bodyPr/>
          <a:lstStyle/>
          <a:p>
            <a:r>
              <a:rPr lang="en-US" dirty="0"/>
              <a:t>EAI, B2B and Integration Challenges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75EF2471-D166-4EFA-9848-D8A668812DE6}" type="datetime1">
              <a:rPr lang="en-US" smtClean="0"/>
              <a:t>10/31/2021</a:t>
            </a:fld>
            <a:endParaRPr lang="en-US" dirty="0"/>
          </a:p>
        </p:txBody>
      </p:sp>
      <p:sp>
        <p:nvSpPr>
          <p:cNvPr id="11" name="Slide Number Placeholder 10"/>
          <p:cNvSpPr>
            <a:spLocks noGrp="1"/>
          </p:cNvSpPr>
          <p:nvPr>
            <p:ph type="sldNum" sz="quarter" idx="11"/>
          </p:nvPr>
        </p:nvSpPr>
        <p:spPr/>
        <p:txBody>
          <a:bodyPr/>
          <a:lstStyle/>
          <a:p>
            <a:fld id="{1394A405-A56A-447D-AF03-5FB891AC25A7}"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dirty="0"/>
              <a:t>EAI, B2B and Integration Challenges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p:cNvSpPr>
            <a:spLocks noGrp="1"/>
          </p:cNvSpPr>
          <p:nvPr>
            <p:ph type="dt" sz="half" idx="10"/>
          </p:nvPr>
        </p:nvSpPr>
        <p:spPr/>
        <p:txBody>
          <a:bodyPr/>
          <a:lstStyle/>
          <a:p>
            <a:fld id="{25ABDE0D-E845-48BB-B730-F164257B732E}" type="datetime1">
              <a:rPr lang="en-US" smtClean="0"/>
              <a:t>10/31/2021</a:t>
            </a:fld>
            <a:endParaRPr lang="en-US" dirty="0"/>
          </a:p>
        </p:txBody>
      </p:sp>
      <p:sp>
        <p:nvSpPr>
          <p:cNvPr id="7" name="Slide Number Placeholder 6"/>
          <p:cNvSpPr>
            <a:spLocks noGrp="1"/>
          </p:cNvSpPr>
          <p:nvPr>
            <p:ph type="sldNum" sz="quarter" idx="11"/>
          </p:nvPr>
        </p:nvSpPr>
        <p:spPr/>
        <p:txBody>
          <a:bodyPr/>
          <a:lstStyle/>
          <a:p>
            <a:fld id="{1394A405-A56A-447D-AF03-5FB891AC25A7}" type="slidenum">
              <a:rPr lang="en-US" smtClean="0"/>
              <a:pPr/>
              <a:t>‹#›</a:t>
            </a:fld>
            <a:endParaRPr lang="en-US" dirty="0"/>
          </a:p>
        </p:txBody>
      </p:sp>
      <p:sp>
        <p:nvSpPr>
          <p:cNvPr id="8" name="Footer Placeholder 7"/>
          <p:cNvSpPr>
            <a:spLocks noGrp="1"/>
          </p:cNvSpPr>
          <p:nvPr>
            <p:ph type="ftr" sz="quarter" idx="12"/>
          </p:nvPr>
        </p:nvSpPr>
        <p:spPr/>
        <p:txBody>
          <a:bodyPr/>
          <a:lstStyle/>
          <a:p>
            <a:r>
              <a:rPr lang="en-US" dirty="0"/>
              <a:t>EAI, B2B and Integration Challenges</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tx1">
                    <a:tint val="75000"/>
                  </a:schemeClr>
                </a:solidFill>
                <a:latin typeface="Corbel" pitchFamily="34" charset="0"/>
              </a:defRPr>
            </a:lvl1pPr>
          </a:lstStyle>
          <a:p>
            <a:fld id="{3E81C845-69B3-4302-A6F6-35E320628B9D}" type="datetime1">
              <a:rPr lang="en-US" smtClean="0"/>
              <a:t>10/31/2021</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rbel" pitchFamily="34" charset="0"/>
              </a:defRPr>
            </a:lvl1pPr>
          </a:lstStyle>
          <a:p>
            <a:r>
              <a:rPr lang="en-US" dirty="0"/>
              <a:t>EAI, B2B and Integration Challenges</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latin typeface="Corbel" pitchFamily="34" charset="0"/>
              </a:defRPr>
            </a:lvl1pPr>
          </a:lstStyle>
          <a:p>
            <a:fld id="{1394A405-A56A-447D-AF03-5FB891AC25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p:txStyles>
    <p:titleStyle>
      <a:lvl1pPr algn="ctr" defTabSz="914400" rtl="0" eaLnBrk="1" latinLnBrk="0" hangingPunct="1">
        <a:spcBef>
          <a:spcPct val="0"/>
        </a:spcBef>
        <a:buNone/>
        <a:defRPr sz="44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oftobiz.com/understanding-the-event-driven-architecture/"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4.png"/><Relationship Id="rId5" Type="http://schemas.openxmlformats.org/officeDocument/2006/relationships/diagramQuickStyle" Target="../diagrams/quickStyle3.xml"/><Relationship Id="rId10" Type="http://schemas.openxmlformats.org/officeDocument/2006/relationships/image" Target="../media/image13.png"/><Relationship Id="rId4" Type="http://schemas.openxmlformats.org/officeDocument/2006/relationships/diagramLayout" Target="../diagrams/layout3.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jpeg"/><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3" Type="http://schemas.openxmlformats.org/officeDocument/2006/relationships/hyperlink" Target="https://aws.amazon.com/blogs/compute/orchestrating-an-application-process-with-aws-batch-using-aws-cloudformation/" TargetMode="External"/><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Enterprise_application_integration" TargetMode="External"/><Relationship Id="rId7" Type="http://schemas.openxmlformats.org/officeDocument/2006/relationships/hyperlink" Target="https://en.wikipedia.org/wiki/Business-to-busines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softobiz.com/understanding-the-event-driven-architecture/" TargetMode="External"/><Relationship Id="rId5" Type="http://schemas.openxmlformats.org/officeDocument/2006/relationships/hyperlink" Target="http://www.enterpriseintegrationpatterns.com/patterns/messaging/" TargetMode="External"/><Relationship Id="rId4" Type="http://schemas.openxmlformats.org/officeDocument/2006/relationships/hyperlink" Target="https://en.wikipedia.org/wiki/Service-oriented_architect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EAI, B2B and Integration Challenges</a:t>
            </a:r>
          </a:p>
        </p:txBody>
      </p:sp>
      <p:sp>
        <p:nvSpPr>
          <p:cNvPr id="3" name="Subtitle 2"/>
          <p:cNvSpPr>
            <a:spLocks noGrp="1"/>
          </p:cNvSpPr>
          <p:nvPr>
            <p:ph type="subTitle" idx="1"/>
          </p:nvPr>
        </p:nvSpPr>
        <p:spPr/>
        <p:txBody>
          <a:bodyPr>
            <a:normAutofit/>
          </a:bodyPr>
          <a:lstStyle/>
          <a:p>
            <a:r>
              <a:rPr lang="en-US" dirty="0"/>
              <a:t>Praveen Kumar</a:t>
            </a:r>
          </a:p>
          <a:p>
            <a:r>
              <a:rPr lang="en-US" dirty="0"/>
              <a:t>Computer Science and Engineering</a:t>
            </a:r>
          </a:p>
          <a:p>
            <a:r>
              <a:rPr lang="en-US" dirty="0"/>
              <a:t>Ohio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680094D-0925-4688-ACDD-1C04C74B605A}"/>
              </a:ext>
            </a:extLst>
          </p:cNvPr>
          <p:cNvSpPr>
            <a:spLocks noGrp="1"/>
          </p:cNvSpPr>
          <p:nvPr>
            <p:ph type="title"/>
          </p:nvPr>
        </p:nvSpPr>
        <p:spPr>
          <a:xfrm>
            <a:off x="628650" y="557188"/>
            <a:ext cx="7886700" cy="1133499"/>
          </a:xfrm>
        </p:spPr>
        <p:txBody>
          <a:bodyPr>
            <a:normAutofit/>
          </a:bodyPr>
          <a:lstStyle/>
          <a:p>
            <a:r>
              <a:rPr lang="en-US" sz="4500"/>
              <a:t>Modern Solutions</a:t>
            </a:r>
          </a:p>
        </p:txBody>
      </p:sp>
      <p:sp>
        <p:nvSpPr>
          <p:cNvPr id="7" name="Date Placeholder 6">
            <a:extLst>
              <a:ext uri="{FF2B5EF4-FFF2-40B4-BE49-F238E27FC236}">
                <a16:creationId xmlns:a16="http://schemas.microsoft.com/office/drawing/2014/main" id="{8ECF6989-9C5F-4CF5-907B-10A0E0B9AAB7}"/>
              </a:ext>
            </a:extLst>
          </p:cNvPr>
          <p:cNvSpPr>
            <a:spLocks noGrp="1"/>
          </p:cNvSpPr>
          <p:nvPr>
            <p:ph type="dt" sz="half" idx="10"/>
          </p:nvPr>
        </p:nvSpPr>
        <p:spPr>
          <a:xfrm>
            <a:off x="628650" y="6356350"/>
            <a:ext cx="2057400" cy="365125"/>
          </a:xfrm>
        </p:spPr>
        <p:txBody>
          <a:bodyPr>
            <a:normAutofit/>
          </a:bodyPr>
          <a:lstStyle/>
          <a:p>
            <a:pPr>
              <a:spcAft>
                <a:spcPts val="600"/>
              </a:spcAft>
            </a:pPr>
            <a:fld id="{75EF2471-D166-4EFA-9848-D8A668812DE6}" type="datetime1">
              <a:rPr lang="en-US" smtClean="0"/>
              <a:pPr>
                <a:spcAft>
                  <a:spcPts val="600"/>
                </a:spcAft>
              </a:pPr>
              <a:t>11/1/2021</a:t>
            </a:fld>
            <a:endParaRPr lang="en-US"/>
          </a:p>
        </p:txBody>
      </p:sp>
      <p:sp>
        <p:nvSpPr>
          <p:cNvPr id="9" name="Footer Placeholder 8">
            <a:extLst>
              <a:ext uri="{FF2B5EF4-FFF2-40B4-BE49-F238E27FC236}">
                <a16:creationId xmlns:a16="http://schemas.microsoft.com/office/drawing/2014/main" id="{EC044C07-8C34-4E23-AB30-B1342C04E5BB}"/>
              </a:ext>
            </a:extLst>
          </p:cNvPr>
          <p:cNvSpPr>
            <a:spLocks noGrp="1"/>
          </p:cNvSpPr>
          <p:nvPr>
            <p:ph type="ftr" sz="quarter" idx="12"/>
          </p:nvPr>
        </p:nvSpPr>
        <p:spPr>
          <a:xfrm>
            <a:off x="3028950" y="6356350"/>
            <a:ext cx="3086100" cy="365125"/>
          </a:xfrm>
        </p:spPr>
        <p:txBody>
          <a:bodyPr>
            <a:normAutofit/>
          </a:bodyPr>
          <a:lstStyle/>
          <a:p>
            <a:pPr>
              <a:spcAft>
                <a:spcPts val="600"/>
              </a:spcAft>
            </a:pPr>
            <a:r>
              <a:rPr lang="en-US"/>
              <a:t>EAI, B2B and Integration Challenges</a:t>
            </a:r>
          </a:p>
        </p:txBody>
      </p:sp>
      <p:sp>
        <p:nvSpPr>
          <p:cNvPr id="8" name="Slide Number Placeholder 7">
            <a:extLst>
              <a:ext uri="{FF2B5EF4-FFF2-40B4-BE49-F238E27FC236}">
                <a16:creationId xmlns:a16="http://schemas.microsoft.com/office/drawing/2014/main" id="{EC085871-6F4C-4A4D-A5B1-9DFC30D69C20}"/>
              </a:ext>
            </a:extLst>
          </p:cNvPr>
          <p:cNvSpPr>
            <a:spLocks noGrp="1"/>
          </p:cNvSpPr>
          <p:nvPr>
            <p:ph type="sldNum" sz="quarter" idx="11"/>
          </p:nvPr>
        </p:nvSpPr>
        <p:spPr>
          <a:xfrm>
            <a:off x="6457950" y="6356350"/>
            <a:ext cx="2057400" cy="365125"/>
          </a:xfrm>
        </p:spPr>
        <p:txBody>
          <a:bodyPr>
            <a:normAutofit/>
          </a:bodyPr>
          <a:lstStyle/>
          <a:p>
            <a:pPr>
              <a:spcAft>
                <a:spcPts val="600"/>
              </a:spcAft>
            </a:pPr>
            <a:fld id="{1394A405-A56A-447D-AF03-5FB891AC25A7}" type="slidenum">
              <a:rPr lang="en-US" smtClean="0"/>
              <a:pPr>
                <a:spcAft>
                  <a:spcPts val="600"/>
                </a:spcAft>
              </a:pPr>
              <a:t>9</a:t>
            </a:fld>
            <a:endParaRPr lang="en-US"/>
          </a:p>
        </p:txBody>
      </p:sp>
      <p:graphicFrame>
        <p:nvGraphicFramePr>
          <p:cNvPr id="14" name="Content Placeholder 10">
            <a:extLst>
              <a:ext uri="{FF2B5EF4-FFF2-40B4-BE49-F238E27FC236}">
                <a16:creationId xmlns:a16="http://schemas.microsoft.com/office/drawing/2014/main" id="{EA684BC5-97C0-4F47-93CE-A9DBCB7EA4B3}"/>
              </a:ext>
            </a:extLst>
          </p:cNvPr>
          <p:cNvGraphicFramePr>
            <a:graphicFrameLocks noGrp="1"/>
          </p:cNvGraphicFramePr>
          <p:nvPr>
            <p:ph idx="1"/>
            <p:extLst>
              <p:ext uri="{D42A27DB-BD31-4B8C-83A1-F6EECF244321}">
                <p14:modId xmlns:p14="http://schemas.microsoft.com/office/powerpoint/2010/main" val="1449584375"/>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146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F756-9333-40AE-829A-38F64C70C07F}"/>
              </a:ext>
            </a:extLst>
          </p:cNvPr>
          <p:cNvSpPr>
            <a:spLocks noGrp="1"/>
          </p:cNvSpPr>
          <p:nvPr>
            <p:ph type="title"/>
          </p:nvPr>
        </p:nvSpPr>
        <p:spPr/>
        <p:txBody>
          <a:bodyPr>
            <a:normAutofit/>
          </a:bodyPr>
          <a:lstStyle/>
          <a:p>
            <a:r>
              <a:rPr lang="en-US" dirty="0"/>
              <a:t>API Gateway</a:t>
            </a:r>
          </a:p>
        </p:txBody>
      </p:sp>
      <p:sp>
        <p:nvSpPr>
          <p:cNvPr id="4" name="Date Placeholder 3">
            <a:extLst>
              <a:ext uri="{FF2B5EF4-FFF2-40B4-BE49-F238E27FC236}">
                <a16:creationId xmlns:a16="http://schemas.microsoft.com/office/drawing/2014/main" id="{0D28A376-182C-4D9C-BC60-0DCD9B710A41}"/>
              </a:ext>
            </a:extLst>
          </p:cNvPr>
          <p:cNvSpPr>
            <a:spLocks noGrp="1"/>
          </p:cNvSpPr>
          <p:nvPr>
            <p:ph type="dt" sz="half" idx="10"/>
          </p:nvPr>
        </p:nvSpPr>
        <p:spPr/>
        <p:txBody>
          <a:bodyPr/>
          <a:lstStyle/>
          <a:p>
            <a:fld id="{8ABA0784-7298-4C22-903A-600F996D8BF8}" type="datetime1">
              <a:rPr lang="en-US" smtClean="0"/>
              <a:t>11/1/2021</a:t>
            </a:fld>
            <a:endParaRPr lang="en-US" dirty="0"/>
          </a:p>
        </p:txBody>
      </p:sp>
      <p:sp>
        <p:nvSpPr>
          <p:cNvPr id="5" name="Slide Number Placeholder 4">
            <a:extLst>
              <a:ext uri="{FF2B5EF4-FFF2-40B4-BE49-F238E27FC236}">
                <a16:creationId xmlns:a16="http://schemas.microsoft.com/office/drawing/2014/main" id="{C0297638-4BCD-4679-8B1F-CF6178AA5931}"/>
              </a:ext>
            </a:extLst>
          </p:cNvPr>
          <p:cNvSpPr>
            <a:spLocks noGrp="1"/>
          </p:cNvSpPr>
          <p:nvPr>
            <p:ph type="sldNum" sz="quarter" idx="11"/>
          </p:nvPr>
        </p:nvSpPr>
        <p:spPr/>
        <p:txBody>
          <a:bodyPr/>
          <a:lstStyle/>
          <a:p>
            <a:fld id="{1394A405-A56A-447D-AF03-5FB891AC25A7}" type="slidenum">
              <a:rPr lang="en-US" smtClean="0"/>
              <a:pPr/>
              <a:t>10</a:t>
            </a:fld>
            <a:endParaRPr lang="en-US" dirty="0"/>
          </a:p>
        </p:txBody>
      </p:sp>
      <p:sp>
        <p:nvSpPr>
          <p:cNvPr id="6" name="Footer Placeholder 5">
            <a:extLst>
              <a:ext uri="{FF2B5EF4-FFF2-40B4-BE49-F238E27FC236}">
                <a16:creationId xmlns:a16="http://schemas.microsoft.com/office/drawing/2014/main" id="{FA1CEF9A-F984-4255-917A-837F8AAB2E90}"/>
              </a:ext>
            </a:extLst>
          </p:cNvPr>
          <p:cNvSpPr>
            <a:spLocks noGrp="1"/>
          </p:cNvSpPr>
          <p:nvPr>
            <p:ph type="ftr" sz="quarter" idx="12"/>
          </p:nvPr>
        </p:nvSpPr>
        <p:spPr/>
        <p:txBody>
          <a:bodyPr/>
          <a:lstStyle/>
          <a:p>
            <a:r>
              <a:rPr lang="en-US" dirty="0"/>
              <a:t>EAI, B2B and Integration Challenges</a:t>
            </a:r>
          </a:p>
        </p:txBody>
      </p:sp>
      <p:sp>
        <p:nvSpPr>
          <p:cNvPr id="7" name="Rectangle 6">
            <a:extLst>
              <a:ext uri="{FF2B5EF4-FFF2-40B4-BE49-F238E27FC236}">
                <a16:creationId xmlns:a16="http://schemas.microsoft.com/office/drawing/2014/main" id="{2E4D5DBA-1238-4039-B9FF-52DB99C4DF1C}"/>
              </a:ext>
            </a:extLst>
          </p:cNvPr>
          <p:cNvSpPr/>
          <p:nvPr/>
        </p:nvSpPr>
        <p:spPr>
          <a:xfrm>
            <a:off x="511237" y="1921735"/>
            <a:ext cx="1578734" cy="557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8" name="Rectangle 7">
            <a:extLst>
              <a:ext uri="{FF2B5EF4-FFF2-40B4-BE49-F238E27FC236}">
                <a16:creationId xmlns:a16="http://schemas.microsoft.com/office/drawing/2014/main" id="{B4127A5C-8CE9-40F9-B2EA-BE5F00D445AD}"/>
              </a:ext>
            </a:extLst>
          </p:cNvPr>
          <p:cNvSpPr/>
          <p:nvPr/>
        </p:nvSpPr>
        <p:spPr>
          <a:xfrm>
            <a:off x="511237" y="2846542"/>
            <a:ext cx="1638299" cy="593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Application</a:t>
            </a:r>
          </a:p>
        </p:txBody>
      </p:sp>
      <p:sp>
        <p:nvSpPr>
          <p:cNvPr id="9" name="Rectangle 8">
            <a:extLst>
              <a:ext uri="{FF2B5EF4-FFF2-40B4-BE49-F238E27FC236}">
                <a16:creationId xmlns:a16="http://schemas.microsoft.com/office/drawing/2014/main" id="{C19FED98-22FF-4E51-B487-684F048B92B5}"/>
              </a:ext>
            </a:extLst>
          </p:cNvPr>
          <p:cNvSpPr/>
          <p:nvPr/>
        </p:nvSpPr>
        <p:spPr>
          <a:xfrm>
            <a:off x="3468709" y="1567068"/>
            <a:ext cx="1313645" cy="3130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 Gateway</a:t>
            </a:r>
          </a:p>
        </p:txBody>
      </p:sp>
      <p:cxnSp>
        <p:nvCxnSpPr>
          <p:cNvPr id="19" name="Straight Arrow Connector 18">
            <a:extLst>
              <a:ext uri="{FF2B5EF4-FFF2-40B4-BE49-F238E27FC236}">
                <a16:creationId xmlns:a16="http://schemas.microsoft.com/office/drawing/2014/main" id="{9E36D929-1558-4AF3-A1B4-B56B3BC0D14C}"/>
              </a:ext>
            </a:extLst>
          </p:cNvPr>
          <p:cNvCxnSpPr>
            <a:cxnSpLocks/>
            <a:stCxn id="7" idx="3"/>
            <a:endCxn id="9" idx="1"/>
          </p:cNvCxnSpPr>
          <p:nvPr/>
        </p:nvCxnSpPr>
        <p:spPr>
          <a:xfrm>
            <a:off x="2089971" y="2200585"/>
            <a:ext cx="1378738" cy="93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065898-FF36-4D77-A740-B107FEA407DF}"/>
              </a:ext>
            </a:extLst>
          </p:cNvPr>
          <p:cNvCxnSpPr>
            <a:cxnSpLocks/>
            <a:stCxn id="8" idx="3"/>
            <a:endCxn id="9" idx="1"/>
          </p:cNvCxnSpPr>
          <p:nvPr/>
        </p:nvCxnSpPr>
        <p:spPr>
          <a:xfrm flipV="1">
            <a:off x="2149536" y="3132123"/>
            <a:ext cx="1319173" cy="1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53862A8-7E81-43B3-82A7-0BB2E99701DB}"/>
              </a:ext>
            </a:extLst>
          </p:cNvPr>
          <p:cNvSpPr/>
          <p:nvPr/>
        </p:nvSpPr>
        <p:spPr>
          <a:xfrm>
            <a:off x="495998" y="3736886"/>
            <a:ext cx="1652842" cy="593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r>
              <a:rPr lang="en-US" baseline="30000" dirty="0"/>
              <a:t>rd</a:t>
            </a:r>
            <a:r>
              <a:rPr lang="en-US" dirty="0"/>
              <a:t> party Application</a:t>
            </a:r>
          </a:p>
        </p:txBody>
      </p:sp>
      <p:cxnSp>
        <p:nvCxnSpPr>
          <p:cNvPr id="33" name="Straight Arrow Connector 32">
            <a:extLst>
              <a:ext uri="{FF2B5EF4-FFF2-40B4-BE49-F238E27FC236}">
                <a16:creationId xmlns:a16="http://schemas.microsoft.com/office/drawing/2014/main" id="{648E59D3-8224-46BC-ADE7-3D223532F29F}"/>
              </a:ext>
            </a:extLst>
          </p:cNvPr>
          <p:cNvCxnSpPr>
            <a:cxnSpLocks/>
            <a:stCxn id="28" idx="3"/>
            <a:endCxn id="9" idx="1"/>
          </p:cNvCxnSpPr>
          <p:nvPr/>
        </p:nvCxnSpPr>
        <p:spPr>
          <a:xfrm flipV="1">
            <a:off x="2148840" y="3132123"/>
            <a:ext cx="1319869" cy="901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B76716E-54CF-4354-A392-F89BBBCE6951}"/>
              </a:ext>
            </a:extLst>
          </p:cNvPr>
          <p:cNvSpPr/>
          <p:nvPr/>
        </p:nvSpPr>
        <p:spPr>
          <a:xfrm>
            <a:off x="6241424" y="1536905"/>
            <a:ext cx="2445376" cy="1504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Monolith 1 </a:t>
            </a:r>
          </a:p>
        </p:txBody>
      </p:sp>
      <p:sp>
        <p:nvSpPr>
          <p:cNvPr id="40" name="Rectangle 39">
            <a:extLst>
              <a:ext uri="{FF2B5EF4-FFF2-40B4-BE49-F238E27FC236}">
                <a16:creationId xmlns:a16="http://schemas.microsoft.com/office/drawing/2014/main" id="{8CCFABFE-30CF-4F2F-8AD9-90BBC7A64A84}"/>
              </a:ext>
            </a:extLst>
          </p:cNvPr>
          <p:cNvSpPr/>
          <p:nvPr/>
        </p:nvSpPr>
        <p:spPr>
          <a:xfrm>
            <a:off x="6241424" y="3155421"/>
            <a:ext cx="2445376" cy="5290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Microservice 1</a:t>
            </a:r>
          </a:p>
        </p:txBody>
      </p:sp>
      <p:sp>
        <p:nvSpPr>
          <p:cNvPr id="43" name="Content Placeholder 2">
            <a:extLst>
              <a:ext uri="{FF2B5EF4-FFF2-40B4-BE49-F238E27FC236}">
                <a16:creationId xmlns:a16="http://schemas.microsoft.com/office/drawing/2014/main" id="{F743303A-3CC5-49FE-9DE5-F220A43E625E}"/>
              </a:ext>
            </a:extLst>
          </p:cNvPr>
          <p:cNvSpPr>
            <a:spLocks noGrp="1"/>
          </p:cNvSpPr>
          <p:nvPr>
            <p:ph idx="1"/>
          </p:nvPr>
        </p:nvSpPr>
        <p:spPr>
          <a:xfrm>
            <a:off x="495998" y="5164042"/>
            <a:ext cx="8077200" cy="1439025"/>
          </a:xfrm>
        </p:spPr>
        <p:txBody>
          <a:bodyPr>
            <a:normAutofit/>
          </a:bodyPr>
          <a:lstStyle/>
          <a:p>
            <a:pPr>
              <a:buFont typeface="Wingdings" panose="05000000000000000000" pitchFamily="2" charset="2"/>
              <a:buChar char="ü"/>
            </a:pPr>
            <a:r>
              <a:rPr lang="en-US" sz="2400" dirty="0"/>
              <a:t>Relatively much lighter weight than traditional ESBs</a:t>
            </a:r>
          </a:p>
          <a:p>
            <a:pPr>
              <a:buFont typeface="Wingdings" panose="05000000000000000000" pitchFamily="2" charset="2"/>
              <a:buChar char="ü"/>
            </a:pPr>
            <a:r>
              <a:rPr lang="en-US" sz="2400" dirty="0"/>
              <a:t>Similar (to ESB) but limited core capabilities (security, routing, location transparency)</a:t>
            </a:r>
          </a:p>
        </p:txBody>
      </p:sp>
      <p:sp>
        <p:nvSpPr>
          <p:cNvPr id="77" name="Rectangle 76">
            <a:extLst>
              <a:ext uri="{FF2B5EF4-FFF2-40B4-BE49-F238E27FC236}">
                <a16:creationId xmlns:a16="http://schemas.microsoft.com/office/drawing/2014/main" id="{FBB36F97-428E-4654-B449-530C24AD7035}"/>
              </a:ext>
            </a:extLst>
          </p:cNvPr>
          <p:cNvSpPr/>
          <p:nvPr/>
        </p:nvSpPr>
        <p:spPr>
          <a:xfrm>
            <a:off x="6236646" y="3865238"/>
            <a:ext cx="2411356" cy="4450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Microservice 2</a:t>
            </a:r>
          </a:p>
        </p:txBody>
      </p:sp>
      <p:sp>
        <p:nvSpPr>
          <p:cNvPr id="93" name="Oval 92">
            <a:extLst>
              <a:ext uri="{FF2B5EF4-FFF2-40B4-BE49-F238E27FC236}">
                <a16:creationId xmlns:a16="http://schemas.microsoft.com/office/drawing/2014/main" id="{70E34332-A924-4F64-8242-FEB6426C3831}"/>
              </a:ext>
            </a:extLst>
          </p:cNvPr>
          <p:cNvSpPr/>
          <p:nvPr/>
        </p:nvSpPr>
        <p:spPr>
          <a:xfrm>
            <a:off x="5741992" y="1770574"/>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4" name="Oval 93">
            <a:extLst>
              <a:ext uri="{FF2B5EF4-FFF2-40B4-BE49-F238E27FC236}">
                <a16:creationId xmlns:a16="http://schemas.microsoft.com/office/drawing/2014/main" id="{046AFA97-E1B4-47E6-A519-5E77208F3F74}"/>
              </a:ext>
            </a:extLst>
          </p:cNvPr>
          <p:cNvSpPr/>
          <p:nvPr/>
        </p:nvSpPr>
        <p:spPr>
          <a:xfrm>
            <a:off x="5741992" y="2164102"/>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5" name="Oval 94">
            <a:extLst>
              <a:ext uri="{FF2B5EF4-FFF2-40B4-BE49-F238E27FC236}">
                <a16:creationId xmlns:a16="http://schemas.microsoft.com/office/drawing/2014/main" id="{E7F2E1F5-4623-40BA-9E67-7B6494A582D5}"/>
              </a:ext>
            </a:extLst>
          </p:cNvPr>
          <p:cNvSpPr/>
          <p:nvPr/>
        </p:nvSpPr>
        <p:spPr>
          <a:xfrm>
            <a:off x="5741992" y="2609469"/>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6" name="Oval 95">
            <a:extLst>
              <a:ext uri="{FF2B5EF4-FFF2-40B4-BE49-F238E27FC236}">
                <a16:creationId xmlns:a16="http://schemas.microsoft.com/office/drawing/2014/main" id="{16C4F1AF-02FF-496A-8B9E-06A479FC7EB7}"/>
              </a:ext>
            </a:extLst>
          </p:cNvPr>
          <p:cNvSpPr/>
          <p:nvPr/>
        </p:nvSpPr>
        <p:spPr>
          <a:xfrm>
            <a:off x="5744832" y="3259726"/>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7" name="Oval 96">
            <a:extLst>
              <a:ext uri="{FF2B5EF4-FFF2-40B4-BE49-F238E27FC236}">
                <a16:creationId xmlns:a16="http://schemas.microsoft.com/office/drawing/2014/main" id="{0BCE8D2D-2B6A-46AF-844B-3A56AE9074C2}"/>
              </a:ext>
            </a:extLst>
          </p:cNvPr>
          <p:cNvSpPr/>
          <p:nvPr/>
        </p:nvSpPr>
        <p:spPr>
          <a:xfrm>
            <a:off x="5741992" y="3929268"/>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cxnSp>
        <p:nvCxnSpPr>
          <p:cNvPr id="109" name="Straight Arrow Connector 108">
            <a:extLst>
              <a:ext uri="{FF2B5EF4-FFF2-40B4-BE49-F238E27FC236}">
                <a16:creationId xmlns:a16="http://schemas.microsoft.com/office/drawing/2014/main" id="{CAC3959F-D032-42EB-B7F4-8E52A328F431}"/>
              </a:ext>
            </a:extLst>
          </p:cNvPr>
          <p:cNvCxnSpPr>
            <a:cxnSpLocks/>
          </p:cNvCxnSpPr>
          <p:nvPr/>
        </p:nvCxnSpPr>
        <p:spPr>
          <a:xfrm>
            <a:off x="4792057" y="2748894"/>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Straight Arrow Connector 109">
            <a:extLst>
              <a:ext uri="{FF2B5EF4-FFF2-40B4-BE49-F238E27FC236}">
                <a16:creationId xmlns:a16="http://schemas.microsoft.com/office/drawing/2014/main" id="{7C7777F5-B6E6-4660-9977-881AB0338697}"/>
              </a:ext>
            </a:extLst>
          </p:cNvPr>
          <p:cNvCxnSpPr>
            <a:cxnSpLocks/>
          </p:cNvCxnSpPr>
          <p:nvPr/>
        </p:nvCxnSpPr>
        <p:spPr>
          <a:xfrm>
            <a:off x="4777576" y="2288957"/>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1" name="Straight Arrow Connector 110">
            <a:extLst>
              <a:ext uri="{FF2B5EF4-FFF2-40B4-BE49-F238E27FC236}">
                <a16:creationId xmlns:a16="http://schemas.microsoft.com/office/drawing/2014/main" id="{935D381E-84D7-4EE9-957E-A819B1B251E9}"/>
              </a:ext>
            </a:extLst>
          </p:cNvPr>
          <p:cNvCxnSpPr>
            <a:cxnSpLocks/>
          </p:cNvCxnSpPr>
          <p:nvPr/>
        </p:nvCxnSpPr>
        <p:spPr>
          <a:xfrm>
            <a:off x="4777576" y="4077039"/>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2" name="Straight Arrow Connector 111">
            <a:extLst>
              <a:ext uri="{FF2B5EF4-FFF2-40B4-BE49-F238E27FC236}">
                <a16:creationId xmlns:a16="http://schemas.microsoft.com/office/drawing/2014/main" id="{5531DEA7-A3ED-4EE0-AD5D-6DDCB7F69FA4}"/>
              </a:ext>
            </a:extLst>
          </p:cNvPr>
          <p:cNvCxnSpPr>
            <a:cxnSpLocks/>
          </p:cNvCxnSpPr>
          <p:nvPr/>
        </p:nvCxnSpPr>
        <p:spPr>
          <a:xfrm>
            <a:off x="4792057" y="3399151"/>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a:extLst>
              <a:ext uri="{FF2B5EF4-FFF2-40B4-BE49-F238E27FC236}">
                <a16:creationId xmlns:a16="http://schemas.microsoft.com/office/drawing/2014/main" id="{778E64D5-2B0E-4745-A5D2-AC68443899D3}"/>
              </a:ext>
            </a:extLst>
          </p:cNvPr>
          <p:cNvCxnSpPr>
            <a:cxnSpLocks/>
          </p:cNvCxnSpPr>
          <p:nvPr/>
        </p:nvCxnSpPr>
        <p:spPr>
          <a:xfrm>
            <a:off x="4777576" y="1909999"/>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9663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CC41-010B-4922-8378-1C7D5439622C}"/>
              </a:ext>
            </a:extLst>
          </p:cNvPr>
          <p:cNvSpPr>
            <a:spLocks noGrp="1"/>
          </p:cNvSpPr>
          <p:nvPr>
            <p:ph type="title"/>
          </p:nvPr>
        </p:nvSpPr>
        <p:spPr/>
        <p:txBody>
          <a:bodyPr>
            <a:normAutofit/>
          </a:bodyPr>
          <a:lstStyle/>
          <a:p>
            <a:r>
              <a:rPr lang="en-US" dirty="0"/>
              <a:t>Event Broker / Event Service Bus</a:t>
            </a:r>
          </a:p>
        </p:txBody>
      </p:sp>
      <p:sp>
        <p:nvSpPr>
          <p:cNvPr id="3" name="Content Placeholder 2">
            <a:extLst>
              <a:ext uri="{FF2B5EF4-FFF2-40B4-BE49-F238E27FC236}">
                <a16:creationId xmlns:a16="http://schemas.microsoft.com/office/drawing/2014/main" id="{69588830-4209-453B-8087-94BAEB008FA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82E698A-BC91-45C3-A2C5-7C2F3954C88D}"/>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F7960A58-74F6-4EB6-8AC2-62EA1804663B}"/>
              </a:ext>
            </a:extLst>
          </p:cNvPr>
          <p:cNvSpPr>
            <a:spLocks noGrp="1"/>
          </p:cNvSpPr>
          <p:nvPr>
            <p:ph type="sldNum" sz="quarter" idx="11"/>
          </p:nvPr>
        </p:nvSpPr>
        <p:spPr/>
        <p:txBody>
          <a:bodyPr/>
          <a:lstStyle/>
          <a:p>
            <a:fld id="{1394A405-A56A-447D-AF03-5FB891AC25A7}" type="slidenum">
              <a:rPr lang="en-US" smtClean="0"/>
              <a:pPr/>
              <a:t>11</a:t>
            </a:fld>
            <a:endParaRPr lang="en-US" dirty="0"/>
          </a:p>
        </p:txBody>
      </p:sp>
      <p:sp>
        <p:nvSpPr>
          <p:cNvPr id="6" name="Footer Placeholder 5">
            <a:extLst>
              <a:ext uri="{FF2B5EF4-FFF2-40B4-BE49-F238E27FC236}">
                <a16:creationId xmlns:a16="http://schemas.microsoft.com/office/drawing/2014/main" id="{40BFA9EE-96E2-4329-BAB8-1556D5691F5C}"/>
              </a:ext>
            </a:extLst>
          </p:cNvPr>
          <p:cNvSpPr>
            <a:spLocks noGrp="1"/>
          </p:cNvSpPr>
          <p:nvPr>
            <p:ph type="ftr" sz="quarter" idx="12"/>
          </p:nvPr>
        </p:nvSpPr>
        <p:spPr/>
        <p:txBody>
          <a:bodyPr/>
          <a:lstStyle/>
          <a:p>
            <a:r>
              <a:rPr lang="en-US"/>
              <a:t>EAI, B2B and Integration Challenges</a:t>
            </a:r>
            <a:endParaRPr lang="en-US" dirty="0"/>
          </a:p>
        </p:txBody>
      </p:sp>
      <p:pic>
        <p:nvPicPr>
          <p:cNvPr id="1026" name="Picture 2">
            <a:extLst>
              <a:ext uri="{FF2B5EF4-FFF2-40B4-BE49-F238E27FC236}">
                <a16:creationId xmlns:a16="http://schemas.microsoft.com/office/drawing/2014/main" id="{79263861-86EE-4BE1-AC39-89F59B002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14445"/>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81403C2-AA1F-4C43-89EE-00CD26EA0FF9}"/>
              </a:ext>
            </a:extLst>
          </p:cNvPr>
          <p:cNvSpPr txBox="1"/>
          <p:nvPr/>
        </p:nvSpPr>
        <p:spPr>
          <a:xfrm>
            <a:off x="1384852" y="6492875"/>
            <a:ext cx="6374296" cy="307777"/>
          </a:xfrm>
          <a:prstGeom prst="rect">
            <a:avLst/>
          </a:prstGeom>
          <a:solidFill>
            <a:schemeClr val="bg1"/>
          </a:solidFill>
        </p:spPr>
        <p:txBody>
          <a:bodyPr wrap="square" rtlCol="0">
            <a:spAutoFit/>
          </a:bodyPr>
          <a:lstStyle/>
          <a:p>
            <a:pPr algn="ctr"/>
            <a:r>
              <a:rPr lang="en-US" sz="1400" dirty="0"/>
              <a:t>Image Credit: </a:t>
            </a:r>
            <a:r>
              <a:rPr lang="en-US" sz="1400" dirty="0">
                <a:hlinkClick r:id="rId3"/>
              </a:rPr>
              <a:t>https://softobiz.com/understanding-the-event-driven-architecture/</a:t>
            </a:r>
            <a:r>
              <a:rPr lang="en-US" sz="1400" b="1" dirty="0"/>
              <a:t> </a:t>
            </a:r>
            <a:endParaRPr lang="en-US" sz="1400" dirty="0"/>
          </a:p>
        </p:txBody>
      </p:sp>
    </p:spTree>
    <p:extLst>
      <p:ext uri="{BB962C8B-B14F-4D97-AF65-F5344CB8AC3E}">
        <p14:creationId xmlns:p14="http://schemas.microsoft.com/office/powerpoint/2010/main" val="4176969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6">
            <a:extLst>
              <a:ext uri="{FF2B5EF4-FFF2-40B4-BE49-F238E27FC236}">
                <a16:creationId xmlns:a16="http://schemas.microsoft.com/office/drawing/2014/main" id="{AEB26199-BBAB-4E42-8F73-C1273D2CF734}"/>
              </a:ext>
            </a:extLst>
          </p:cNvPr>
          <p:cNvSpPr>
            <a:spLocks noGrp="1"/>
          </p:cNvSpPr>
          <p:nvPr>
            <p:ph type="title"/>
          </p:nvPr>
        </p:nvSpPr>
        <p:spPr>
          <a:xfrm>
            <a:off x="621506" y="494414"/>
            <a:ext cx="7900987" cy="817403"/>
          </a:xfrm>
        </p:spPr>
        <p:txBody>
          <a:bodyPr vert="horz" lIns="91440" tIns="45720" rIns="91440" bIns="45720" rtlCol="0" anchor="b">
            <a:normAutofit/>
          </a:bodyPr>
          <a:lstStyle/>
          <a:p>
            <a:pPr>
              <a:lnSpc>
                <a:spcPct val="90000"/>
              </a:lnSpc>
            </a:pPr>
            <a:r>
              <a:rPr lang="en-US" sz="3100" kern="1200">
                <a:solidFill>
                  <a:schemeClr val="tx1"/>
                </a:solidFill>
                <a:latin typeface="+mj-lt"/>
                <a:ea typeface="+mj-ea"/>
                <a:cs typeface="+mj-cs"/>
              </a:rPr>
              <a:t>Reactive Microservices</a:t>
            </a:r>
          </a:p>
        </p:txBody>
      </p:sp>
      <p:pic>
        <p:nvPicPr>
          <p:cNvPr id="2050" name="Picture 2" descr="Diagram&#10;&#10;Description automatically generated">
            <a:extLst>
              <a:ext uri="{FF2B5EF4-FFF2-40B4-BE49-F238E27FC236}">
                <a16:creationId xmlns:a16="http://schemas.microsoft.com/office/drawing/2014/main" id="{543F1BF5-C724-45A0-9D17-BABA83CD10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2925" y="2575634"/>
            <a:ext cx="8058150" cy="3505295"/>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9EE84CED-5BFE-45A5-97EB-ED25817A00A3}"/>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a:spcAft>
                <a:spcPts val="600"/>
              </a:spcAft>
            </a:pPr>
            <a:fld id="{D00892A4-626F-4F22-9A5D-7A6FDA3102F5}" type="datetime1">
              <a:rPr lang="en-US" sz="900">
                <a:latin typeface="+mn-lt"/>
              </a:rPr>
              <a:pPr>
                <a:spcAft>
                  <a:spcPts val="600"/>
                </a:spcAft>
              </a:pPr>
              <a:t>11/1/2021</a:t>
            </a:fld>
            <a:endParaRPr lang="en-US" sz="900">
              <a:latin typeface="+mn-lt"/>
            </a:endParaRPr>
          </a:p>
        </p:txBody>
      </p:sp>
      <p:sp>
        <p:nvSpPr>
          <p:cNvPr id="6" name="Footer Placeholder 5">
            <a:extLst>
              <a:ext uri="{FF2B5EF4-FFF2-40B4-BE49-F238E27FC236}">
                <a16:creationId xmlns:a16="http://schemas.microsoft.com/office/drawing/2014/main" id="{431E3E1D-7EAC-457C-BF8D-57E75EFCAD03}"/>
              </a:ext>
            </a:extLst>
          </p:cNvPr>
          <p:cNvSpPr>
            <a:spLocks noGrp="1"/>
          </p:cNvSpPr>
          <p:nvPr>
            <p:ph type="ftr" sz="quarter" idx="12"/>
          </p:nvPr>
        </p:nvSpPr>
        <p:spPr>
          <a:xfrm>
            <a:off x="3028950" y="6356350"/>
            <a:ext cx="3086100" cy="365125"/>
          </a:xfrm>
        </p:spPr>
        <p:txBody>
          <a:bodyPr vert="horz" lIns="91440" tIns="45720" rIns="91440" bIns="45720" rtlCol="0" anchor="ctr">
            <a:normAutofit/>
          </a:bodyPr>
          <a:lstStyle/>
          <a:p>
            <a:pPr>
              <a:spcAft>
                <a:spcPts val="600"/>
              </a:spcAft>
            </a:pPr>
            <a:r>
              <a:rPr lang="en-US" sz="900" kern="1200">
                <a:solidFill>
                  <a:schemeClr val="tx1">
                    <a:tint val="75000"/>
                  </a:schemeClr>
                </a:solidFill>
                <a:latin typeface="+mn-lt"/>
                <a:ea typeface="+mn-ea"/>
                <a:cs typeface="+mn-cs"/>
              </a:rPr>
              <a:t>EAI, B2B and Integration Challenges</a:t>
            </a:r>
          </a:p>
        </p:txBody>
      </p:sp>
      <p:sp>
        <p:nvSpPr>
          <p:cNvPr id="5" name="Slide Number Placeholder 4">
            <a:extLst>
              <a:ext uri="{FF2B5EF4-FFF2-40B4-BE49-F238E27FC236}">
                <a16:creationId xmlns:a16="http://schemas.microsoft.com/office/drawing/2014/main" id="{892361E1-CA78-458C-BBBD-F6F3662BB739}"/>
              </a:ext>
            </a:extLst>
          </p:cNvPr>
          <p:cNvSpPr>
            <a:spLocks noGrp="1"/>
          </p:cNvSpPr>
          <p:nvPr>
            <p:ph type="sldNum" sz="quarter" idx="11"/>
          </p:nvPr>
        </p:nvSpPr>
        <p:spPr>
          <a:xfrm>
            <a:off x="6457950" y="6356350"/>
            <a:ext cx="2057400" cy="365125"/>
          </a:xfrm>
        </p:spPr>
        <p:txBody>
          <a:bodyPr vert="horz" lIns="91440" tIns="45720" rIns="91440" bIns="45720" rtlCol="0" anchor="ctr">
            <a:normAutofit/>
          </a:bodyPr>
          <a:lstStyle/>
          <a:p>
            <a:pPr>
              <a:spcAft>
                <a:spcPts val="600"/>
              </a:spcAft>
            </a:pPr>
            <a:fld id="{1394A405-A56A-447D-AF03-5FB891AC25A7}" type="slidenum">
              <a:rPr lang="en-US" sz="900">
                <a:latin typeface="+mn-lt"/>
              </a:rPr>
              <a:pPr>
                <a:spcAft>
                  <a:spcPts val="600"/>
                </a:spcAft>
              </a:pPr>
              <a:t>12</a:t>
            </a:fld>
            <a:endParaRPr lang="en-US" sz="900">
              <a:latin typeface="+mn-lt"/>
            </a:endParaRPr>
          </a:p>
        </p:txBody>
      </p:sp>
    </p:spTree>
    <p:extLst>
      <p:ext uri="{BB962C8B-B14F-4D97-AF65-F5344CB8AC3E}">
        <p14:creationId xmlns:p14="http://schemas.microsoft.com/office/powerpoint/2010/main" val="1606359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Akana Enterprise API Platform">
            <a:extLst>
              <a:ext uri="{FF2B5EF4-FFF2-40B4-BE49-F238E27FC236}">
                <a16:creationId xmlns:a16="http://schemas.microsoft.com/office/drawing/2014/main" id="{6DEE6568-622F-4078-BA5D-D6F40881D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2190" y="3654292"/>
            <a:ext cx="2828925" cy="16192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6F011A-C010-41E0-AED5-AF614B5AF2D1}"/>
              </a:ext>
            </a:extLst>
          </p:cNvPr>
          <p:cNvSpPr>
            <a:spLocks noGrp="1"/>
          </p:cNvSpPr>
          <p:nvPr>
            <p:ph type="title"/>
          </p:nvPr>
        </p:nvSpPr>
        <p:spPr/>
        <p:txBody>
          <a:bodyPr/>
          <a:lstStyle/>
          <a:p>
            <a:r>
              <a:rPr lang="en-US" dirty="0"/>
              <a:t>API Gateway Products</a:t>
            </a:r>
          </a:p>
        </p:txBody>
      </p:sp>
      <p:graphicFrame>
        <p:nvGraphicFramePr>
          <p:cNvPr id="3088" name="Content Placeholder 5">
            <a:extLst>
              <a:ext uri="{FF2B5EF4-FFF2-40B4-BE49-F238E27FC236}">
                <a16:creationId xmlns:a16="http://schemas.microsoft.com/office/drawing/2014/main" id="{99493EFD-9C5D-48CD-A79C-CB4E4C4CA89A}"/>
              </a:ext>
            </a:extLst>
          </p:cNvPr>
          <p:cNvGraphicFramePr>
            <a:graphicFrameLocks noGrp="1"/>
          </p:cNvGraphicFramePr>
          <p:nvPr>
            <p:ph idx="1"/>
          </p:nvPr>
        </p:nvGraphicFramePr>
        <p:xfrm>
          <a:off x="457200" y="1600200"/>
          <a:ext cx="3852089"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E1BABF50-89EA-4C56-8343-C44C8A9EE532}"/>
              </a:ext>
            </a:extLst>
          </p:cNvPr>
          <p:cNvSpPr>
            <a:spLocks noGrp="1"/>
          </p:cNvSpPr>
          <p:nvPr>
            <p:ph type="dt" sz="half" idx="10"/>
          </p:nvPr>
        </p:nvSpPr>
        <p:spPr/>
        <p:txBody>
          <a:bodyPr/>
          <a:lstStyle/>
          <a:p>
            <a:fld id="{25ABDE0D-E845-48BB-B730-F164257B732E}" type="datetime1">
              <a:rPr lang="en-US" smtClean="0"/>
              <a:t>11/1/2021</a:t>
            </a:fld>
            <a:endParaRPr lang="en-US" dirty="0"/>
          </a:p>
        </p:txBody>
      </p:sp>
      <p:sp>
        <p:nvSpPr>
          <p:cNvPr id="4" name="Slide Number Placeholder 3">
            <a:extLst>
              <a:ext uri="{FF2B5EF4-FFF2-40B4-BE49-F238E27FC236}">
                <a16:creationId xmlns:a16="http://schemas.microsoft.com/office/drawing/2014/main" id="{572C3F0C-B346-49B8-A4DD-34907C5106A1}"/>
              </a:ext>
            </a:extLst>
          </p:cNvPr>
          <p:cNvSpPr>
            <a:spLocks noGrp="1"/>
          </p:cNvSpPr>
          <p:nvPr>
            <p:ph type="sldNum" sz="quarter" idx="11"/>
          </p:nvPr>
        </p:nvSpPr>
        <p:spPr/>
        <p:txBody>
          <a:bodyPr/>
          <a:lstStyle/>
          <a:p>
            <a:fld id="{1394A405-A56A-447D-AF03-5FB891AC25A7}" type="slidenum">
              <a:rPr lang="en-US" smtClean="0"/>
              <a:pPr/>
              <a:t>13</a:t>
            </a:fld>
            <a:endParaRPr lang="en-US" dirty="0"/>
          </a:p>
        </p:txBody>
      </p:sp>
      <p:sp>
        <p:nvSpPr>
          <p:cNvPr id="5" name="Footer Placeholder 4">
            <a:extLst>
              <a:ext uri="{FF2B5EF4-FFF2-40B4-BE49-F238E27FC236}">
                <a16:creationId xmlns:a16="http://schemas.microsoft.com/office/drawing/2014/main" id="{3AFD8A80-08DF-4B22-8983-D9BB9E46C99B}"/>
              </a:ext>
            </a:extLst>
          </p:cNvPr>
          <p:cNvSpPr>
            <a:spLocks noGrp="1"/>
          </p:cNvSpPr>
          <p:nvPr>
            <p:ph type="ftr" sz="quarter" idx="12"/>
          </p:nvPr>
        </p:nvSpPr>
        <p:spPr/>
        <p:txBody>
          <a:bodyPr/>
          <a:lstStyle/>
          <a:p>
            <a:r>
              <a:rPr lang="en-US"/>
              <a:t>EAI, B2B and Integration Challenges</a:t>
            </a:r>
            <a:endParaRPr lang="en-US" dirty="0"/>
          </a:p>
        </p:txBody>
      </p:sp>
      <p:pic>
        <p:nvPicPr>
          <p:cNvPr id="3074" name="Picture 2">
            <a:extLst>
              <a:ext uri="{FF2B5EF4-FFF2-40B4-BE49-F238E27FC236}">
                <a16:creationId xmlns:a16="http://schemas.microsoft.com/office/drawing/2014/main" id="{3496CEF2-1D9A-4E66-8182-C2D83B0AAF3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5507" y="1600200"/>
            <a:ext cx="1590517" cy="54401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uleSoft">
            <a:extLst>
              <a:ext uri="{FF2B5EF4-FFF2-40B4-BE49-F238E27FC236}">
                <a16:creationId xmlns:a16="http://schemas.microsoft.com/office/drawing/2014/main" id="{9B4D579F-3B2D-45EF-BADF-863F8D6083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3626" y="2388268"/>
            <a:ext cx="1946055" cy="140794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xway | Amplify API Management Platform | MFT | B2Bi">
            <a:extLst>
              <a:ext uri="{FF2B5EF4-FFF2-40B4-BE49-F238E27FC236}">
                <a16:creationId xmlns:a16="http://schemas.microsoft.com/office/drawing/2014/main" id="{25358E97-0C6E-4537-B51D-BFBE95D931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1494994"/>
            <a:ext cx="1828915" cy="96165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loud API Management &amp; Microservices Connectivity Platform | Kong">
            <a:extLst>
              <a:ext uri="{FF2B5EF4-FFF2-40B4-BE49-F238E27FC236}">
                <a16:creationId xmlns:a16="http://schemas.microsoft.com/office/drawing/2014/main" id="{BBBFF43E-7D7C-462F-A425-182CD1874C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2907530"/>
            <a:ext cx="1828916" cy="75442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API Management Platform Mashery Closes On $10 Million, Doubles The Number  Of Mashery-Powered Apps | TechCrunch">
            <a:extLst>
              <a:ext uri="{FF2B5EF4-FFF2-40B4-BE49-F238E27FC236}">
                <a16:creationId xmlns:a16="http://schemas.microsoft.com/office/drawing/2014/main" id="{99AE5202-0437-4AB3-A879-18A25941E89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70831" y="4771246"/>
            <a:ext cx="1638850" cy="128398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Meet Gloo, the 'Function Gateway' That Unifies Legacy APIs, Microservices,  and Serverless – The New Stack">
            <a:extLst>
              <a:ext uri="{FF2B5EF4-FFF2-40B4-BE49-F238E27FC236}">
                <a16:creationId xmlns:a16="http://schemas.microsoft.com/office/drawing/2014/main" id="{BB52F395-5D88-4C70-B72E-0656035CF38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82397" y="4147310"/>
            <a:ext cx="25717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18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55E5-E3DE-4346-B18C-0263957C256D}"/>
              </a:ext>
            </a:extLst>
          </p:cNvPr>
          <p:cNvSpPr>
            <a:spLocks noGrp="1"/>
          </p:cNvSpPr>
          <p:nvPr>
            <p:ph type="title"/>
          </p:nvPr>
        </p:nvSpPr>
        <p:spPr/>
        <p:txBody>
          <a:bodyPr/>
          <a:lstStyle/>
          <a:p>
            <a:r>
              <a:rPr lang="en-US" dirty="0"/>
              <a:t>API Gateway – Core Capabilities</a:t>
            </a:r>
          </a:p>
        </p:txBody>
      </p:sp>
      <p:sp>
        <p:nvSpPr>
          <p:cNvPr id="4" name="Date Placeholder 3">
            <a:extLst>
              <a:ext uri="{FF2B5EF4-FFF2-40B4-BE49-F238E27FC236}">
                <a16:creationId xmlns:a16="http://schemas.microsoft.com/office/drawing/2014/main" id="{908F4898-2635-4487-ACDB-9A2A4B7545A7}"/>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1CFD900F-F2E9-46B3-836E-EC3F8D353B9E}"/>
              </a:ext>
            </a:extLst>
          </p:cNvPr>
          <p:cNvSpPr>
            <a:spLocks noGrp="1"/>
          </p:cNvSpPr>
          <p:nvPr>
            <p:ph type="sldNum" sz="quarter" idx="11"/>
          </p:nvPr>
        </p:nvSpPr>
        <p:spPr/>
        <p:txBody>
          <a:bodyPr/>
          <a:lstStyle/>
          <a:p>
            <a:fld id="{1394A405-A56A-447D-AF03-5FB891AC25A7}" type="slidenum">
              <a:rPr lang="en-US" smtClean="0"/>
              <a:pPr/>
              <a:t>14</a:t>
            </a:fld>
            <a:endParaRPr lang="en-US" dirty="0"/>
          </a:p>
        </p:txBody>
      </p:sp>
      <p:sp>
        <p:nvSpPr>
          <p:cNvPr id="6" name="Footer Placeholder 5">
            <a:extLst>
              <a:ext uri="{FF2B5EF4-FFF2-40B4-BE49-F238E27FC236}">
                <a16:creationId xmlns:a16="http://schemas.microsoft.com/office/drawing/2014/main" id="{AA883D53-6DA9-47DF-9978-51D97C823C42}"/>
              </a:ext>
            </a:extLst>
          </p:cNvPr>
          <p:cNvSpPr>
            <a:spLocks noGrp="1"/>
          </p:cNvSpPr>
          <p:nvPr>
            <p:ph type="ftr" sz="quarter" idx="12"/>
          </p:nvPr>
        </p:nvSpPr>
        <p:spPr/>
        <p:txBody>
          <a:bodyPr/>
          <a:lstStyle/>
          <a:p>
            <a:r>
              <a:rPr lang="en-US"/>
              <a:t>EAI, B2B and Integration Challenges</a:t>
            </a:r>
            <a:endParaRPr lang="en-US" dirty="0"/>
          </a:p>
        </p:txBody>
      </p:sp>
      <p:graphicFrame>
        <p:nvGraphicFramePr>
          <p:cNvPr id="7" name="Content Placeholder 6">
            <a:extLst>
              <a:ext uri="{FF2B5EF4-FFF2-40B4-BE49-F238E27FC236}">
                <a16:creationId xmlns:a16="http://schemas.microsoft.com/office/drawing/2014/main" id="{A5F00DA1-F71E-44A7-857E-F91657FCEB77}"/>
              </a:ext>
            </a:extLst>
          </p:cNvPr>
          <p:cNvGraphicFramePr>
            <a:graphicFrameLocks noGrp="1"/>
          </p:cNvGraphicFramePr>
          <p:nvPr>
            <p:ph idx="1"/>
            <p:extLst>
              <p:ext uri="{D42A27DB-BD31-4B8C-83A1-F6EECF244321}">
                <p14:modId xmlns:p14="http://schemas.microsoft.com/office/powerpoint/2010/main" val="3412242146"/>
              </p:ext>
            </p:extLst>
          </p:nvPr>
        </p:nvGraphicFramePr>
        <p:xfrm>
          <a:off x="457200" y="1417638"/>
          <a:ext cx="8229600" cy="4665113"/>
        </p:xfrm>
        <a:graphic>
          <a:graphicData uri="http://schemas.openxmlformats.org/drawingml/2006/table">
            <a:tbl>
              <a:tblPr firstRow="1" bandRow="1">
                <a:tableStyleId>{5DA37D80-6434-44D0-A028-1B22A696006F}</a:tableStyleId>
              </a:tblPr>
              <a:tblGrid>
                <a:gridCol w="2438400">
                  <a:extLst>
                    <a:ext uri="{9D8B030D-6E8A-4147-A177-3AD203B41FA5}">
                      <a16:colId xmlns:a16="http://schemas.microsoft.com/office/drawing/2014/main" val="20000"/>
                    </a:ext>
                  </a:extLst>
                </a:gridCol>
                <a:gridCol w="5791200">
                  <a:extLst>
                    <a:ext uri="{9D8B030D-6E8A-4147-A177-3AD203B41FA5}">
                      <a16:colId xmlns:a16="http://schemas.microsoft.com/office/drawing/2014/main" val="20001"/>
                    </a:ext>
                  </a:extLst>
                </a:gridCol>
              </a:tblGrid>
              <a:tr h="457733">
                <a:tc>
                  <a:txBody>
                    <a:bodyPr/>
                    <a:lstStyle/>
                    <a:p>
                      <a:r>
                        <a:rPr lang="en-US" dirty="0"/>
                        <a:t>Category</a:t>
                      </a:r>
                    </a:p>
                  </a:txBody>
                  <a:tcPr/>
                </a:tc>
                <a:tc>
                  <a:txBody>
                    <a:bodyPr/>
                    <a:lstStyle/>
                    <a:p>
                      <a:r>
                        <a:rPr lang="en-US" dirty="0"/>
                        <a:t>Description</a:t>
                      </a:r>
                    </a:p>
                  </a:txBody>
                  <a:tcPr/>
                </a:tc>
                <a:extLst>
                  <a:ext uri="{0D108BD9-81ED-4DB2-BD59-A6C34878D82A}">
                    <a16:rowId xmlns:a16="http://schemas.microsoft.com/office/drawing/2014/main" val="10000"/>
                  </a:ext>
                </a:extLst>
              </a:tr>
              <a:tr h="457733">
                <a:tc>
                  <a:txBody>
                    <a:bodyPr/>
                    <a:lstStyle/>
                    <a:p>
                      <a:r>
                        <a:rPr lang="en-US" u="none" dirty="0">
                          <a:effectLst/>
                        </a:rPr>
                        <a:t>Security</a:t>
                      </a:r>
                    </a:p>
                  </a:txBody>
                  <a:tcPr anchor="ctr"/>
                </a:tc>
                <a:tc>
                  <a:txBody>
                    <a:bodyPr/>
                    <a:lstStyle/>
                    <a:p>
                      <a:r>
                        <a:rPr lang="en-US" dirty="0">
                          <a:effectLst/>
                        </a:rPr>
                        <a:t>Support for authentication and authorization</a:t>
                      </a:r>
                    </a:p>
                  </a:txBody>
                  <a:tcPr anchor="ctr"/>
                </a:tc>
                <a:extLst>
                  <a:ext uri="{0D108BD9-81ED-4DB2-BD59-A6C34878D82A}">
                    <a16:rowId xmlns:a16="http://schemas.microsoft.com/office/drawing/2014/main" val="10001"/>
                  </a:ext>
                </a:extLst>
              </a:tr>
              <a:tr h="1128656">
                <a:tc>
                  <a:txBody>
                    <a:bodyPr/>
                    <a:lstStyle/>
                    <a:p>
                      <a:pPr marL="0" algn="l" defTabSz="914400" rtl="0" eaLnBrk="1" latinLnBrk="0" hangingPunct="1"/>
                      <a:r>
                        <a:rPr lang="en-US" sz="1800" u="none" kern="1200" dirty="0">
                          <a:solidFill>
                            <a:schemeClr val="tx1"/>
                          </a:solidFill>
                          <a:effectLst/>
                          <a:latin typeface="+mn-lt"/>
                          <a:ea typeface="+mn-ea"/>
                          <a:cs typeface="+mn-cs"/>
                        </a:rPr>
                        <a:t>Routing &amp; Location Transparency</a:t>
                      </a:r>
                    </a:p>
                  </a:txBody>
                  <a:tcPr anchor="ctr"/>
                </a:tc>
                <a:tc>
                  <a:txBody>
                    <a:bodyPr/>
                    <a:lstStyle/>
                    <a:p>
                      <a:r>
                        <a:rPr lang="en-US" dirty="0">
                          <a:effectLst/>
                        </a:rPr>
                        <a:t>Single point of entry. Routing of calls based on rules or policies. Connect to services across data centers and clouds without clients knowing about it</a:t>
                      </a:r>
                    </a:p>
                  </a:txBody>
                  <a:tcPr anchor="ctr"/>
                </a:tc>
                <a:extLst>
                  <a:ext uri="{0D108BD9-81ED-4DB2-BD59-A6C34878D82A}">
                    <a16:rowId xmlns:a16="http://schemas.microsoft.com/office/drawing/2014/main" val="10002"/>
                  </a:ext>
                </a:extLst>
              </a:tr>
              <a:tr h="457733">
                <a:tc>
                  <a:txBody>
                    <a:bodyPr/>
                    <a:lstStyle/>
                    <a:p>
                      <a:pPr marL="0" algn="l" defTabSz="914400" rtl="0" eaLnBrk="1" latinLnBrk="0" hangingPunct="1"/>
                      <a:r>
                        <a:rPr lang="en-US" sz="1800" u="none" kern="1200" dirty="0">
                          <a:solidFill>
                            <a:schemeClr val="tx1"/>
                          </a:solidFill>
                          <a:effectLst/>
                          <a:latin typeface="+mn-lt"/>
                          <a:ea typeface="+mn-ea"/>
                          <a:cs typeface="+mn-cs"/>
                        </a:rPr>
                        <a:t>Rate Limiting</a:t>
                      </a:r>
                    </a:p>
                  </a:txBody>
                  <a:tcPr anchor="ctr"/>
                </a:tc>
                <a:tc>
                  <a:txBody>
                    <a:bodyPr/>
                    <a:lstStyle/>
                    <a:p>
                      <a:r>
                        <a:rPr lang="fr-FR" dirty="0">
                          <a:effectLst/>
                        </a:rPr>
                        <a:t>Shielding APIs from over-use and abuse</a:t>
                      </a:r>
                    </a:p>
                  </a:txBody>
                  <a:tcPr anchor="ctr"/>
                </a:tc>
                <a:extLst>
                  <a:ext uri="{0D108BD9-81ED-4DB2-BD59-A6C34878D82A}">
                    <a16:rowId xmlns:a16="http://schemas.microsoft.com/office/drawing/2014/main" val="10003"/>
                  </a:ext>
                </a:extLst>
              </a:tr>
              <a:tr h="790059">
                <a:tc>
                  <a:txBody>
                    <a:bodyPr/>
                    <a:lstStyle/>
                    <a:p>
                      <a:pPr marL="0" algn="l" defTabSz="914400" rtl="0" eaLnBrk="1" latinLnBrk="0" hangingPunct="1"/>
                      <a:r>
                        <a:rPr lang="en-US" sz="1800" u="none" kern="1200" dirty="0">
                          <a:solidFill>
                            <a:schemeClr val="tx1"/>
                          </a:solidFill>
                          <a:effectLst/>
                          <a:latin typeface="+mn-lt"/>
                          <a:ea typeface="+mn-ea"/>
                          <a:cs typeface="+mn-cs"/>
                        </a:rPr>
                        <a:t>Orchestration</a:t>
                      </a:r>
                    </a:p>
                  </a:txBody>
                  <a:tcPr anchor="ctr"/>
                </a:tc>
                <a:tc>
                  <a:txBody>
                    <a:bodyPr/>
                    <a:lstStyle/>
                    <a:p>
                      <a:r>
                        <a:rPr lang="en-US" dirty="0">
                          <a:effectLst/>
                        </a:rPr>
                        <a:t>Handling scenario when a single request results in calls to multiple microservices</a:t>
                      </a:r>
                    </a:p>
                  </a:txBody>
                  <a:tcPr anchor="ctr"/>
                </a:tc>
                <a:extLst>
                  <a:ext uri="{0D108BD9-81ED-4DB2-BD59-A6C34878D82A}">
                    <a16:rowId xmlns:a16="http://schemas.microsoft.com/office/drawing/2014/main" val="10004"/>
                  </a:ext>
                </a:extLst>
              </a:tr>
              <a:tr h="457733">
                <a:tc>
                  <a:txBody>
                    <a:bodyPr/>
                    <a:lstStyle/>
                    <a:p>
                      <a:pPr marL="0" algn="l" defTabSz="914400" rtl="0" eaLnBrk="1" latinLnBrk="0" hangingPunct="1"/>
                      <a:r>
                        <a:rPr lang="en-US" sz="1800" u="none" kern="1200" dirty="0">
                          <a:solidFill>
                            <a:schemeClr val="tx1"/>
                          </a:solidFill>
                          <a:effectLst/>
                          <a:latin typeface="+mn-lt"/>
                          <a:ea typeface="+mn-ea"/>
                          <a:cs typeface="+mn-cs"/>
                        </a:rPr>
                        <a:t>Monitoring &amp; Alerting</a:t>
                      </a:r>
                    </a:p>
                  </a:txBody>
                  <a:tcPr anchor="ctr"/>
                </a:tc>
                <a:tc>
                  <a:txBody>
                    <a:bodyPr/>
                    <a:lstStyle/>
                    <a:p>
                      <a:r>
                        <a:rPr lang="en-US" dirty="0">
                          <a:effectLst/>
                        </a:rPr>
                        <a:t>Instrumentation for error detection and remediation</a:t>
                      </a:r>
                    </a:p>
                  </a:txBody>
                  <a:tcPr anchor="ctr"/>
                </a:tc>
                <a:extLst>
                  <a:ext uri="{0D108BD9-81ED-4DB2-BD59-A6C34878D82A}">
                    <a16:rowId xmlns:a16="http://schemas.microsoft.com/office/drawing/2014/main" val="10005"/>
                  </a:ext>
                </a:extLst>
              </a:tr>
              <a:tr h="457733">
                <a:tc>
                  <a:txBody>
                    <a:bodyPr/>
                    <a:lstStyle/>
                    <a:p>
                      <a:pPr marL="0" algn="l" defTabSz="914400" rtl="0" eaLnBrk="1" latinLnBrk="0" hangingPunct="1"/>
                      <a:r>
                        <a:rPr lang="en-US" sz="1800" u="none" kern="1200" dirty="0">
                          <a:solidFill>
                            <a:schemeClr val="tx1"/>
                          </a:solidFill>
                          <a:effectLst/>
                          <a:latin typeface="+mn-lt"/>
                          <a:ea typeface="+mn-ea"/>
                          <a:cs typeface="+mn-cs"/>
                        </a:rPr>
                        <a:t>Analytics</a:t>
                      </a:r>
                    </a:p>
                  </a:txBody>
                  <a:tcPr anchor="ctr"/>
                </a:tc>
                <a:tc>
                  <a:txBody>
                    <a:bodyPr/>
                    <a:lstStyle/>
                    <a:p>
                      <a:r>
                        <a:rPr lang="en-US" dirty="0">
                          <a:effectLst/>
                        </a:rPr>
                        <a:t>Understanding usage patterns and monetization</a:t>
                      </a:r>
                    </a:p>
                  </a:txBody>
                  <a:tcPr anchor="ctr"/>
                </a:tc>
                <a:extLst>
                  <a:ext uri="{0D108BD9-81ED-4DB2-BD59-A6C34878D82A}">
                    <a16:rowId xmlns:a16="http://schemas.microsoft.com/office/drawing/2014/main" val="10006"/>
                  </a:ext>
                </a:extLst>
              </a:tr>
              <a:tr h="457733">
                <a:tc>
                  <a:txBody>
                    <a:bodyPr/>
                    <a:lstStyle/>
                    <a:p>
                      <a:r>
                        <a:rPr lang="en-US" dirty="0">
                          <a:effectLst/>
                        </a:rPr>
                        <a:t>Lifecycle management</a:t>
                      </a:r>
                    </a:p>
                  </a:txBody>
                  <a:tcPr anchor="ctr"/>
                </a:tc>
                <a:tc>
                  <a:txBody>
                    <a:bodyPr/>
                    <a:lstStyle/>
                    <a:p>
                      <a:r>
                        <a:rPr lang="en-US" dirty="0">
                          <a:effectLst/>
                        </a:rPr>
                        <a:t>Managing APIs through design, operation, and retirement</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16670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9552-19CB-4EAC-A9AB-D646E9923919}"/>
              </a:ext>
            </a:extLst>
          </p:cNvPr>
          <p:cNvSpPr>
            <a:spLocks noGrp="1"/>
          </p:cNvSpPr>
          <p:nvPr>
            <p:ph type="title"/>
          </p:nvPr>
        </p:nvSpPr>
        <p:spPr/>
        <p:txBody>
          <a:bodyPr/>
          <a:lstStyle/>
          <a:p>
            <a:r>
              <a:rPr lang="en-US" dirty="0"/>
              <a:t>API Lifecycle Management</a:t>
            </a:r>
          </a:p>
        </p:txBody>
      </p:sp>
      <p:sp>
        <p:nvSpPr>
          <p:cNvPr id="4" name="Date Placeholder 3">
            <a:extLst>
              <a:ext uri="{FF2B5EF4-FFF2-40B4-BE49-F238E27FC236}">
                <a16:creationId xmlns:a16="http://schemas.microsoft.com/office/drawing/2014/main" id="{37436B26-06C3-477E-9D7B-3EB1C53D0273}"/>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66992F36-3ADB-4A97-B051-237E8A60A126}"/>
              </a:ext>
            </a:extLst>
          </p:cNvPr>
          <p:cNvSpPr>
            <a:spLocks noGrp="1"/>
          </p:cNvSpPr>
          <p:nvPr>
            <p:ph type="sldNum" sz="quarter" idx="11"/>
          </p:nvPr>
        </p:nvSpPr>
        <p:spPr/>
        <p:txBody>
          <a:bodyPr/>
          <a:lstStyle/>
          <a:p>
            <a:fld id="{1394A405-A56A-447D-AF03-5FB891AC25A7}" type="slidenum">
              <a:rPr lang="en-US" smtClean="0"/>
              <a:pPr/>
              <a:t>15</a:t>
            </a:fld>
            <a:endParaRPr lang="en-US" dirty="0"/>
          </a:p>
        </p:txBody>
      </p:sp>
      <p:sp>
        <p:nvSpPr>
          <p:cNvPr id="6" name="Footer Placeholder 5">
            <a:extLst>
              <a:ext uri="{FF2B5EF4-FFF2-40B4-BE49-F238E27FC236}">
                <a16:creationId xmlns:a16="http://schemas.microsoft.com/office/drawing/2014/main" id="{FDD54411-1334-4524-BABC-4721398B4AA6}"/>
              </a:ext>
            </a:extLst>
          </p:cNvPr>
          <p:cNvSpPr>
            <a:spLocks noGrp="1"/>
          </p:cNvSpPr>
          <p:nvPr>
            <p:ph type="ftr" sz="quarter" idx="12"/>
          </p:nvPr>
        </p:nvSpPr>
        <p:spPr/>
        <p:txBody>
          <a:bodyPr/>
          <a:lstStyle/>
          <a:p>
            <a:r>
              <a:rPr lang="en-US"/>
              <a:t>EAI, B2B and Integration Challenges</a:t>
            </a:r>
            <a:endParaRPr lang="en-US" dirty="0"/>
          </a:p>
        </p:txBody>
      </p:sp>
      <p:pic>
        <p:nvPicPr>
          <p:cNvPr id="4098" name="Picture 2" descr="api lifecycle management">
            <a:extLst>
              <a:ext uri="{FF2B5EF4-FFF2-40B4-BE49-F238E27FC236}">
                <a16:creationId xmlns:a16="http://schemas.microsoft.com/office/drawing/2014/main" id="{A54B4920-972F-4E9B-A5D1-B23A5844F2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700" y="1277592"/>
            <a:ext cx="6324600" cy="4819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C9422ED-24CC-4DFD-BDCC-7655D6EAC788}"/>
              </a:ext>
            </a:extLst>
          </p:cNvPr>
          <p:cNvSpPr txBox="1"/>
          <p:nvPr/>
        </p:nvSpPr>
        <p:spPr>
          <a:xfrm>
            <a:off x="1788866" y="6151175"/>
            <a:ext cx="5566267" cy="276999"/>
          </a:xfrm>
          <a:prstGeom prst="rect">
            <a:avLst/>
          </a:prstGeom>
          <a:noFill/>
        </p:spPr>
        <p:txBody>
          <a:bodyPr wrap="none" rtlCol="0">
            <a:spAutoFit/>
          </a:bodyPr>
          <a:lstStyle/>
          <a:p>
            <a:pPr algn="ctr"/>
            <a:r>
              <a:rPr lang="en-US" sz="1200" dirty="0"/>
              <a:t>https://blog.axway.com/amplify-products/api-management/api-lifecycle-management</a:t>
            </a:r>
          </a:p>
        </p:txBody>
      </p:sp>
    </p:spTree>
    <p:extLst>
      <p:ext uri="{BB962C8B-B14F-4D97-AF65-F5344CB8AC3E}">
        <p14:creationId xmlns:p14="http://schemas.microsoft.com/office/powerpoint/2010/main" val="134970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2DB4-A36C-4577-AEDC-CF2B5C2ADF94}"/>
              </a:ext>
            </a:extLst>
          </p:cNvPr>
          <p:cNvSpPr>
            <a:spLocks noGrp="1"/>
          </p:cNvSpPr>
          <p:nvPr>
            <p:ph type="title"/>
          </p:nvPr>
        </p:nvSpPr>
        <p:spPr/>
        <p:txBody>
          <a:bodyPr/>
          <a:lstStyle/>
          <a:p>
            <a:r>
              <a:rPr lang="en-US" dirty="0"/>
              <a:t>API Security</a:t>
            </a:r>
          </a:p>
        </p:txBody>
      </p:sp>
      <p:sp>
        <p:nvSpPr>
          <p:cNvPr id="3" name="Content Placeholder 2">
            <a:extLst>
              <a:ext uri="{FF2B5EF4-FFF2-40B4-BE49-F238E27FC236}">
                <a16:creationId xmlns:a16="http://schemas.microsoft.com/office/drawing/2014/main" id="{47C7EFA0-DF40-480D-B2BF-2DFD14F3F208}"/>
              </a:ext>
            </a:extLst>
          </p:cNvPr>
          <p:cNvSpPr>
            <a:spLocks noGrp="1"/>
          </p:cNvSpPr>
          <p:nvPr>
            <p:ph idx="1"/>
          </p:nvPr>
        </p:nvSpPr>
        <p:spPr/>
        <p:txBody>
          <a:bodyPr/>
          <a:lstStyle/>
          <a:p>
            <a:r>
              <a:rPr lang="en-US" dirty="0"/>
              <a:t>APIs are the new “face” of digital business, especially for partner companies</a:t>
            </a:r>
          </a:p>
          <a:p>
            <a:r>
              <a:rPr lang="en-US" dirty="0"/>
              <a:t>API security is about preventing or mitigating attacks</a:t>
            </a:r>
          </a:p>
          <a:p>
            <a:r>
              <a:rPr lang="en-US" dirty="0"/>
              <a:t>APIs work as backend for mobile &amp; web apps, critical to protect the data they transfer</a:t>
            </a:r>
          </a:p>
          <a:p>
            <a:r>
              <a:rPr lang="en-US" dirty="0"/>
              <a:t>Rise of IoT makes API security paramount </a:t>
            </a:r>
          </a:p>
        </p:txBody>
      </p:sp>
      <p:sp>
        <p:nvSpPr>
          <p:cNvPr id="4" name="Date Placeholder 3">
            <a:extLst>
              <a:ext uri="{FF2B5EF4-FFF2-40B4-BE49-F238E27FC236}">
                <a16:creationId xmlns:a16="http://schemas.microsoft.com/office/drawing/2014/main" id="{07EFF47D-AAF7-4B9D-864F-30DCE62BA524}"/>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C5C18C02-8531-4F15-9D47-10B5117780CD}"/>
              </a:ext>
            </a:extLst>
          </p:cNvPr>
          <p:cNvSpPr>
            <a:spLocks noGrp="1"/>
          </p:cNvSpPr>
          <p:nvPr>
            <p:ph type="sldNum" sz="quarter" idx="11"/>
          </p:nvPr>
        </p:nvSpPr>
        <p:spPr/>
        <p:txBody>
          <a:bodyPr/>
          <a:lstStyle/>
          <a:p>
            <a:fld id="{1394A405-A56A-447D-AF03-5FB891AC25A7}" type="slidenum">
              <a:rPr lang="en-US" smtClean="0"/>
              <a:pPr/>
              <a:t>16</a:t>
            </a:fld>
            <a:endParaRPr lang="en-US" dirty="0"/>
          </a:p>
        </p:txBody>
      </p:sp>
      <p:sp>
        <p:nvSpPr>
          <p:cNvPr id="6" name="Footer Placeholder 5">
            <a:extLst>
              <a:ext uri="{FF2B5EF4-FFF2-40B4-BE49-F238E27FC236}">
                <a16:creationId xmlns:a16="http://schemas.microsoft.com/office/drawing/2014/main" id="{1AC51350-48F0-4686-91D0-A2A60E0B362E}"/>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207763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A7380-3006-4058-B4F5-A598C05C43F4}"/>
              </a:ext>
            </a:extLst>
          </p:cNvPr>
          <p:cNvSpPr>
            <a:spLocks noGrp="1"/>
          </p:cNvSpPr>
          <p:nvPr>
            <p:ph type="title"/>
          </p:nvPr>
        </p:nvSpPr>
        <p:spPr/>
        <p:txBody>
          <a:bodyPr>
            <a:normAutofit fontScale="90000"/>
          </a:bodyPr>
          <a:lstStyle/>
          <a:p>
            <a:r>
              <a:rPr lang="en-US" dirty="0"/>
              <a:t>API Security – Top 10 vulnerabilities</a:t>
            </a:r>
          </a:p>
        </p:txBody>
      </p:sp>
      <p:sp>
        <p:nvSpPr>
          <p:cNvPr id="3" name="Content Placeholder 2">
            <a:extLst>
              <a:ext uri="{FF2B5EF4-FFF2-40B4-BE49-F238E27FC236}">
                <a16:creationId xmlns:a16="http://schemas.microsoft.com/office/drawing/2014/main" id="{F01B8BE8-246D-4AA5-A3B1-31FEC9FCFEAC}"/>
              </a:ext>
            </a:extLst>
          </p:cNvPr>
          <p:cNvSpPr>
            <a:spLocks noGrp="1"/>
          </p:cNvSpPr>
          <p:nvPr>
            <p:ph idx="1"/>
          </p:nvPr>
        </p:nvSpPr>
        <p:spPr/>
        <p:txBody>
          <a:bodyPr>
            <a:normAutofit fontScale="85000" lnSpcReduction="20000"/>
          </a:bodyPr>
          <a:lstStyle/>
          <a:p>
            <a:pPr marL="514350" indent="-514350">
              <a:buFont typeface="+mj-lt"/>
              <a:buAutoNum type="arabicParenR"/>
            </a:pPr>
            <a:r>
              <a:rPr lang="en-US" dirty="0"/>
              <a:t>Broken Object Level Authorization</a:t>
            </a:r>
          </a:p>
          <a:p>
            <a:pPr marL="514350" indent="-514350">
              <a:buFont typeface="+mj-lt"/>
              <a:buAutoNum type="arabicParenR"/>
            </a:pPr>
            <a:r>
              <a:rPr lang="en-US" dirty="0"/>
              <a:t>Broken User Authentication</a:t>
            </a:r>
          </a:p>
          <a:p>
            <a:pPr marL="514350" indent="-514350">
              <a:buFont typeface="+mj-lt"/>
              <a:buAutoNum type="arabicParenR"/>
            </a:pPr>
            <a:r>
              <a:rPr lang="en-US" dirty="0"/>
              <a:t>Excessive Data Exposure</a:t>
            </a:r>
          </a:p>
          <a:p>
            <a:pPr marL="514350" indent="-514350">
              <a:buFont typeface="+mj-lt"/>
              <a:buAutoNum type="arabicParenR"/>
            </a:pPr>
            <a:r>
              <a:rPr lang="en-US" dirty="0"/>
              <a:t>Lack of Resources &amp; Rate Limiting</a:t>
            </a:r>
          </a:p>
          <a:p>
            <a:pPr marL="514350" indent="-514350">
              <a:buFont typeface="+mj-lt"/>
              <a:buAutoNum type="arabicParenR"/>
            </a:pPr>
            <a:r>
              <a:rPr lang="en-US" dirty="0"/>
              <a:t>Broken Function Level Authorization</a:t>
            </a:r>
          </a:p>
          <a:p>
            <a:pPr marL="514350" indent="-514350">
              <a:buFont typeface="+mj-lt"/>
              <a:buAutoNum type="arabicParenR"/>
            </a:pPr>
            <a:r>
              <a:rPr lang="en-US" dirty="0"/>
              <a:t>Mass Assignment</a:t>
            </a:r>
          </a:p>
          <a:p>
            <a:pPr marL="514350" indent="-514350">
              <a:buFont typeface="+mj-lt"/>
              <a:buAutoNum type="arabicParenR"/>
            </a:pPr>
            <a:r>
              <a:rPr lang="en-US" dirty="0"/>
              <a:t>Security Misconfiguration</a:t>
            </a:r>
          </a:p>
          <a:p>
            <a:pPr marL="514350" indent="-514350">
              <a:buFont typeface="+mj-lt"/>
              <a:buAutoNum type="arabicParenR"/>
            </a:pPr>
            <a:r>
              <a:rPr lang="en-US" dirty="0"/>
              <a:t>Injection</a:t>
            </a:r>
          </a:p>
          <a:p>
            <a:pPr marL="514350" indent="-514350">
              <a:buFont typeface="+mj-lt"/>
              <a:buAutoNum type="arabicParenR"/>
            </a:pPr>
            <a:r>
              <a:rPr lang="en-US" dirty="0"/>
              <a:t>Improper Assets Management</a:t>
            </a:r>
          </a:p>
          <a:p>
            <a:pPr marL="514350" indent="-514350">
              <a:buFont typeface="+mj-lt"/>
              <a:buAutoNum type="arabicParenR"/>
            </a:pPr>
            <a:r>
              <a:rPr lang="en-US" dirty="0"/>
              <a:t>Insufficient Logging &amp; Monitoring</a:t>
            </a:r>
          </a:p>
        </p:txBody>
      </p:sp>
      <p:sp>
        <p:nvSpPr>
          <p:cNvPr id="4" name="Date Placeholder 3">
            <a:extLst>
              <a:ext uri="{FF2B5EF4-FFF2-40B4-BE49-F238E27FC236}">
                <a16:creationId xmlns:a16="http://schemas.microsoft.com/office/drawing/2014/main" id="{78B8A0F9-53F5-41B8-93A4-E2A641E6C66C}"/>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F6E38392-23E4-48F9-9508-76D43E2AD278}"/>
              </a:ext>
            </a:extLst>
          </p:cNvPr>
          <p:cNvSpPr>
            <a:spLocks noGrp="1"/>
          </p:cNvSpPr>
          <p:nvPr>
            <p:ph type="sldNum" sz="quarter" idx="11"/>
          </p:nvPr>
        </p:nvSpPr>
        <p:spPr/>
        <p:txBody>
          <a:bodyPr/>
          <a:lstStyle/>
          <a:p>
            <a:fld id="{1394A405-A56A-447D-AF03-5FB891AC25A7}" type="slidenum">
              <a:rPr lang="en-US" smtClean="0"/>
              <a:pPr/>
              <a:t>17</a:t>
            </a:fld>
            <a:endParaRPr lang="en-US" dirty="0"/>
          </a:p>
        </p:txBody>
      </p:sp>
      <p:sp>
        <p:nvSpPr>
          <p:cNvPr id="6" name="Footer Placeholder 5">
            <a:extLst>
              <a:ext uri="{FF2B5EF4-FFF2-40B4-BE49-F238E27FC236}">
                <a16:creationId xmlns:a16="http://schemas.microsoft.com/office/drawing/2014/main" id="{E70F2DA0-36B6-4B0F-A6B3-FD12B9A3A497}"/>
              </a:ext>
            </a:extLst>
          </p:cNvPr>
          <p:cNvSpPr>
            <a:spLocks noGrp="1"/>
          </p:cNvSpPr>
          <p:nvPr>
            <p:ph type="ftr" sz="quarter" idx="12"/>
          </p:nvPr>
        </p:nvSpPr>
        <p:spPr/>
        <p:txBody>
          <a:bodyPr/>
          <a:lstStyle/>
          <a:p>
            <a:r>
              <a:rPr lang="en-US"/>
              <a:t>EAI, B2B and Integration Challenges</a:t>
            </a:r>
            <a:endParaRPr lang="en-US" dirty="0"/>
          </a:p>
        </p:txBody>
      </p:sp>
      <p:sp>
        <p:nvSpPr>
          <p:cNvPr id="7" name="TextBox 6">
            <a:extLst>
              <a:ext uri="{FF2B5EF4-FFF2-40B4-BE49-F238E27FC236}">
                <a16:creationId xmlns:a16="http://schemas.microsoft.com/office/drawing/2014/main" id="{5D8B154A-3BC0-44DC-82D4-B0148E500A8D}"/>
              </a:ext>
            </a:extLst>
          </p:cNvPr>
          <p:cNvSpPr txBox="1"/>
          <p:nvPr/>
        </p:nvSpPr>
        <p:spPr>
          <a:xfrm>
            <a:off x="2133600" y="5973326"/>
            <a:ext cx="5215082" cy="369332"/>
          </a:xfrm>
          <a:prstGeom prst="rect">
            <a:avLst/>
          </a:prstGeom>
          <a:noFill/>
        </p:spPr>
        <p:txBody>
          <a:bodyPr wrap="none" rtlCol="0">
            <a:spAutoFit/>
          </a:bodyPr>
          <a:lstStyle/>
          <a:p>
            <a:r>
              <a:rPr lang="en-US" dirty="0">
                <a:highlight>
                  <a:srgbClr val="FFFF00"/>
                </a:highlight>
              </a:rPr>
              <a:t>Source: https://owasp.org/www-project-api-security/</a:t>
            </a:r>
          </a:p>
        </p:txBody>
      </p:sp>
    </p:spTree>
    <p:extLst>
      <p:ext uri="{BB962C8B-B14F-4D97-AF65-F5344CB8AC3E}">
        <p14:creationId xmlns:p14="http://schemas.microsoft.com/office/powerpoint/2010/main" val="4097976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41A48-2A73-40F5-B81F-93A5D7B184BD}"/>
              </a:ext>
            </a:extLst>
          </p:cNvPr>
          <p:cNvSpPr>
            <a:spLocks noGrp="1"/>
          </p:cNvSpPr>
          <p:nvPr>
            <p:ph type="title"/>
          </p:nvPr>
        </p:nvSpPr>
        <p:spPr/>
        <p:txBody>
          <a:bodyPr/>
          <a:lstStyle/>
          <a:p>
            <a:r>
              <a:rPr lang="en-US"/>
              <a:t>API Security – Best Practices</a:t>
            </a:r>
            <a:endParaRPr lang="en-US" dirty="0"/>
          </a:p>
        </p:txBody>
      </p:sp>
      <p:graphicFrame>
        <p:nvGraphicFramePr>
          <p:cNvPr id="10" name="Content Placeholder 2">
            <a:extLst>
              <a:ext uri="{FF2B5EF4-FFF2-40B4-BE49-F238E27FC236}">
                <a16:creationId xmlns:a16="http://schemas.microsoft.com/office/drawing/2014/main" id="{893415C8-89C2-4505-9553-FDC213C76B78}"/>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1B3BF702-A2D2-4ADC-8BE1-AEFB8D65CBCF}"/>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23D121FD-544A-46E9-95D2-8DF3A76B6643}"/>
              </a:ext>
            </a:extLst>
          </p:cNvPr>
          <p:cNvSpPr>
            <a:spLocks noGrp="1"/>
          </p:cNvSpPr>
          <p:nvPr>
            <p:ph type="sldNum" sz="quarter" idx="11"/>
          </p:nvPr>
        </p:nvSpPr>
        <p:spPr/>
        <p:txBody>
          <a:bodyPr/>
          <a:lstStyle/>
          <a:p>
            <a:fld id="{1394A405-A56A-447D-AF03-5FB891AC25A7}" type="slidenum">
              <a:rPr lang="en-US" smtClean="0"/>
              <a:pPr/>
              <a:t>18</a:t>
            </a:fld>
            <a:endParaRPr lang="en-US" dirty="0"/>
          </a:p>
        </p:txBody>
      </p:sp>
      <p:sp>
        <p:nvSpPr>
          <p:cNvPr id="6" name="Footer Placeholder 5">
            <a:extLst>
              <a:ext uri="{FF2B5EF4-FFF2-40B4-BE49-F238E27FC236}">
                <a16:creationId xmlns:a16="http://schemas.microsoft.com/office/drawing/2014/main" id="{2AC1A3E8-1B09-4E05-9BE4-1DC75797B596}"/>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451125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17224359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AC4ECD56-C5CD-4885-BE3D-D4531471290E}" type="datetime1">
              <a:rPr lang="en-US" smtClean="0"/>
              <a:t>10/31/2021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1</a:t>
            </a:fld>
            <a:endParaRPr lang="en-US"/>
          </a:p>
        </p:txBody>
      </p:sp>
      <p:sp>
        <p:nvSpPr>
          <p:cNvPr id="5" name="Footer Placeholder 4"/>
          <p:cNvSpPr>
            <a:spLocks noGrp="1"/>
          </p:cNvSpPr>
          <p:nvPr>
            <p:ph type="ftr" sz="quarter" idx="12"/>
          </p:nvPr>
        </p:nvSpPr>
        <p:spPr/>
        <p:txBody>
          <a:bodyPr/>
          <a:lstStyle/>
          <a:p>
            <a:r>
              <a:rPr lang="en-US" dirty="0"/>
              <a:t>EAI, B2B and Integration Challenges</a:t>
            </a:r>
          </a:p>
        </p:txBody>
      </p:sp>
    </p:spTree>
    <p:extLst>
      <p:ext uri="{BB962C8B-B14F-4D97-AF65-F5344CB8AC3E}">
        <p14:creationId xmlns:p14="http://schemas.microsoft.com/office/powerpoint/2010/main" val="3418182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CDD5-281D-4FF1-9546-05D86E4DD518}"/>
              </a:ext>
            </a:extLst>
          </p:cNvPr>
          <p:cNvSpPr>
            <a:spLocks noGrp="1"/>
          </p:cNvSpPr>
          <p:nvPr>
            <p:ph type="title"/>
          </p:nvPr>
        </p:nvSpPr>
        <p:spPr/>
        <p:txBody>
          <a:bodyPr/>
          <a:lstStyle/>
          <a:p>
            <a:r>
              <a:rPr lang="en-US" dirty="0"/>
              <a:t>JSON Web Token (JWT)</a:t>
            </a:r>
          </a:p>
        </p:txBody>
      </p:sp>
      <p:sp>
        <p:nvSpPr>
          <p:cNvPr id="3" name="Content Placeholder 2">
            <a:extLst>
              <a:ext uri="{FF2B5EF4-FFF2-40B4-BE49-F238E27FC236}">
                <a16:creationId xmlns:a16="http://schemas.microsoft.com/office/drawing/2014/main" id="{628E42E0-6BB1-468D-B355-D0CD4A270E5C}"/>
              </a:ext>
            </a:extLst>
          </p:cNvPr>
          <p:cNvSpPr>
            <a:spLocks noGrp="1"/>
          </p:cNvSpPr>
          <p:nvPr>
            <p:ph idx="1"/>
          </p:nvPr>
        </p:nvSpPr>
        <p:spPr/>
        <p:txBody>
          <a:bodyPr/>
          <a:lstStyle/>
          <a:p>
            <a:r>
              <a:rPr lang="en-US" dirty="0"/>
              <a:t>JWT (pronounced JOT) is an open standard that defines a way for securely transmitting information between parties as a JSON object</a:t>
            </a:r>
          </a:p>
          <a:p>
            <a:r>
              <a:rPr lang="en-US" dirty="0"/>
              <a:t>JWT contains signed “claims”</a:t>
            </a:r>
          </a:p>
          <a:p>
            <a:r>
              <a:rPr lang="en-US" dirty="0"/>
              <a:t>Information in JWT can be trusted because it is digitally signed</a:t>
            </a:r>
          </a:p>
        </p:txBody>
      </p:sp>
      <p:sp>
        <p:nvSpPr>
          <p:cNvPr id="4" name="Date Placeholder 3">
            <a:extLst>
              <a:ext uri="{FF2B5EF4-FFF2-40B4-BE49-F238E27FC236}">
                <a16:creationId xmlns:a16="http://schemas.microsoft.com/office/drawing/2014/main" id="{032D2431-9B51-4642-A43D-28586DC5A95A}"/>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2F061080-CFB0-4A49-B097-CA09232FD139}"/>
              </a:ext>
            </a:extLst>
          </p:cNvPr>
          <p:cNvSpPr>
            <a:spLocks noGrp="1"/>
          </p:cNvSpPr>
          <p:nvPr>
            <p:ph type="sldNum" sz="quarter" idx="11"/>
          </p:nvPr>
        </p:nvSpPr>
        <p:spPr/>
        <p:txBody>
          <a:bodyPr/>
          <a:lstStyle/>
          <a:p>
            <a:fld id="{1394A405-A56A-447D-AF03-5FB891AC25A7}" type="slidenum">
              <a:rPr lang="en-US" smtClean="0"/>
              <a:pPr/>
              <a:t>19</a:t>
            </a:fld>
            <a:endParaRPr lang="en-US" dirty="0"/>
          </a:p>
        </p:txBody>
      </p:sp>
      <p:sp>
        <p:nvSpPr>
          <p:cNvPr id="6" name="Footer Placeholder 5">
            <a:extLst>
              <a:ext uri="{FF2B5EF4-FFF2-40B4-BE49-F238E27FC236}">
                <a16:creationId xmlns:a16="http://schemas.microsoft.com/office/drawing/2014/main" id="{C6582CCB-6B9F-4C95-A7DD-EA197DDA3CEA}"/>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61206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0F244-A295-4CD1-8231-F69A04F2CC5A}"/>
              </a:ext>
            </a:extLst>
          </p:cNvPr>
          <p:cNvSpPr>
            <a:spLocks noGrp="1"/>
          </p:cNvSpPr>
          <p:nvPr>
            <p:ph type="title"/>
          </p:nvPr>
        </p:nvSpPr>
        <p:spPr/>
        <p:txBody>
          <a:bodyPr vert="horz" lIns="91440" tIns="45720" rIns="91440" bIns="45720" rtlCol="0" anchor="ctr">
            <a:normAutofit/>
          </a:bodyPr>
          <a:lstStyle/>
          <a:p>
            <a:pPr>
              <a:lnSpc>
                <a:spcPct val="90000"/>
              </a:lnSpc>
            </a:pPr>
            <a:r>
              <a:rPr lang="en-US" sz="4200" kern="1200">
                <a:solidFill>
                  <a:srgbClr val="FFFFFF"/>
                </a:solidFill>
                <a:latin typeface="+mj-lt"/>
                <a:ea typeface="+mj-ea"/>
                <a:cs typeface="+mj-cs"/>
              </a:rPr>
              <a:t>JWT (contd.)</a:t>
            </a:r>
          </a:p>
        </p:txBody>
      </p:sp>
      <p:sp>
        <p:nvSpPr>
          <p:cNvPr id="4" name="Date Placeholder 3">
            <a:extLst>
              <a:ext uri="{FF2B5EF4-FFF2-40B4-BE49-F238E27FC236}">
                <a16:creationId xmlns:a16="http://schemas.microsoft.com/office/drawing/2014/main" id="{B69EFBED-E213-4E62-BC64-2A5B154D35A6}"/>
              </a:ext>
            </a:extLst>
          </p:cNvPr>
          <p:cNvSpPr>
            <a:spLocks noGrp="1"/>
          </p:cNvSpPr>
          <p:nvPr>
            <p:ph type="dt" sz="half" idx="10"/>
          </p:nvPr>
        </p:nvSpPr>
        <p:spPr/>
        <p:txBody>
          <a:bodyPr vert="horz" lIns="91440" tIns="45720" rIns="91440" bIns="45720" rtlCol="0" anchor="ctr">
            <a:normAutofit/>
          </a:bodyPr>
          <a:lstStyle/>
          <a:p>
            <a:pPr algn="ctr">
              <a:spcAft>
                <a:spcPts val="600"/>
              </a:spcAft>
            </a:pPr>
            <a:fld id="{D00892A4-626F-4F22-9A5D-7A6FDA3102F5}" type="datetime1">
              <a:rPr lang="en-US">
                <a:solidFill>
                  <a:srgbClr val="FFFFFF"/>
                </a:solidFill>
                <a:latin typeface="+mn-lt"/>
              </a:rPr>
              <a:pPr algn="ctr">
                <a:spcAft>
                  <a:spcPts val="600"/>
                </a:spcAft>
              </a:pPr>
              <a:t>11/2/2021</a:t>
            </a:fld>
            <a:endParaRPr lang="en-US">
              <a:solidFill>
                <a:srgbClr val="FFFFFF"/>
              </a:solidFill>
              <a:latin typeface="+mn-lt"/>
            </a:endParaRPr>
          </a:p>
        </p:txBody>
      </p:sp>
      <p:sp>
        <p:nvSpPr>
          <p:cNvPr id="5" name="Slide Number Placeholder 4">
            <a:extLst>
              <a:ext uri="{FF2B5EF4-FFF2-40B4-BE49-F238E27FC236}">
                <a16:creationId xmlns:a16="http://schemas.microsoft.com/office/drawing/2014/main" id="{9B7F01FA-3D27-4F1F-A6F0-00AFB8B2BFCE}"/>
              </a:ext>
            </a:extLst>
          </p:cNvPr>
          <p:cNvSpPr>
            <a:spLocks noGrp="1"/>
          </p:cNvSpPr>
          <p:nvPr>
            <p:ph type="sldNum" sz="quarter" idx="11"/>
          </p:nvPr>
        </p:nvSpPr>
        <p:spPr/>
        <p:txBody>
          <a:bodyPr vert="horz" lIns="91440" tIns="45720" rIns="91440" bIns="45720" rtlCol="0" anchor="ctr">
            <a:normAutofit/>
          </a:bodyPr>
          <a:lstStyle/>
          <a:p>
            <a:pPr>
              <a:spcAft>
                <a:spcPts val="600"/>
              </a:spcAft>
            </a:pPr>
            <a:fld id="{1394A405-A56A-447D-AF03-5FB891AC25A7}" type="slidenum">
              <a:rPr lang="en-US">
                <a:latin typeface="+mn-lt"/>
              </a:rPr>
              <a:pPr>
                <a:spcAft>
                  <a:spcPts val="600"/>
                </a:spcAft>
              </a:pPr>
              <a:t>20</a:t>
            </a:fld>
            <a:endParaRPr lang="en-US">
              <a:latin typeface="+mn-lt"/>
            </a:endParaRPr>
          </a:p>
        </p:txBody>
      </p:sp>
      <p:sp>
        <p:nvSpPr>
          <p:cNvPr id="6" name="Footer Placeholder 5">
            <a:extLst>
              <a:ext uri="{FF2B5EF4-FFF2-40B4-BE49-F238E27FC236}">
                <a16:creationId xmlns:a16="http://schemas.microsoft.com/office/drawing/2014/main" id="{C081FD28-F810-4532-B7EF-C37AA0D6509A}"/>
              </a:ext>
            </a:extLst>
          </p:cNvPr>
          <p:cNvSpPr>
            <a:spLocks noGrp="1"/>
          </p:cNvSpPr>
          <p:nvPr>
            <p:ph type="ftr" sz="quarter" idx="12"/>
          </p:nvPr>
        </p:nvSpPr>
        <p:spPr/>
        <p:txBody>
          <a:bodyPr vert="horz" lIns="91440" tIns="45720" rIns="91440" bIns="45720" rtlCol="0" anchor="ctr">
            <a:normAutofit/>
          </a:bodyPr>
          <a:lstStyle/>
          <a:p>
            <a:pPr algn="l">
              <a:spcAft>
                <a:spcPts val="600"/>
              </a:spcAft>
            </a:pPr>
            <a:r>
              <a:rPr lang="en-US" kern="1200">
                <a:solidFill>
                  <a:schemeClr val="tx1">
                    <a:tint val="75000"/>
                  </a:schemeClr>
                </a:solidFill>
                <a:latin typeface="+mn-lt"/>
                <a:ea typeface="+mn-ea"/>
                <a:cs typeface="+mn-cs"/>
              </a:rPr>
              <a:t>EAI, B2B and Integration Challenges</a:t>
            </a:r>
          </a:p>
        </p:txBody>
      </p:sp>
      <p:pic>
        <p:nvPicPr>
          <p:cNvPr id="5122" name="Picture 2" descr="JWT.io Debugger">
            <a:extLst>
              <a:ext uri="{FF2B5EF4-FFF2-40B4-BE49-F238E27FC236}">
                <a16:creationId xmlns:a16="http://schemas.microsoft.com/office/drawing/2014/main" id="{124994F6-8DC6-4B78-A2D9-E32F66960F16}"/>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tretch>
            <a:fillRect/>
          </a:stretch>
        </p:blipFill>
        <p:spPr bwMode="auto">
          <a:xfrm>
            <a:off x="3070225" y="23813"/>
            <a:ext cx="6073775" cy="68341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7EC4768-7814-4B0E-A141-9A8CDAF6A003}"/>
              </a:ext>
            </a:extLst>
          </p:cNvPr>
          <p:cNvSpPr txBox="1"/>
          <p:nvPr/>
        </p:nvSpPr>
        <p:spPr>
          <a:xfrm>
            <a:off x="277794" y="274638"/>
            <a:ext cx="2233914" cy="1446550"/>
          </a:xfrm>
          <a:prstGeom prst="rect">
            <a:avLst/>
          </a:prstGeom>
          <a:noFill/>
        </p:spPr>
        <p:txBody>
          <a:bodyPr wrap="square" rtlCol="0">
            <a:spAutoFit/>
          </a:bodyPr>
          <a:lstStyle/>
          <a:p>
            <a:pPr algn="ctr"/>
            <a:r>
              <a:rPr lang="en-US" sz="4400" dirty="0">
                <a:latin typeface="Corbel" panose="020B0503020204020204" pitchFamily="34" charset="0"/>
              </a:rPr>
              <a:t>JWT (contd.)</a:t>
            </a:r>
          </a:p>
        </p:txBody>
      </p:sp>
      <p:sp>
        <p:nvSpPr>
          <p:cNvPr id="8" name="TextBox 7">
            <a:extLst>
              <a:ext uri="{FF2B5EF4-FFF2-40B4-BE49-F238E27FC236}">
                <a16:creationId xmlns:a16="http://schemas.microsoft.com/office/drawing/2014/main" id="{1707A817-97E7-4E8A-B22F-A7416817F032}"/>
              </a:ext>
            </a:extLst>
          </p:cNvPr>
          <p:cNvSpPr txBox="1"/>
          <p:nvPr/>
        </p:nvSpPr>
        <p:spPr>
          <a:xfrm>
            <a:off x="423943" y="2554661"/>
            <a:ext cx="2367023" cy="3785652"/>
          </a:xfrm>
          <a:prstGeom prst="rect">
            <a:avLst/>
          </a:prstGeom>
          <a:noFill/>
        </p:spPr>
        <p:txBody>
          <a:bodyPr wrap="square" rtlCol="0">
            <a:spAutoFit/>
          </a:bodyPr>
          <a:lstStyle/>
          <a:p>
            <a:r>
              <a:rPr lang="en-US" sz="2000" u="sng" dirty="0"/>
              <a:t>Header</a:t>
            </a:r>
          </a:p>
          <a:p>
            <a:pPr marL="285750" indent="-285750">
              <a:buFont typeface="Arial" panose="020B0604020202020204" pitchFamily="34" charset="0"/>
              <a:buChar char="•"/>
            </a:pPr>
            <a:r>
              <a:rPr lang="en-US" sz="2000" dirty="0"/>
              <a:t>Algorithm</a:t>
            </a:r>
          </a:p>
          <a:p>
            <a:pPr marL="285750" indent="-285750">
              <a:buFont typeface="Arial" panose="020B0604020202020204" pitchFamily="34" charset="0"/>
              <a:buChar char="•"/>
            </a:pPr>
            <a:r>
              <a:rPr lang="en-US" sz="2000" dirty="0"/>
              <a:t>Token type</a:t>
            </a:r>
          </a:p>
          <a:p>
            <a:pPr marL="285750" indent="-285750">
              <a:buFont typeface="Arial" panose="020B0604020202020204" pitchFamily="34" charset="0"/>
              <a:buChar char="•"/>
            </a:pPr>
            <a:endParaRPr lang="en-US" sz="2000" dirty="0"/>
          </a:p>
          <a:p>
            <a:r>
              <a:rPr lang="en-US" sz="2000" u="sng" dirty="0"/>
              <a:t>Payload</a:t>
            </a:r>
          </a:p>
          <a:p>
            <a:pPr marL="285750" indent="-285750">
              <a:buFont typeface="Arial" panose="020B0604020202020204" pitchFamily="34" charset="0"/>
              <a:buChar char="•"/>
            </a:pPr>
            <a:r>
              <a:rPr lang="en-US" sz="2000" dirty="0"/>
              <a:t>Set of claims</a:t>
            </a:r>
          </a:p>
          <a:p>
            <a:pPr marL="285750" indent="-285750">
              <a:buFont typeface="Arial" panose="020B0604020202020204" pitchFamily="34" charset="0"/>
              <a:buChar char="•"/>
            </a:pPr>
            <a:endParaRPr lang="en-US" sz="2000" dirty="0"/>
          </a:p>
          <a:p>
            <a:r>
              <a:rPr lang="en-US" sz="2000" u="sng" dirty="0"/>
              <a:t>Signature</a:t>
            </a:r>
          </a:p>
          <a:p>
            <a:pPr marL="285750" indent="-285750">
              <a:buFont typeface="Arial" panose="020B0604020202020204" pitchFamily="34" charset="0"/>
              <a:buChar char="•"/>
            </a:pPr>
            <a:r>
              <a:rPr lang="en-US" sz="2000" dirty="0"/>
              <a:t>Calculated from header, payload, and a secret</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368457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FC03-80E8-4D18-9F23-13AE1CE36AA3}"/>
              </a:ext>
            </a:extLst>
          </p:cNvPr>
          <p:cNvSpPr>
            <a:spLocks noGrp="1"/>
          </p:cNvSpPr>
          <p:nvPr>
            <p:ph type="title"/>
          </p:nvPr>
        </p:nvSpPr>
        <p:spPr/>
        <p:txBody>
          <a:bodyPr/>
          <a:lstStyle/>
          <a:p>
            <a:r>
              <a:rPr lang="en-US" dirty="0"/>
              <a:t>How does JWT Work?</a:t>
            </a:r>
          </a:p>
        </p:txBody>
      </p:sp>
      <p:sp>
        <p:nvSpPr>
          <p:cNvPr id="3" name="Date Placeholder 2">
            <a:extLst>
              <a:ext uri="{FF2B5EF4-FFF2-40B4-BE49-F238E27FC236}">
                <a16:creationId xmlns:a16="http://schemas.microsoft.com/office/drawing/2014/main" id="{29146F7E-EE0E-4219-81EC-B0815D182EA0}"/>
              </a:ext>
            </a:extLst>
          </p:cNvPr>
          <p:cNvSpPr>
            <a:spLocks noGrp="1"/>
          </p:cNvSpPr>
          <p:nvPr>
            <p:ph type="dt" sz="half" idx="10"/>
          </p:nvPr>
        </p:nvSpPr>
        <p:spPr/>
        <p:txBody>
          <a:bodyPr/>
          <a:lstStyle/>
          <a:p>
            <a:fld id="{25ABDE0D-E845-48BB-B730-F164257B732E}" type="datetime1">
              <a:rPr lang="en-US" smtClean="0"/>
              <a:t>11/2/2021</a:t>
            </a:fld>
            <a:endParaRPr lang="en-US" dirty="0"/>
          </a:p>
        </p:txBody>
      </p:sp>
      <p:sp>
        <p:nvSpPr>
          <p:cNvPr id="4" name="Slide Number Placeholder 3">
            <a:extLst>
              <a:ext uri="{FF2B5EF4-FFF2-40B4-BE49-F238E27FC236}">
                <a16:creationId xmlns:a16="http://schemas.microsoft.com/office/drawing/2014/main" id="{5D80DA0B-6CD0-4897-93A7-5ADF1D326015}"/>
              </a:ext>
            </a:extLst>
          </p:cNvPr>
          <p:cNvSpPr>
            <a:spLocks noGrp="1"/>
          </p:cNvSpPr>
          <p:nvPr>
            <p:ph type="sldNum" sz="quarter" idx="11"/>
          </p:nvPr>
        </p:nvSpPr>
        <p:spPr/>
        <p:txBody>
          <a:bodyPr/>
          <a:lstStyle/>
          <a:p>
            <a:fld id="{1394A405-A56A-447D-AF03-5FB891AC25A7}" type="slidenum">
              <a:rPr lang="en-US" smtClean="0"/>
              <a:pPr/>
              <a:t>21</a:t>
            </a:fld>
            <a:endParaRPr lang="en-US" dirty="0"/>
          </a:p>
        </p:txBody>
      </p:sp>
      <p:sp>
        <p:nvSpPr>
          <p:cNvPr id="5" name="Footer Placeholder 4">
            <a:extLst>
              <a:ext uri="{FF2B5EF4-FFF2-40B4-BE49-F238E27FC236}">
                <a16:creationId xmlns:a16="http://schemas.microsoft.com/office/drawing/2014/main" id="{6DA3A46A-9F01-4B02-9BF2-3BC0901D5EFA}"/>
              </a:ext>
            </a:extLst>
          </p:cNvPr>
          <p:cNvSpPr>
            <a:spLocks noGrp="1"/>
          </p:cNvSpPr>
          <p:nvPr>
            <p:ph type="ftr" sz="quarter" idx="12"/>
          </p:nvPr>
        </p:nvSpPr>
        <p:spPr/>
        <p:txBody>
          <a:bodyPr/>
          <a:lstStyle/>
          <a:p>
            <a:r>
              <a:rPr lang="en-US"/>
              <a:t>EAI, B2B and Integration Challenges</a:t>
            </a:r>
            <a:endParaRPr lang="en-US" dirty="0"/>
          </a:p>
        </p:txBody>
      </p:sp>
      <p:sp>
        <p:nvSpPr>
          <p:cNvPr id="7" name="AutoShape 4" descr="Generate JWT Token and Verify in Plain Java">
            <a:extLst>
              <a:ext uri="{FF2B5EF4-FFF2-40B4-BE49-F238E27FC236}">
                <a16:creationId xmlns:a16="http://schemas.microsoft.com/office/drawing/2014/main" id="{244E7D3D-5EBE-4D2B-B719-1714DFA849D5}"/>
              </a:ext>
            </a:extLst>
          </p:cNvPr>
          <p:cNvSpPr>
            <a:spLocks noChangeAspect="1" noChangeArrowheads="1"/>
          </p:cNvSpPr>
          <p:nvPr/>
        </p:nvSpPr>
        <p:spPr bwMode="auto">
          <a:xfrm>
            <a:off x="4419599" y="3276599"/>
            <a:ext cx="2502061" cy="25020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descr="Graphical user interface, application&#10;&#10;Description automatically generated">
            <a:extLst>
              <a:ext uri="{FF2B5EF4-FFF2-40B4-BE49-F238E27FC236}">
                <a16:creationId xmlns:a16="http://schemas.microsoft.com/office/drawing/2014/main" id="{312F173B-4897-4C7C-A4C6-C23D01FF9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7844"/>
            <a:ext cx="9144000" cy="4816788"/>
          </a:xfrm>
          <a:prstGeom prst="rect">
            <a:avLst/>
          </a:prstGeom>
        </p:spPr>
      </p:pic>
      <p:sp>
        <p:nvSpPr>
          <p:cNvPr id="12" name="TextBox 11">
            <a:extLst>
              <a:ext uri="{FF2B5EF4-FFF2-40B4-BE49-F238E27FC236}">
                <a16:creationId xmlns:a16="http://schemas.microsoft.com/office/drawing/2014/main" id="{1130AC57-05E5-413D-8BC1-52E7AC2A3DA9}"/>
              </a:ext>
            </a:extLst>
          </p:cNvPr>
          <p:cNvSpPr txBox="1"/>
          <p:nvPr/>
        </p:nvSpPr>
        <p:spPr>
          <a:xfrm>
            <a:off x="897038" y="6481300"/>
            <a:ext cx="7349924" cy="338554"/>
          </a:xfrm>
          <a:prstGeom prst="rect">
            <a:avLst/>
          </a:prstGeom>
          <a:solidFill>
            <a:schemeClr val="bg1"/>
          </a:solidFill>
        </p:spPr>
        <p:txBody>
          <a:bodyPr wrap="square" rtlCol="0">
            <a:spAutoFit/>
          </a:bodyPr>
          <a:lstStyle/>
          <a:p>
            <a:pPr algn="ctr"/>
            <a:r>
              <a:rPr lang="en-US" sz="1600" dirty="0"/>
              <a:t>Source: https://metamug.com/article/security/jwt-java-tutorial-create-verify.html</a:t>
            </a:r>
          </a:p>
        </p:txBody>
      </p:sp>
    </p:spTree>
    <p:extLst>
      <p:ext uri="{BB962C8B-B14F-4D97-AF65-F5344CB8AC3E}">
        <p14:creationId xmlns:p14="http://schemas.microsoft.com/office/powerpoint/2010/main" val="2194637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86B0-60C7-4652-BD41-E352ABECD57E}"/>
              </a:ext>
            </a:extLst>
          </p:cNvPr>
          <p:cNvSpPr>
            <a:spLocks noGrp="1"/>
          </p:cNvSpPr>
          <p:nvPr>
            <p:ph type="title"/>
          </p:nvPr>
        </p:nvSpPr>
        <p:spPr/>
        <p:txBody>
          <a:bodyPr/>
          <a:lstStyle/>
          <a:p>
            <a:r>
              <a:rPr lang="en-US" dirty="0"/>
              <a:t>How does JWT work – contd.</a:t>
            </a:r>
          </a:p>
        </p:txBody>
      </p:sp>
      <p:sp>
        <p:nvSpPr>
          <p:cNvPr id="3" name="Date Placeholder 2">
            <a:extLst>
              <a:ext uri="{FF2B5EF4-FFF2-40B4-BE49-F238E27FC236}">
                <a16:creationId xmlns:a16="http://schemas.microsoft.com/office/drawing/2014/main" id="{3B660EB7-FEF0-4025-84AA-9FDA376BC48D}"/>
              </a:ext>
            </a:extLst>
          </p:cNvPr>
          <p:cNvSpPr>
            <a:spLocks noGrp="1"/>
          </p:cNvSpPr>
          <p:nvPr>
            <p:ph type="dt" sz="half" idx="10"/>
          </p:nvPr>
        </p:nvSpPr>
        <p:spPr/>
        <p:txBody>
          <a:bodyPr/>
          <a:lstStyle/>
          <a:p>
            <a:fld id="{25ABDE0D-E845-48BB-B730-F164257B732E}" type="datetime1">
              <a:rPr lang="en-US" smtClean="0"/>
              <a:t>11/2/2021</a:t>
            </a:fld>
            <a:endParaRPr lang="en-US" dirty="0"/>
          </a:p>
        </p:txBody>
      </p:sp>
      <p:sp>
        <p:nvSpPr>
          <p:cNvPr id="4" name="Slide Number Placeholder 3">
            <a:extLst>
              <a:ext uri="{FF2B5EF4-FFF2-40B4-BE49-F238E27FC236}">
                <a16:creationId xmlns:a16="http://schemas.microsoft.com/office/drawing/2014/main" id="{877D6458-C865-4E0F-8ADF-445B1073B8AE}"/>
              </a:ext>
            </a:extLst>
          </p:cNvPr>
          <p:cNvSpPr>
            <a:spLocks noGrp="1"/>
          </p:cNvSpPr>
          <p:nvPr>
            <p:ph type="sldNum" sz="quarter" idx="11"/>
          </p:nvPr>
        </p:nvSpPr>
        <p:spPr/>
        <p:txBody>
          <a:bodyPr/>
          <a:lstStyle/>
          <a:p>
            <a:fld id="{1394A405-A56A-447D-AF03-5FB891AC25A7}" type="slidenum">
              <a:rPr lang="en-US" smtClean="0"/>
              <a:pPr/>
              <a:t>22</a:t>
            </a:fld>
            <a:endParaRPr lang="en-US" dirty="0"/>
          </a:p>
        </p:txBody>
      </p:sp>
      <p:sp>
        <p:nvSpPr>
          <p:cNvPr id="5" name="Footer Placeholder 4">
            <a:extLst>
              <a:ext uri="{FF2B5EF4-FFF2-40B4-BE49-F238E27FC236}">
                <a16:creationId xmlns:a16="http://schemas.microsoft.com/office/drawing/2014/main" id="{98CCC708-5630-4CD3-A821-4942969883A6}"/>
              </a:ext>
            </a:extLst>
          </p:cNvPr>
          <p:cNvSpPr>
            <a:spLocks noGrp="1"/>
          </p:cNvSpPr>
          <p:nvPr>
            <p:ph type="ftr" sz="quarter" idx="12"/>
          </p:nvPr>
        </p:nvSpPr>
        <p:spPr/>
        <p:txBody>
          <a:bodyPr/>
          <a:lstStyle/>
          <a:p>
            <a:r>
              <a:rPr lang="en-US"/>
              <a:t>EAI, B2B and Integration Challenges</a:t>
            </a:r>
            <a:endParaRPr lang="en-US" dirty="0"/>
          </a:p>
        </p:txBody>
      </p:sp>
      <p:pic>
        <p:nvPicPr>
          <p:cNvPr id="6146" name="Picture 2">
            <a:extLst>
              <a:ext uri="{FF2B5EF4-FFF2-40B4-BE49-F238E27FC236}">
                <a16:creationId xmlns:a16="http://schemas.microsoft.com/office/drawing/2014/main" id="{B85D2BE5-B706-43C3-8B86-926379CD9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04844"/>
            <a:ext cx="9144000" cy="4997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C22739E-3421-41C5-930F-0FD736067E08}"/>
              </a:ext>
            </a:extLst>
          </p:cNvPr>
          <p:cNvSpPr txBox="1"/>
          <p:nvPr/>
        </p:nvSpPr>
        <p:spPr>
          <a:xfrm>
            <a:off x="844952" y="6475773"/>
            <a:ext cx="7708739" cy="307777"/>
          </a:xfrm>
          <a:prstGeom prst="rect">
            <a:avLst/>
          </a:prstGeom>
          <a:solidFill>
            <a:schemeClr val="bg1"/>
          </a:solidFill>
        </p:spPr>
        <p:txBody>
          <a:bodyPr wrap="square" rtlCol="0">
            <a:spAutoFit/>
          </a:bodyPr>
          <a:lstStyle/>
          <a:p>
            <a:pPr algn="ctr"/>
            <a:r>
              <a:rPr lang="en-US" sz="1400" dirty="0"/>
              <a:t>Source: https://losikov.medium.com/part-6-authentication-with-jwt-json-web-token-ec78459b9c88</a:t>
            </a:r>
          </a:p>
        </p:txBody>
      </p:sp>
    </p:spTree>
    <p:extLst>
      <p:ext uri="{BB962C8B-B14F-4D97-AF65-F5344CB8AC3E}">
        <p14:creationId xmlns:p14="http://schemas.microsoft.com/office/powerpoint/2010/main" val="182965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313CDD-BA0B-4A60-B517-75F8CF321D56}"/>
              </a:ext>
            </a:extLst>
          </p:cNvPr>
          <p:cNvSpPr>
            <a:spLocks noGrp="1"/>
          </p:cNvSpPr>
          <p:nvPr>
            <p:ph type="title"/>
          </p:nvPr>
        </p:nvSpPr>
        <p:spPr/>
        <p:txBody>
          <a:bodyPr/>
          <a:lstStyle/>
          <a:p>
            <a:r>
              <a:rPr lang="en-US" dirty="0"/>
              <a:t>Business to Business (B2B)</a:t>
            </a:r>
          </a:p>
        </p:txBody>
      </p:sp>
      <p:sp>
        <p:nvSpPr>
          <p:cNvPr id="7" name="Text Placeholder 6">
            <a:extLst>
              <a:ext uri="{FF2B5EF4-FFF2-40B4-BE49-F238E27FC236}">
                <a16:creationId xmlns:a16="http://schemas.microsoft.com/office/drawing/2014/main" id="{97E085EE-4ADB-45B7-AAD5-849133F97A59}"/>
              </a:ext>
            </a:extLst>
          </p:cNvPr>
          <p:cNvSpPr>
            <a:spLocks noGrp="1"/>
          </p:cNvSpPr>
          <p:nvPr>
            <p:ph type="body" idx="1"/>
          </p:nvPr>
        </p:nvSpPr>
        <p:spPr/>
        <p:txBody>
          <a:bodyPr/>
          <a:lstStyle/>
          <a:p>
            <a:endParaRPr lang="en-US"/>
          </a:p>
        </p:txBody>
      </p:sp>
      <p:sp>
        <p:nvSpPr>
          <p:cNvPr id="3" name="Date Placeholder 2">
            <a:extLst>
              <a:ext uri="{FF2B5EF4-FFF2-40B4-BE49-F238E27FC236}">
                <a16:creationId xmlns:a16="http://schemas.microsoft.com/office/drawing/2014/main" id="{5E9F0C6E-55FF-4D53-9D4D-B435FE28D558}"/>
              </a:ext>
            </a:extLst>
          </p:cNvPr>
          <p:cNvSpPr>
            <a:spLocks noGrp="1"/>
          </p:cNvSpPr>
          <p:nvPr>
            <p:ph type="dt" sz="half" idx="10"/>
          </p:nvPr>
        </p:nvSpPr>
        <p:spPr/>
        <p:txBody>
          <a:bodyPr/>
          <a:lstStyle/>
          <a:p>
            <a:fld id="{25ABDE0D-E845-48BB-B730-F164257B732E}" type="datetime1">
              <a:rPr lang="en-US" smtClean="0"/>
              <a:t>11/2/2021</a:t>
            </a:fld>
            <a:endParaRPr lang="en-US" dirty="0"/>
          </a:p>
        </p:txBody>
      </p:sp>
      <p:sp>
        <p:nvSpPr>
          <p:cNvPr id="4" name="Slide Number Placeholder 3">
            <a:extLst>
              <a:ext uri="{FF2B5EF4-FFF2-40B4-BE49-F238E27FC236}">
                <a16:creationId xmlns:a16="http://schemas.microsoft.com/office/drawing/2014/main" id="{84961C4A-A73D-40BA-B955-25B646E9F1AB}"/>
              </a:ext>
            </a:extLst>
          </p:cNvPr>
          <p:cNvSpPr>
            <a:spLocks noGrp="1"/>
          </p:cNvSpPr>
          <p:nvPr>
            <p:ph type="sldNum" sz="quarter" idx="11"/>
          </p:nvPr>
        </p:nvSpPr>
        <p:spPr/>
        <p:txBody>
          <a:bodyPr/>
          <a:lstStyle/>
          <a:p>
            <a:fld id="{1394A405-A56A-447D-AF03-5FB891AC25A7}" type="slidenum">
              <a:rPr lang="en-US" smtClean="0"/>
              <a:pPr/>
              <a:t>23</a:t>
            </a:fld>
            <a:endParaRPr lang="en-US" dirty="0"/>
          </a:p>
        </p:txBody>
      </p:sp>
      <p:sp>
        <p:nvSpPr>
          <p:cNvPr id="5" name="Footer Placeholder 4">
            <a:extLst>
              <a:ext uri="{FF2B5EF4-FFF2-40B4-BE49-F238E27FC236}">
                <a16:creationId xmlns:a16="http://schemas.microsoft.com/office/drawing/2014/main" id="{79811BD8-3FBE-49E0-ABEF-C654B67048E9}"/>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2353506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Enterprise or B2B</a:t>
            </a:r>
          </a:p>
        </p:txBody>
      </p:sp>
      <p:sp>
        <p:nvSpPr>
          <p:cNvPr id="3" name="Content Placeholder 2"/>
          <p:cNvSpPr>
            <a:spLocks noGrp="1"/>
          </p:cNvSpPr>
          <p:nvPr>
            <p:ph idx="1"/>
          </p:nvPr>
        </p:nvSpPr>
        <p:spPr/>
        <p:txBody>
          <a:bodyPr/>
          <a:lstStyle/>
          <a:p>
            <a:r>
              <a:rPr lang="en-US" dirty="0"/>
              <a:t>Network of independent firms with </a:t>
            </a:r>
            <a:r>
              <a:rPr lang="en-US" b="1" i="1" dirty="0"/>
              <a:t>specialized</a:t>
            </a:r>
            <a:r>
              <a:rPr lang="en-US" dirty="0"/>
              <a:t> expertise, that </a:t>
            </a:r>
            <a:r>
              <a:rPr lang="en-US" b="1" i="1" dirty="0"/>
              <a:t>collaborate</a:t>
            </a:r>
            <a:r>
              <a:rPr lang="en-US" dirty="0"/>
              <a:t> to create an efficient value chain</a:t>
            </a:r>
          </a:p>
        </p:txBody>
      </p:sp>
      <p:sp>
        <p:nvSpPr>
          <p:cNvPr id="4" name="Date Placeholder 3"/>
          <p:cNvSpPr>
            <a:spLocks noGrp="1"/>
          </p:cNvSpPr>
          <p:nvPr>
            <p:ph type="dt" sz="half" idx="10"/>
          </p:nvPr>
        </p:nvSpPr>
        <p:spPr/>
        <p:txBody>
          <a:bodyPr/>
          <a:lstStyle/>
          <a:p>
            <a:fld id="{BFA309F9-62F9-405F-8285-7D76CE1B7DBD}" type="datetime1">
              <a:rPr lang="en-US" smtClean="0"/>
              <a:t>11/2/2021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24</a:t>
            </a:fld>
            <a:endParaRPr lang="en-US" dirty="0"/>
          </a:p>
        </p:txBody>
      </p:sp>
      <p:sp>
        <p:nvSpPr>
          <p:cNvPr id="6" name="Footer Placeholder 5"/>
          <p:cNvSpPr>
            <a:spLocks noGrp="1"/>
          </p:cNvSpPr>
          <p:nvPr>
            <p:ph type="ftr" sz="quarter" idx="12"/>
          </p:nvPr>
        </p:nvSpPr>
        <p:spPr/>
        <p:txBody>
          <a:bodyPr/>
          <a:lstStyle/>
          <a:p>
            <a:r>
              <a:rPr lang="en-US" dirty="0"/>
              <a:t>EAI, B2B and Integration Challenges</a:t>
            </a:r>
          </a:p>
        </p:txBody>
      </p:sp>
      <p:grpSp>
        <p:nvGrpSpPr>
          <p:cNvPr id="7" name="Group 6"/>
          <p:cNvGrpSpPr/>
          <p:nvPr/>
        </p:nvGrpSpPr>
        <p:grpSpPr>
          <a:xfrm>
            <a:off x="906780" y="3601071"/>
            <a:ext cx="7330440" cy="2525092"/>
            <a:chOff x="457200" y="3276600"/>
            <a:chExt cx="7924800" cy="2753692"/>
          </a:xfrm>
        </p:grpSpPr>
        <p:pic>
          <p:nvPicPr>
            <p:cNvPr id="8" name="Picture 7" descr="ValueChainExample.jpg"/>
            <p:cNvPicPr>
              <a:picLocks noChangeAspect="1"/>
            </p:cNvPicPr>
            <p:nvPr/>
          </p:nvPicPr>
          <p:blipFill>
            <a:blip r:embed="rId3" cstate="print"/>
            <a:stretch>
              <a:fillRect/>
            </a:stretch>
          </p:blipFill>
          <p:spPr>
            <a:xfrm>
              <a:off x="4114800" y="3294802"/>
              <a:ext cx="1752600" cy="1135290"/>
            </a:xfrm>
            <a:prstGeom prst="rect">
              <a:avLst/>
            </a:prstGeom>
          </p:spPr>
        </p:pic>
        <p:sp>
          <p:nvSpPr>
            <p:cNvPr id="9" name="Rectangle 8"/>
            <p:cNvSpPr/>
            <p:nvPr/>
          </p:nvSpPr>
          <p:spPr>
            <a:xfrm>
              <a:off x="3124200" y="3276600"/>
              <a:ext cx="2743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ValueChainExample.jpg"/>
            <p:cNvPicPr>
              <a:picLocks noChangeAspect="1"/>
            </p:cNvPicPr>
            <p:nvPr/>
          </p:nvPicPr>
          <p:blipFill>
            <a:blip r:embed="rId3" cstate="print"/>
            <a:stretch>
              <a:fillRect/>
            </a:stretch>
          </p:blipFill>
          <p:spPr>
            <a:xfrm>
              <a:off x="1447800" y="4884510"/>
              <a:ext cx="1752600" cy="1135290"/>
            </a:xfrm>
            <a:prstGeom prst="rect">
              <a:avLst/>
            </a:prstGeom>
          </p:spPr>
        </p:pic>
        <p:sp>
          <p:nvSpPr>
            <p:cNvPr id="11" name="Rectangle 10"/>
            <p:cNvSpPr/>
            <p:nvPr/>
          </p:nvSpPr>
          <p:spPr>
            <a:xfrm>
              <a:off x="457200" y="4866308"/>
              <a:ext cx="2743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ValueChainExample.jpg"/>
            <p:cNvPicPr>
              <a:picLocks noChangeAspect="1"/>
            </p:cNvPicPr>
            <p:nvPr/>
          </p:nvPicPr>
          <p:blipFill>
            <a:blip r:embed="rId3" cstate="print"/>
            <a:stretch>
              <a:fillRect/>
            </a:stretch>
          </p:blipFill>
          <p:spPr>
            <a:xfrm>
              <a:off x="5638800" y="4895002"/>
              <a:ext cx="1752600" cy="1135290"/>
            </a:xfrm>
            <a:prstGeom prst="rect">
              <a:avLst/>
            </a:prstGeom>
          </p:spPr>
        </p:pic>
        <p:sp>
          <p:nvSpPr>
            <p:cNvPr id="13" name="Rectangle 12"/>
            <p:cNvSpPr/>
            <p:nvPr/>
          </p:nvSpPr>
          <p:spPr>
            <a:xfrm>
              <a:off x="5638800" y="4876800"/>
              <a:ext cx="27432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mazon2.png"/>
            <p:cNvPicPr>
              <a:picLocks noChangeAspect="1"/>
            </p:cNvPicPr>
            <p:nvPr/>
          </p:nvPicPr>
          <p:blipFill>
            <a:blip r:embed="rId4" cstate="print"/>
            <a:stretch>
              <a:fillRect/>
            </a:stretch>
          </p:blipFill>
          <p:spPr>
            <a:xfrm>
              <a:off x="3200400" y="3352800"/>
              <a:ext cx="914400" cy="914400"/>
            </a:xfrm>
            <a:prstGeom prst="rect">
              <a:avLst/>
            </a:prstGeom>
          </p:spPr>
        </p:pic>
        <p:pic>
          <p:nvPicPr>
            <p:cNvPr id="15" name="Picture 14" descr="PnG1.jpg"/>
            <p:cNvPicPr>
              <a:picLocks noChangeAspect="1"/>
            </p:cNvPicPr>
            <p:nvPr/>
          </p:nvPicPr>
          <p:blipFill>
            <a:blip r:embed="rId5" cstate="print"/>
            <a:stretch>
              <a:fillRect/>
            </a:stretch>
          </p:blipFill>
          <p:spPr>
            <a:xfrm>
              <a:off x="533400" y="4953000"/>
              <a:ext cx="919162" cy="919162"/>
            </a:xfrm>
            <a:prstGeom prst="rect">
              <a:avLst/>
            </a:prstGeom>
          </p:spPr>
        </p:pic>
        <p:sp>
          <p:nvSpPr>
            <p:cNvPr id="16" name="Down Arrow 15"/>
            <p:cNvSpPr/>
            <p:nvPr/>
          </p:nvSpPr>
          <p:spPr>
            <a:xfrm rot="14006900">
              <a:off x="2904853" y="3762709"/>
              <a:ext cx="700776" cy="23793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rot="19507503">
              <a:off x="5021501" y="4182568"/>
              <a:ext cx="674399" cy="1611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UPS1.png"/>
            <p:cNvPicPr>
              <a:picLocks noChangeAspect="1"/>
            </p:cNvPicPr>
            <p:nvPr/>
          </p:nvPicPr>
          <p:blipFill>
            <a:blip r:embed="rId6" cstate="print"/>
            <a:stretch>
              <a:fillRect/>
            </a:stretch>
          </p:blipFill>
          <p:spPr>
            <a:xfrm>
              <a:off x="7391400" y="4953000"/>
              <a:ext cx="933450" cy="933450"/>
            </a:xfrm>
            <a:prstGeom prst="rect">
              <a:avLst/>
            </a:prstGeom>
          </p:spPr>
        </p:pic>
      </p:grpSp>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43484" y="2823510"/>
            <a:ext cx="1683106" cy="1154130"/>
          </a:xfrm>
          <a:prstGeom prst="rect">
            <a:avLst/>
          </a:prstGeom>
        </p:spPr>
      </p:pic>
    </p:spTree>
    <p:extLst>
      <p:ext uri="{BB962C8B-B14F-4D97-AF65-F5344CB8AC3E}">
        <p14:creationId xmlns:p14="http://schemas.microsoft.com/office/powerpoint/2010/main" val="90883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en-US" sz="3700">
                <a:solidFill>
                  <a:srgbClr val="FFFFFF"/>
                </a:solidFill>
              </a:rPr>
              <a:t>Why Extended Enterprise?</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3000" dirty="0"/>
              <a:t>Firms routinely outsource and sub-contract in order to focus on </a:t>
            </a:r>
            <a:r>
              <a:rPr lang="en-US" sz="3000" b="1" i="1" dirty="0"/>
              <a:t>core competencies</a:t>
            </a:r>
            <a:r>
              <a:rPr lang="en-US" sz="3000" dirty="0"/>
              <a:t>, relying on partner firms</a:t>
            </a:r>
          </a:p>
          <a:p>
            <a:pPr>
              <a:lnSpc>
                <a:spcPct val="90000"/>
              </a:lnSpc>
            </a:pPr>
            <a:r>
              <a:rPr lang="en-US" sz="3000" dirty="0"/>
              <a:t>Business processes can transcendent organizational boundaries </a:t>
            </a:r>
          </a:p>
          <a:p>
            <a:pPr>
              <a:lnSpc>
                <a:spcPct val="90000"/>
              </a:lnSpc>
            </a:pPr>
            <a:r>
              <a:rPr lang="en-US" sz="3000" dirty="0"/>
              <a:t>Certain businesses operate in industrial market only – no end users (e.g., raw material suppliers, secondary activities, etc.)</a:t>
            </a:r>
          </a:p>
        </p:txBody>
      </p:sp>
      <p:sp>
        <p:nvSpPr>
          <p:cNvPr id="4" name="Date Placeholder 3"/>
          <p:cNvSpPr>
            <a:spLocks noGrp="1"/>
          </p:cNvSpPr>
          <p:nvPr>
            <p:ph type="dt" sz="half" idx="10"/>
          </p:nvPr>
        </p:nvSpPr>
        <p:spPr>
          <a:xfrm>
            <a:off x="628650" y="6356350"/>
            <a:ext cx="1229967" cy="365125"/>
          </a:xfrm>
        </p:spPr>
        <p:txBody>
          <a:bodyPr>
            <a:normAutofit/>
          </a:bodyPr>
          <a:lstStyle/>
          <a:p>
            <a:pPr>
              <a:spcAft>
                <a:spcPts val="600"/>
              </a:spcAft>
            </a:pPr>
            <a:fld id="{D1CE09E8-FCAA-45F0-9A85-A1B82053AE66}" type="datetime1">
              <a:rPr lang="en-US">
                <a:solidFill>
                  <a:srgbClr val="FFFFFF"/>
                </a:solidFill>
              </a:rPr>
              <a:pPr>
                <a:spcAft>
                  <a:spcPts val="600"/>
                </a:spcAft>
              </a:pPr>
              <a:t>11/2/2021</a:t>
            </a:fld>
            <a:endParaRPr lang="en-US">
              <a:solidFill>
                <a:srgbClr val="FFFFFF"/>
              </a:solidFill>
            </a:endParaRPr>
          </a:p>
        </p:txBody>
      </p:sp>
      <p:sp>
        <p:nvSpPr>
          <p:cNvPr id="6" name="Footer Placeholder 5"/>
          <p:cNvSpPr>
            <a:spLocks noGrp="1"/>
          </p:cNvSpPr>
          <p:nvPr>
            <p:ph type="ftr" sz="quarter" idx="12"/>
          </p:nvPr>
        </p:nvSpPr>
        <p:spPr>
          <a:xfrm>
            <a:off x="3028950" y="6356350"/>
            <a:ext cx="3938380" cy="365125"/>
          </a:xfrm>
        </p:spPr>
        <p:txBody>
          <a:bodyPr>
            <a:normAutofit/>
          </a:bodyPr>
          <a:lstStyle/>
          <a:p>
            <a:pPr>
              <a:spcAft>
                <a:spcPts val="600"/>
              </a:spcAft>
            </a:pPr>
            <a:r>
              <a:rPr lang="en-US" dirty="0"/>
              <a:t>EAI, B2B and Integration Challenges</a:t>
            </a:r>
            <a:endParaRPr lang="en-US"/>
          </a:p>
        </p:txBody>
      </p:sp>
      <p:sp>
        <p:nvSpPr>
          <p:cNvPr id="5" name="Slide Number Placeholder 4"/>
          <p:cNvSpPr>
            <a:spLocks noGrp="1"/>
          </p:cNvSpPr>
          <p:nvPr>
            <p:ph type="sldNum" sz="quarter" idx="11"/>
          </p:nvPr>
        </p:nvSpPr>
        <p:spPr>
          <a:xfrm>
            <a:off x="7156173" y="6356350"/>
            <a:ext cx="1359176" cy="365125"/>
          </a:xfrm>
        </p:spPr>
        <p:txBody>
          <a:bodyPr>
            <a:normAutofit/>
          </a:bodyPr>
          <a:lstStyle/>
          <a:p>
            <a:pPr>
              <a:spcAft>
                <a:spcPts val="600"/>
              </a:spcAft>
            </a:pPr>
            <a:fld id="{1394A405-A56A-447D-AF03-5FB891AC25A7}" type="slidenum">
              <a:rPr lang="en-US" smtClean="0"/>
              <a:pPr>
                <a:spcAft>
                  <a:spcPts val="600"/>
                </a:spcAft>
              </a:pPr>
              <a:t>25</a:t>
            </a:fld>
            <a:endParaRPr lang="en-US"/>
          </a:p>
        </p:txBody>
      </p:sp>
    </p:spTree>
    <p:extLst>
      <p:ext uri="{BB962C8B-B14F-4D97-AF65-F5344CB8AC3E}">
        <p14:creationId xmlns:p14="http://schemas.microsoft.com/office/powerpoint/2010/main" val="159044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5770" y="1209086"/>
            <a:ext cx="2907636" cy="4064925"/>
          </a:xfrm>
        </p:spPr>
        <p:txBody>
          <a:bodyPr anchor="ctr">
            <a:normAutofit/>
          </a:bodyPr>
          <a:lstStyle/>
          <a:p>
            <a:r>
              <a:rPr lang="en-US" sz="3400"/>
              <a:t>Characteristics of B2B integration</a:t>
            </a:r>
          </a:p>
        </p:txBody>
      </p:sp>
      <p:grpSp>
        <p:nvGrpSpPr>
          <p:cNvPr id="16" name="Group 15">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7"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445770" y="6492240"/>
            <a:ext cx="2057400" cy="365125"/>
          </a:xfrm>
        </p:spPr>
        <p:txBody>
          <a:bodyPr>
            <a:normAutofit/>
          </a:bodyPr>
          <a:lstStyle/>
          <a:p>
            <a:pPr>
              <a:spcAft>
                <a:spcPts val="600"/>
              </a:spcAft>
            </a:pPr>
            <a:fld id="{B599132B-02E3-4880-858D-2F05F77EB673}" type="datetime1">
              <a:rPr lang="en-US">
                <a:solidFill>
                  <a:schemeClr val="bg1"/>
                </a:solidFill>
              </a:rPr>
              <a:pPr>
                <a:spcAft>
                  <a:spcPts val="600"/>
                </a:spcAft>
              </a:pPr>
              <a:t>11/2/2021</a:t>
            </a:fld>
            <a:endParaRPr lang="en-US">
              <a:solidFill>
                <a:schemeClr val="bg1"/>
              </a:solidFill>
            </a:endParaRPr>
          </a:p>
        </p:txBody>
      </p:sp>
      <p:sp>
        <p:nvSpPr>
          <p:cNvPr id="6" name="Footer Placeholder 5"/>
          <p:cNvSpPr>
            <a:spLocks noGrp="1"/>
          </p:cNvSpPr>
          <p:nvPr>
            <p:ph type="ftr" sz="quarter" idx="12"/>
          </p:nvPr>
        </p:nvSpPr>
        <p:spPr>
          <a:xfrm>
            <a:off x="3028950" y="6492240"/>
            <a:ext cx="3086100" cy="365125"/>
          </a:xfrm>
        </p:spPr>
        <p:txBody>
          <a:bodyPr>
            <a:normAutofit/>
          </a:bodyPr>
          <a:lstStyle/>
          <a:p>
            <a:pPr>
              <a:spcAft>
                <a:spcPts val="600"/>
              </a:spcAft>
            </a:pPr>
            <a:r>
              <a:rPr lang="en-US">
                <a:solidFill>
                  <a:schemeClr val="bg1"/>
                </a:solidFill>
              </a:rPr>
              <a:t>EAI, B2B and Integration Challenges</a:t>
            </a:r>
          </a:p>
        </p:txBody>
      </p:sp>
      <p:sp>
        <p:nvSpPr>
          <p:cNvPr id="5" name="Slide Number Placeholder 4"/>
          <p:cNvSpPr>
            <a:spLocks noGrp="1"/>
          </p:cNvSpPr>
          <p:nvPr>
            <p:ph type="sldNum" sz="quarter" idx="11"/>
          </p:nvPr>
        </p:nvSpPr>
        <p:spPr>
          <a:xfrm>
            <a:off x="6640830" y="6492240"/>
            <a:ext cx="2057400" cy="365125"/>
          </a:xfrm>
        </p:spPr>
        <p:txBody>
          <a:bodyPr>
            <a:normAutofit/>
          </a:bodyPr>
          <a:lstStyle/>
          <a:p>
            <a:pPr>
              <a:spcAft>
                <a:spcPts val="600"/>
              </a:spcAft>
            </a:pPr>
            <a:fld id="{1394A405-A56A-447D-AF03-5FB891AC25A7}" type="slidenum">
              <a:rPr lang="en-US">
                <a:solidFill>
                  <a:schemeClr val="bg1"/>
                </a:solidFill>
              </a:rPr>
              <a:pPr>
                <a:spcAft>
                  <a:spcPts val="600"/>
                </a:spcAft>
              </a:pPr>
              <a:t>26</a:t>
            </a:fld>
            <a:endParaRPr lang="en-US">
              <a:solidFill>
                <a:schemeClr val="bg1"/>
              </a:solidFill>
            </a:endParaRPr>
          </a:p>
        </p:txBody>
      </p:sp>
      <p:graphicFrame>
        <p:nvGraphicFramePr>
          <p:cNvPr id="8" name="Content Placeholder 2">
            <a:extLst>
              <a:ext uri="{FF2B5EF4-FFF2-40B4-BE49-F238E27FC236}">
                <a16:creationId xmlns:a16="http://schemas.microsoft.com/office/drawing/2014/main" id="{B0F53688-2ED9-42C7-92CF-0D654882A233}"/>
              </a:ext>
            </a:extLst>
          </p:cNvPr>
          <p:cNvGraphicFramePr>
            <a:graphicFrameLocks noGrp="1"/>
          </p:cNvGraphicFramePr>
          <p:nvPr>
            <p:ph idx="1"/>
            <p:extLst>
              <p:ext uri="{D42A27DB-BD31-4B8C-83A1-F6EECF244321}">
                <p14:modId xmlns:p14="http://schemas.microsoft.com/office/powerpoint/2010/main" val="1857817952"/>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8720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55" y="620392"/>
            <a:ext cx="2856201" cy="5504688"/>
          </a:xfrm>
        </p:spPr>
        <p:txBody>
          <a:bodyPr>
            <a:normAutofit/>
          </a:bodyPr>
          <a:lstStyle/>
          <a:p>
            <a:pPr>
              <a:lnSpc>
                <a:spcPct val="90000"/>
              </a:lnSpc>
            </a:pPr>
            <a:r>
              <a:rPr lang="en-US" sz="3300">
                <a:solidFill>
                  <a:schemeClr val="accent5"/>
                </a:solidFill>
              </a:rPr>
              <a:t>Characteristics of B2B integration – Modes of Integration</a:t>
            </a:r>
          </a:p>
        </p:txBody>
      </p:sp>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F9E44312-4FCF-4887-BAED-8B77A883AA81}" type="datetime1">
              <a:rPr lang="en-US" smtClean="0"/>
              <a:pPr>
                <a:spcAft>
                  <a:spcPts val="600"/>
                </a:spcAft>
              </a:pPr>
              <a:t>11/2/2021</a:t>
            </a:fld>
            <a:endParaRPr lang="en-US"/>
          </a:p>
        </p:txBody>
      </p:sp>
      <p:sp>
        <p:nvSpPr>
          <p:cNvPr id="6" name="Footer Placeholder 5"/>
          <p:cNvSpPr>
            <a:spLocks noGrp="1"/>
          </p:cNvSpPr>
          <p:nvPr>
            <p:ph type="ftr" sz="quarter" idx="12"/>
          </p:nvPr>
        </p:nvSpPr>
        <p:spPr>
          <a:xfrm>
            <a:off x="3028950" y="6356350"/>
            <a:ext cx="3086100" cy="365125"/>
          </a:xfrm>
        </p:spPr>
        <p:txBody>
          <a:bodyPr>
            <a:normAutofit/>
          </a:bodyPr>
          <a:lstStyle/>
          <a:p>
            <a:pPr>
              <a:spcAft>
                <a:spcPts val="600"/>
              </a:spcAft>
            </a:pPr>
            <a:r>
              <a:rPr lang="en-US"/>
              <a:t>EAI, B2B and Integration Challenges</a:t>
            </a:r>
          </a:p>
        </p:txBody>
      </p:sp>
      <p:sp>
        <p:nvSpPr>
          <p:cNvPr id="5" name="Slide Number Placeholder 4"/>
          <p:cNvSpPr>
            <a:spLocks noGrp="1"/>
          </p:cNvSpPr>
          <p:nvPr>
            <p:ph type="sldNum" sz="quarter" idx="11"/>
          </p:nvPr>
        </p:nvSpPr>
        <p:spPr>
          <a:xfrm>
            <a:off x="6457950" y="6356350"/>
            <a:ext cx="2057400" cy="365125"/>
          </a:xfrm>
        </p:spPr>
        <p:txBody>
          <a:bodyPr>
            <a:normAutofit/>
          </a:bodyPr>
          <a:lstStyle/>
          <a:p>
            <a:pPr>
              <a:spcAft>
                <a:spcPts val="600"/>
              </a:spcAft>
            </a:pPr>
            <a:fld id="{1394A405-A56A-447D-AF03-5FB891AC25A7}" type="slidenum">
              <a:rPr lang="en-US" smtClean="0"/>
              <a:pPr>
                <a:spcAft>
                  <a:spcPts val="600"/>
                </a:spcAft>
              </a:pPr>
              <a:t>27</a:t>
            </a:fld>
            <a:endParaRPr lang="en-US"/>
          </a:p>
        </p:txBody>
      </p:sp>
      <p:graphicFrame>
        <p:nvGraphicFramePr>
          <p:cNvPr id="40" name="Content Placeholder 2">
            <a:extLst>
              <a:ext uri="{FF2B5EF4-FFF2-40B4-BE49-F238E27FC236}">
                <a16:creationId xmlns:a16="http://schemas.microsoft.com/office/drawing/2014/main" id="{1B927007-7BE6-42BC-889A-380F6FD1F13B}"/>
              </a:ext>
            </a:extLst>
          </p:cNvPr>
          <p:cNvGraphicFramePr>
            <a:graphicFrameLocks noGrp="1"/>
          </p:cNvGraphicFramePr>
          <p:nvPr>
            <p:ph idx="1"/>
            <p:extLst>
              <p:ext uri="{D42A27DB-BD31-4B8C-83A1-F6EECF244321}">
                <p14:modId xmlns:p14="http://schemas.microsoft.com/office/powerpoint/2010/main" val="1133678644"/>
              </p:ext>
            </p:extLst>
          </p:nvPr>
        </p:nvGraphicFramePr>
        <p:xfrm>
          <a:off x="3819906" y="620392"/>
          <a:ext cx="469773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208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2900"/>
              <a:t>Key computational challenges</a:t>
            </a:r>
          </a:p>
        </p:txBody>
      </p:sp>
      <p:sp>
        <p:nvSpPr>
          <p:cNvPr id="1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 name="connsiteX0" fmla="*/ 0 w 5410200"/>
              <a:gd name="connsiteY0" fmla="*/ 0 h 13716"/>
              <a:gd name="connsiteX1" fmla="*/ 622173 w 5410200"/>
              <a:gd name="connsiteY1" fmla="*/ 0 h 13716"/>
              <a:gd name="connsiteX2" fmla="*/ 1136142 w 5410200"/>
              <a:gd name="connsiteY2" fmla="*/ 0 h 13716"/>
              <a:gd name="connsiteX3" fmla="*/ 1920621 w 5410200"/>
              <a:gd name="connsiteY3" fmla="*/ 0 h 13716"/>
              <a:gd name="connsiteX4" fmla="*/ 2542794 w 5410200"/>
              <a:gd name="connsiteY4" fmla="*/ 0 h 13716"/>
              <a:gd name="connsiteX5" fmla="*/ 3164967 w 5410200"/>
              <a:gd name="connsiteY5" fmla="*/ 0 h 13716"/>
              <a:gd name="connsiteX6" fmla="*/ 3949446 w 5410200"/>
              <a:gd name="connsiteY6" fmla="*/ 0 h 13716"/>
              <a:gd name="connsiteX7" fmla="*/ 4517517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165854 w 5410200"/>
              <a:gd name="connsiteY11" fmla="*/ 13716 h 13716"/>
              <a:gd name="connsiteX12" fmla="*/ 3543681 w 5410200"/>
              <a:gd name="connsiteY12" fmla="*/ 13716 h 13716"/>
              <a:gd name="connsiteX13" fmla="*/ 2759202 w 5410200"/>
              <a:gd name="connsiteY13" fmla="*/ 13716 h 13716"/>
              <a:gd name="connsiteX14" fmla="*/ 1974723 w 5410200"/>
              <a:gd name="connsiteY14" fmla="*/ 13716 h 13716"/>
              <a:gd name="connsiteX15" fmla="*/ 1406652 w 5410200"/>
              <a:gd name="connsiteY15" fmla="*/ 13716 h 13716"/>
              <a:gd name="connsiteX16" fmla="*/ 730377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76940" y="8795"/>
                  <a:pt x="295530" y="-3818"/>
                  <a:pt x="568071" y="0"/>
                </a:cubicBezTo>
                <a:cubicBezTo>
                  <a:pt x="821049" y="-7814"/>
                  <a:pt x="977778" y="-9274"/>
                  <a:pt x="1298448" y="0"/>
                </a:cubicBezTo>
                <a:cubicBezTo>
                  <a:pt x="1590381" y="13044"/>
                  <a:pt x="1630605" y="-28"/>
                  <a:pt x="1920621" y="0"/>
                </a:cubicBezTo>
                <a:cubicBezTo>
                  <a:pt x="2206035" y="10386"/>
                  <a:pt x="2357755" y="-28028"/>
                  <a:pt x="2488692" y="0"/>
                </a:cubicBezTo>
                <a:cubicBezTo>
                  <a:pt x="2633521" y="25625"/>
                  <a:pt x="3022777" y="-45440"/>
                  <a:pt x="3219069" y="0"/>
                </a:cubicBezTo>
                <a:cubicBezTo>
                  <a:pt x="3460337" y="63290"/>
                  <a:pt x="3645640" y="26494"/>
                  <a:pt x="3895344" y="0"/>
                </a:cubicBezTo>
                <a:cubicBezTo>
                  <a:pt x="4126339" y="-535"/>
                  <a:pt x="4382665" y="-55222"/>
                  <a:pt x="4571619" y="0"/>
                </a:cubicBezTo>
                <a:cubicBezTo>
                  <a:pt x="4776405" y="-816"/>
                  <a:pt x="5201098" y="-43036"/>
                  <a:pt x="5410200" y="0"/>
                </a:cubicBezTo>
                <a:cubicBezTo>
                  <a:pt x="5409052" y="2649"/>
                  <a:pt x="5410186" y="9063"/>
                  <a:pt x="5410200" y="13716"/>
                </a:cubicBezTo>
                <a:cubicBezTo>
                  <a:pt x="5133704" y="5182"/>
                  <a:pt x="5123444" y="31477"/>
                  <a:pt x="4842129" y="13716"/>
                </a:cubicBezTo>
                <a:cubicBezTo>
                  <a:pt x="4568650" y="-219"/>
                  <a:pt x="4447390" y="8221"/>
                  <a:pt x="4328160" y="13716"/>
                </a:cubicBezTo>
                <a:cubicBezTo>
                  <a:pt x="4227436" y="28078"/>
                  <a:pt x="3754725" y="-2253"/>
                  <a:pt x="3597783" y="13716"/>
                </a:cubicBezTo>
                <a:cubicBezTo>
                  <a:pt x="3459353" y="10223"/>
                  <a:pt x="3317740" y="47315"/>
                  <a:pt x="3029712" y="13716"/>
                </a:cubicBezTo>
                <a:cubicBezTo>
                  <a:pt x="2766446" y="5245"/>
                  <a:pt x="2645518" y="35922"/>
                  <a:pt x="2299335" y="13716"/>
                </a:cubicBezTo>
                <a:cubicBezTo>
                  <a:pt x="1977844" y="23735"/>
                  <a:pt x="1781583" y="-1801"/>
                  <a:pt x="1514856" y="13716"/>
                </a:cubicBezTo>
                <a:cubicBezTo>
                  <a:pt x="1212648" y="18781"/>
                  <a:pt x="1087880" y="-4407"/>
                  <a:pt x="892683" y="13716"/>
                </a:cubicBezTo>
                <a:cubicBezTo>
                  <a:pt x="745769" y="11772"/>
                  <a:pt x="183254" y="-32062"/>
                  <a:pt x="0" y="13716"/>
                </a:cubicBezTo>
                <a:cubicBezTo>
                  <a:pt x="-907" y="9799"/>
                  <a:pt x="-75" y="7151"/>
                  <a:pt x="0" y="0"/>
                </a:cubicBezTo>
                <a:close/>
              </a:path>
              <a:path w="5410200" h="13716" stroke="0" extrusionOk="0">
                <a:moveTo>
                  <a:pt x="0" y="0"/>
                </a:moveTo>
                <a:cubicBezTo>
                  <a:pt x="269468" y="-22806"/>
                  <a:pt x="392563" y="4840"/>
                  <a:pt x="622173" y="0"/>
                </a:cubicBezTo>
                <a:cubicBezTo>
                  <a:pt x="884216" y="-2196"/>
                  <a:pt x="1034637" y="7784"/>
                  <a:pt x="1136142" y="0"/>
                </a:cubicBezTo>
                <a:cubicBezTo>
                  <a:pt x="1204956" y="5920"/>
                  <a:pt x="1559779" y="-61408"/>
                  <a:pt x="1920621" y="0"/>
                </a:cubicBezTo>
                <a:cubicBezTo>
                  <a:pt x="2280250" y="-18581"/>
                  <a:pt x="2372470" y="4128"/>
                  <a:pt x="2542794" y="0"/>
                </a:cubicBezTo>
                <a:cubicBezTo>
                  <a:pt x="2688150" y="-17189"/>
                  <a:pt x="2885478" y="-51412"/>
                  <a:pt x="3164967" y="0"/>
                </a:cubicBezTo>
                <a:cubicBezTo>
                  <a:pt x="3470933" y="16143"/>
                  <a:pt x="3588003" y="-4313"/>
                  <a:pt x="3949446" y="0"/>
                </a:cubicBezTo>
                <a:cubicBezTo>
                  <a:pt x="4331172" y="1470"/>
                  <a:pt x="4289286" y="5331"/>
                  <a:pt x="4517517" y="0"/>
                </a:cubicBezTo>
                <a:cubicBezTo>
                  <a:pt x="4736577" y="41911"/>
                  <a:pt x="5141868" y="443"/>
                  <a:pt x="5410200" y="0"/>
                </a:cubicBezTo>
                <a:cubicBezTo>
                  <a:pt x="5410845" y="2936"/>
                  <a:pt x="5409877" y="9829"/>
                  <a:pt x="5410200" y="13716"/>
                </a:cubicBezTo>
                <a:cubicBezTo>
                  <a:pt x="5130880" y="48304"/>
                  <a:pt x="5008082" y="-27188"/>
                  <a:pt x="4842129" y="13716"/>
                </a:cubicBezTo>
                <a:cubicBezTo>
                  <a:pt x="4629232" y="38478"/>
                  <a:pt x="4430159" y="43872"/>
                  <a:pt x="4165854" y="13716"/>
                </a:cubicBezTo>
                <a:cubicBezTo>
                  <a:pt x="3880517" y="17026"/>
                  <a:pt x="3820863" y="-12209"/>
                  <a:pt x="3543681" y="13716"/>
                </a:cubicBezTo>
                <a:cubicBezTo>
                  <a:pt x="3267577" y="39687"/>
                  <a:pt x="3047131" y="-8774"/>
                  <a:pt x="2759202" y="13716"/>
                </a:cubicBezTo>
                <a:cubicBezTo>
                  <a:pt x="2418778" y="17929"/>
                  <a:pt x="2206820" y="-35095"/>
                  <a:pt x="1974723" y="13716"/>
                </a:cubicBezTo>
                <a:cubicBezTo>
                  <a:pt x="1740429" y="35710"/>
                  <a:pt x="1599301" y="34493"/>
                  <a:pt x="1406652" y="13716"/>
                </a:cubicBezTo>
                <a:cubicBezTo>
                  <a:pt x="1196601" y="3966"/>
                  <a:pt x="938578" y="38717"/>
                  <a:pt x="730377" y="13716"/>
                </a:cubicBezTo>
                <a:cubicBezTo>
                  <a:pt x="524173" y="26651"/>
                  <a:pt x="336004" y="-17469"/>
                  <a:pt x="0" y="13716"/>
                </a:cubicBezTo>
                <a:cubicBezTo>
                  <a:pt x="-377" y="9245"/>
                  <a:pt x="1157" y="3819"/>
                  <a:pt x="0" y="0"/>
                </a:cubicBezTo>
                <a:close/>
              </a:path>
              <a:path w="5410200" h="13716" fill="none" stroke="0" extrusionOk="0">
                <a:moveTo>
                  <a:pt x="0" y="0"/>
                </a:moveTo>
                <a:cubicBezTo>
                  <a:pt x="148438" y="-27720"/>
                  <a:pt x="315263" y="-14841"/>
                  <a:pt x="568071" y="0"/>
                </a:cubicBezTo>
                <a:cubicBezTo>
                  <a:pt x="840209" y="21288"/>
                  <a:pt x="982180" y="-6281"/>
                  <a:pt x="1298448" y="0"/>
                </a:cubicBezTo>
                <a:cubicBezTo>
                  <a:pt x="1577021" y="13763"/>
                  <a:pt x="1630910" y="1060"/>
                  <a:pt x="1920621" y="0"/>
                </a:cubicBezTo>
                <a:cubicBezTo>
                  <a:pt x="2200928" y="-1340"/>
                  <a:pt x="2382869" y="-10369"/>
                  <a:pt x="2488692" y="0"/>
                </a:cubicBezTo>
                <a:cubicBezTo>
                  <a:pt x="2620356" y="20061"/>
                  <a:pt x="3042766" y="-74691"/>
                  <a:pt x="3219069" y="0"/>
                </a:cubicBezTo>
                <a:cubicBezTo>
                  <a:pt x="3395755" y="31704"/>
                  <a:pt x="3646717" y="33546"/>
                  <a:pt x="3895344" y="0"/>
                </a:cubicBezTo>
                <a:cubicBezTo>
                  <a:pt x="4131847" y="-43416"/>
                  <a:pt x="4371681" y="11418"/>
                  <a:pt x="4571619" y="0"/>
                </a:cubicBezTo>
                <a:cubicBezTo>
                  <a:pt x="4799447" y="47677"/>
                  <a:pt x="5212547" y="1562"/>
                  <a:pt x="5410200" y="0"/>
                </a:cubicBezTo>
                <a:cubicBezTo>
                  <a:pt x="5408905" y="2744"/>
                  <a:pt x="5410401" y="9950"/>
                  <a:pt x="5410200" y="13716"/>
                </a:cubicBezTo>
                <a:cubicBezTo>
                  <a:pt x="5139576" y="2947"/>
                  <a:pt x="5122299" y="33775"/>
                  <a:pt x="4842129" y="13716"/>
                </a:cubicBezTo>
                <a:cubicBezTo>
                  <a:pt x="4566356" y="6655"/>
                  <a:pt x="4456854" y="15426"/>
                  <a:pt x="4328160" y="13716"/>
                </a:cubicBezTo>
                <a:cubicBezTo>
                  <a:pt x="4234703" y="-822"/>
                  <a:pt x="3768176" y="-16062"/>
                  <a:pt x="3597783" y="13716"/>
                </a:cubicBezTo>
                <a:cubicBezTo>
                  <a:pt x="3430303" y="10148"/>
                  <a:pt x="3287506" y="20215"/>
                  <a:pt x="3029712" y="13716"/>
                </a:cubicBezTo>
                <a:cubicBezTo>
                  <a:pt x="2742636" y="-2421"/>
                  <a:pt x="2637847" y="18109"/>
                  <a:pt x="2299335" y="13716"/>
                </a:cubicBezTo>
                <a:cubicBezTo>
                  <a:pt x="1959433" y="-7861"/>
                  <a:pt x="1779456" y="37101"/>
                  <a:pt x="1514856" y="13716"/>
                </a:cubicBezTo>
                <a:cubicBezTo>
                  <a:pt x="1212431" y="31797"/>
                  <a:pt x="1086601" y="7282"/>
                  <a:pt x="892683" y="13716"/>
                </a:cubicBezTo>
                <a:cubicBezTo>
                  <a:pt x="721500" y="45800"/>
                  <a:pt x="194249" y="-29802"/>
                  <a:pt x="0" y="13716"/>
                </a:cubicBezTo>
                <a:cubicBezTo>
                  <a:pt x="-508" y="9800"/>
                  <a:pt x="-280" y="682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6356350"/>
            <a:ext cx="2057400" cy="365125"/>
          </a:xfrm>
        </p:spPr>
        <p:txBody>
          <a:bodyPr>
            <a:normAutofit/>
          </a:bodyPr>
          <a:lstStyle/>
          <a:p>
            <a:pPr>
              <a:spcAft>
                <a:spcPts val="600"/>
              </a:spcAft>
            </a:pPr>
            <a:fld id="{DB8B75C4-3690-4CF7-B957-13CF723848C3}" type="datetime1">
              <a:rPr lang="en-US" smtClean="0"/>
              <a:pPr>
                <a:spcAft>
                  <a:spcPts val="600"/>
                </a:spcAft>
              </a:pPr>
              <a:t>11/2/2021</a:t>
            </a:fld>
            <a:endParaRPr lang="en-US"/>
          </a:p>
        </p:txBody>
      </p:sp>
      <p:sp>
        <p:nvSpPr>
          <p:cNvPr id="6" name="Footer Placeholder 5"/>
          <p:cNvSpPr>
            <a:spLocks noGrp="1"/>
          </p:cNvSpPr>
          <p:nvPr>
            <p:ph type="ftr" sz="quarter" idx="12"/>
          </p:nvPr>
        </p:nvSpPr>
        <p:spPr>
          <a:xfrm>
            <a:off x="3028950" y="6356350"/>
            <a:ext cx="3086100" cy="365125"/>
          </a:xfrm>
        </p:spPr>
        <p:txBody>
          <a:bodyPr>
            <a:normAutofit/>
          </a:bodyPr>
          <a:lstStyle/>
          <a:p>
            <a:pPr>
              <a:spcAft>
                <a:spcPts val="600"/>
              </a:spcAft>
            </a:pPr>
            <a:r>
              <a:rPr lang="en-US" dirty="0"/>
              <a:t>EAI, B2B and Integration Challenges</a:t>
            </a:r>
            <a:endParaRPr lang="en-US"/>
          </a:p>
        </p:txBody>
      </p:sp>
      <p:sp>
        <p:nvSpPr>
          <p:cNvPr id="5" name="Slide Number Placeholder 4"/>
          <p:cNvSpPr>
            <a:spLocks noGrp="1"/>
          </p:cNvSpPr>
          <p:nvPr>
            <p:ph type="sldNum" sz="quarter" idx="11"/>
          </p:nvPr>
        </p:nvSpPr>
        <p:spPr>
          <a:xfrm>
            <a:off x="6457950" y="6356350"/>
            <a:ext cx="2057400" cy="365125"/>
          </a:xfrm>
        </p:spPr>
        <p:txBody>
          <a:bodyPr>
            <a:normAutofit/>
          </a:bodyPr>
          <a:lstStyle/>
          <a:p>
            <a:pPr>
              <a:spcAft>
                <a:spcPts val="600"/>
              </a:spcAft>
            </a:pPr>
            <a:fld id="{1394A405-A56A-447D-AF03-5FB891AC25A7}" type="slidenum">
              <a:rPr lang="en-US" smtClean="0"/>
              <a:pPr>
                <a:spcAft>
                  <a:spcPts val="600"/>
                </a:spcAft>
              </a:pPr>
              <a:t>28</a:t>
            </a:fld>
            <a:endParaRPr lang="en-US"/>
          </a:p>
        </p:txBody>
      </p:sp>
      <p:graphicFrame>
        <p:nvGraphicFramePr>
          <p:cNvPr id="8" name="Content Placeholder 2">
            <a:extLst>
              <a:ext uri="{FF2B5EF4-FFF2-40B4-BE49-F238E27FC236}">
                <a16:creationId xmlns:a16="http://schemas.microsoft.com/office/drawing/2014/main" id="{FDA1A857-3F10-488C-9B59-1B42F47B1345}"/>
              </a:ext>
            </a:extLst>
          </p:cNvPr>
          <p:cNvGraphicFramePr>
            <a:graphicFrameLocks noGrp="1"/>
          </p:cNvGraphicFramePr>
          <p:nvPr>
            <p:ph idx="1"/>
            <p:extLst>
              <p:ext uri="{D42A27DB-BD31-4B8C-83A1-F6EECF244321}">
                <p14:modId xmlns:p14="http://schemas.microsoft.com/office/powerpoint/2010/main" val="428044309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736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4894-7E0E-49BA-999F-B1BF42AFE8EC}"/>
              </a:ext>
            </a:extLst>
          </p:cNvPr>
          <p:cNvSpPr>
            <a:spLocks noGrp="1"/>
          </p:cNvSpPr>
          <p:nvPr>
            <p:ph type="title"/>
          </p:nvPr>
        </p:nvSpPr>
        <p:spPr/>
        <p:txBody>
          <a:bodyPr/>
          <a:lstStyle/>
          <a:p>
            <a:r>
              <a:rPr lang="en-US" dirty="0"/>
              <a:t>Application Integration </a:t>
            </a:r>
            <a:r>
              <a:rPr lang="en-US" i="1" dirty="0"/>
              <a:t>(recap)</a:t>
            </a:r>
          </a:p>
        </p:txBody>
      </p:sp>
      <p:sp>
        <p:nvSpPr>
          <p:cNvPr id="3" name="Content Placeholder 2">
            <a:extLst>
              <a:ext uri="{FF2B5EF4-FFF2-40B4-BE49-F238E27FC236}">
                <a16:creationId xmlns:a16="http://schemas.microsoft.com/office/drawing/2014/main" id="{43A25146-57E8-4FE6-971C-F37DBFAEA4DC}"/>
              </a:ext>
            </a:extLst>
          </p:cNvPr>
          <p:cNvSpPr>
            <a:spLocks noGrp="1"/>
          </p:cNvSpPr>
          <p:nvPr>
            <p:ph idx="1"/>
          </p:nvPr>
        </p:nvSpPr>
        <p:spPr>
          <a:xfrm>
            <a:off x="457200" y="3261607"/>
            <a:ext cx="8229600" cy="2864557"/>
          </a:xfrm>
        </p:spPr>
        <p:txBody>
          <a:bodyPr>
            <a:normAutofit fontScale="77500" lnSpcReduction="20000"/>
          </a:bodyPr>
          <a:lstStyle/>
          <a:p>
            <a:r>
              <a:rPr lang="en-US" dirty="0"/>
              <a:t>Service Integration so far:</a:t>
            </a:r>
          </a:p>
          <a:p>
            <a:pPr lvl="1"/>
            <a:r>
              <a:rPr lang="en-US" dirty="0"/>
              <a:t>RESTful APIs</a:t>
            </a:r>
          </a:p>
          <a:p>
            <a:pPr lvl="1"/>
            <a:r>
              <a:rPr lang="en-US" dirty="0"/>
              <a:t>Messaging</a:t>
            </a:r>
          </a:p>
          <a:p>
            <a:pPr lvl="1"/>
            <a:endParaRPr lang="en-US" dirty="0"/>
          </a:p>
          <a:p>
            <a:r>
              <a:rPr lang="en-US" dirty="0"/>
              <a:t>Challenges</a:t>
            </a:r>
          </a:p>
          <a:p>
            <a:pPr lvl="1"/>
            <a:r>
              <a:rPr lang="en-US" dirty="0"/>
              <a:t>Integration code inside applications</a:t>
            </a:r>
          </a:p>
          <a:p>
            <a:pPr lvl="1"/>
            <a:r>
              <a:rPr lang="en-US" dirty="0"/>
              <a:t>Consumer (App1) needs to know location of Provider (App2)</a:t>
            </a:r>
          </a:p>
          <a:p>
            <a:pPr lvl="1"/>
            <a:r>
              <a:rPr lang="en-US" dirty="0"/>
              <a:t>Tight coupling, mixing of concerns</a:t>
            </a:r>
          </a:p>
          <a:p>
            <a:endParaRPr lang="en-US" dirty="0"/>
          </a:p>
        </p:txBody>
      </p:sp>
      <p:sp>
        <p:nvSpPr>
          <p:cNvPr id="4" name="Date Placeholder 3">
            <a:extLst>
              <a:ext uri="{FF2B5EF4-FFF2-40B4-BE49-F238E27FC236}">
                <a16:creationId xmlns:a16="http://schemas.microsoft.com/office/drawing/2014/main" id="{3E1BE27B-E957-4931-90EF-3DF5476794A1}"/>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EA41690A-4AA5-44B3-8184-F65FF455FB3E}"/>
              </a:ext>
            </a:extLst>
          </p:cNvPr>
          <p:cNvSpPr>
            <a:spLocks noGrp="1"/>
          </p:cNvSpPr>
          <p:nvPr>
            <p:ph type="sldNum" sz="quarter" idx="11"/>
          </p:nvPr>
        </p:nvSpPr>
        <p:spPr/>
        <p:txBody>
          <a:bodyPr/>
          <a:lstStyle/>
          <a:p>
            <a:fld id="{1394A405-A56A-447D-AF03-5FB891AC25A7}" type="slidenum">
              <a:rPr lang="en-US" smtClean="0"/>
              <a:pPr/>
              <a:t>2</a:t>
            </a:fld>
            <a:endParaRPr lang="en-US" dirty="0"/>
          </a:p>
        </p:txBody>
      </p:sp>
      <p:sp>
        <p:nvSpPr>
          <p:cNvPr id="6" name="Footer Placeholder 5">
            <a:extLst>
              <a:ext uri="{FF2B5EF4-FFF2-40B4-BE49-F238E27FC236}">
                <a16:creationId xmlns:a16="http://schemas.microsoft.com/office/drawing/2014/main" id="{C797F6E1-5770-4CC8-8A7A-70F56C7CEF5C}"/>
              </a:ext>
            </a:extLst>
          </p:cNvPr>
          <p:cNvSpPr>
            <a:spLocks noGrp="1"/>
          </p:cNvSpPr>
          <p:nvPr>
            <p:ph type="ftr" sz="quarter" idx="12"/>
          </p:nvPr>
        </p:nvSpPr>
        <p:spPr/>
        <p:txBody>
          <a:bodyPr/>
          <a:lstStyle/>
          <a:p>
            <a:r>
              <a:rPr lang="en-US"/>
              <a:t>EAI, B2B and Integration Challenges</a:t>
            </a:r>
            <a:endParaRPr lang="en-US" dirty="0"/>
          </a:p>
        </p:txBody>
      </p:sp>
      <p:grpSp>
        <p:nvGrpSpPr>
          <p:cNvPr id="7" name="Group 6">
            <a:extLst>
              <a:ext uri="{FF2B5EF4-FFF2-40B4-BE49-F238E27FC236}">
                <a16:creationId xmlns:a16="http://schemas.microsoft.com/office/drawing/2014/main" id="{64B080BF-3BE7-4A35-9C78-D113B844CB76}"/>
              </a:ext>
            </a:extLst>
          </p:cNvPr>
          <p:cNvGrpSpPr/>
          <p:nvPr/>
        </p:nvGrpSpPr>
        <p:grpSpPr>
          <a:xfrm>
            <a:off x="977031" y="1638659"/>
            <a:ext cx="7227916" cy="1025818"/>
            <a:chOff x="977031" y="1638659"/>
            <a:chExt cx="7227916" cy="1025818"/>
          </a:xfrm>
        </p:grpSpPr>
        <p:grpSp>
          <p:nvGrpSpPr>
            <p:cNvPr id="8" name="Group 7">
              <a:extLst>
                <a:ext uri="{FF2B5EF4-FFF2-40B4-BE49-F238E27FC236}">
                  <a16:creationId xmlns:a16="http://schemas.microsoft.com/office/drawing/2014/main" id="{C04886D5-CEFF-4837-B1AA-20F6E9DA083C}"/>
                </a:ext>
              </a:extLst>
            </p:cNvPr>
            <p:cNvGrpSpPr/>
            <p:nvPr/>
          </p:nvGrpSpPr>
          <p:grpSpPr>
            <a:xfrm>
              <a:off x="977031" y="1638659"/>
              <a:ext cx="7227916" cy="1025818"/>
              <a:chOff x="848894" y="4757640"/>
              <a:chExt cx="7227916" cy="1025818"/>
            </a:xfrm>
          </p:grpSpPr>
          <p:sp>
            <p:nvSpPr>
              <p:cNvPr id="10" name="Rectangle 9">
                <a:extLst>
                  <a:ext uri="{FF2B5EF4-FFF2-40B4-BE49-F238E27FC236}">
                    <a16:creationId xmlns:a16="http://schemas.microsoft.com/office/drawing/2014/main" id="{14487F63-016C-4599-808E-2D2527556EC4}"/>
                  </a:ext>
                </a:extLst>
              </p:cNvPr>
              <p:cNvSpPr/>
              <p:nvPr/>
            </p:nvSpPr>
            <p:spPr>
              <a:xfrm>
                <a:off x="848894" y="4757640"/>
                <a:ext cx="1584176"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sp>
            <p:nvSpPr>
              <p:cNvPr id="11" name="Rectangle 10">
                <a:extLst>
                  <a:ext uri="{FF2B5EF4-FFF2-40B4-BE49-F238E27FC236}">
                    <a16:creationId xmlns:a16="http://schemas.microsoft.com/office/drawing/2014/main" id="{CE6388B9-3991-4B0A-9F50-B8C17A6482FF}"/>
                  </a:ext>
                </a:extLst>
              </p:cNvPr>
              <p:cNvSpPr/>
              <p:nvPr/>
            </p:nvSpPr>
            <p:spPr>
              <a:xfrm>
                <a:off x="6494471" y="4757640"/>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12" name="Right Arrow 8">
                <a:extLst>
                  <a:ext uri="{FF2B5EF4-FFF2-40B4-BE49-F238E27FC236}">
                    <a16:creationId xmlns:a16="http://schemas.microsoft.com/office/drawing/2014/main" id="{C8E8F480-9D3A-40A9-BFF3-CAC746EE7513}"/>
                  </a:ext>
                </a:extLst>
              </p:cNvPr>
              <p:cNvSpPr/>
              <p:nvPr/>
            </p:nvSpPr>
            <p:spPr>
              <a:xfrm>
                <a:off x="2533109" y="5171814"/>
                <a:ext cx="2847274" cy="1158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2">
                <a:extLst>
                  <a:ext uri="{FF2B5EF4-FFF2-40B4-BE49-F238E27FC236}">
                    <a16:creationId xmlns:a16="http://schemas.microsoft.com/office/drawing/2014/main" id="{A1B8865D-B51D-460B-91B5-6450666C855D}"/>
                  </a:ext>
                </a:extLst>
              </p:cNvPr>
              <p:cNvSpPr txBox="1"/>
              <p:nvPr/>
            </p:nvSpPr>
            <p:spPr>
              <a:xfrm>
                <a:off x="2552434" y="4855490"/>
                <a:ext cx="2896620" cy="369332"/>
              </a:xfrm>
              <a:prstGeom prst="rect">
                <a:avLst/>
              </a:prstGeom>
              <a:noFill/>
            </p:spPr>
            <p:txBody>
              <a:bodyPr wrap="square" rtlCol="0">
                <a:spAutoFit/>
              </a:bodyPr>
              <a:lstStyle/>
              <a:p>
                <a:pPr algn="ctr"/>
                <a:r>
                  <a:rPr lang="en-US" dirty="0"/>
                  <a:t>RESTful APIs (HTTP)</a:t>
                </a:r>
              </a:p>
            </p:txBody>
          </p:sp>
          <p:sp>
            <p:nvSpPr>
              <p:cNvPr id="14" name="Oval 13">
                <a:extLst>
                  <a:ext uri="{FF2B5EF4-FFF2-40B4-BE49-F238E27FC236}">
                    <a16:creationId xmlns:a16="http://schemas.microsoft.com/office/drawing/2014/main" id="{853E9FF8-EC68-4B4D-846F-D6E293F48477}"/>
                  </a:ext>
                </a:extLst>
              </p:cNvPr>
              <p:cNvSpPr/>
              <p:nvPr/>
            </p:nvSpPr>
            <p:spPr>
              <a:xfrm>
                <a:off x="5618922" y="5022572"/>
                <a:ext cx="334617" cy="3313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BC81D97-9F40-4CA9-98A3-EEBC5B398AD2}"/>
                  </a:ext>
                </a:extLst>
              </p:cNvPr>
              <p:cNvCxnSpPr>
                <a:stCxn id="14" idx="6"/>
                <a:endCxn id="11" idx="1"/>
              </p:cNvCxnSpPr>
              <p:nvPr/>
            </p:nvCxnSpPr>
            <p:spPr>
              <a:xfrm flipV="1">
                <a:off x="5953539" y="5184756"/>
                <a:ext cx="540932" cy="34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E799D6E-4903-4417-A3C0-4F8A3FEA9778}"/>
                  </a:ext>
                </a:extLst>
              </p:cNvPr>
              <p:cNvSpPr txBox="1"/>
              <p:nvPr/>
            </p:nvSpPr>
            <p:spPr>
              <a:xfrm>
                <a:off x="5129498" y="5414126"/>
                <a:ext cx="1296303" cy="369332"/>
              </a:xfrm>
              <a:prstGeom prst="rect">
                <a:avLst/>
              </a:prstGeom>
              <a:noFill/>
            </p:spPr>
            <p:txBody>
              <a:bodyPr wrap="square" rtlCol="0">
                <a:spAutoFit/>
              </a:bodyPr>
              <a:lstStyle/>
              <a:p>
                <a:pPr algn="ctr"/>
                <a:r>
                  <a:rPr lang="en-US" dirty="0"/>
                  <a:t>doXYZ ()</a:t>
                </a:r>
              </a:p>
            </p:txBody>
          </p:sp>
        </p:grpSp>
        <p:sp>
          <p:nvSpPr>
            <p:cNvPr id="9" name="TextBox 8">
              <a:extLst>
                <a:ext uri="{FF2B5EF4-FFF2-40B4-BE49-F238E27FC236}">
                  <a16:creationId xmlns:a16="http://schemas.microsoft.com/office/drawing/2014/main" id="{799F0783-319F-4310-A87D-4E50342997D9}"/>
                </a:ext>
              </a:extLst>
            </p:cNvPr>
            <p:cNvSpPr txBox="1"/>
            <p:nvPr/>
          </p:nvSpPr>
          <p:spPr>
            <a:xfrm>
              <a:off x="2865951" y="2115381"/>
              <a:ext cx="2426052" cy="369332"/>
            </a:xfrm>
            <a:prstGeom prst="rect">
              <a:avLst/>
            </a:prstGeom>
            <a:noFill/>
          </p:spPr>
          <p:txBody>
            <a:bodyPr wrap="square" rtlCol="0">
              <a:spAutoFit/>
            </a:bodyPr>
            <a:lstStyle/>
            <a:p>
              <a:pPr algn="ctr"/>
              <a:r>
                <a:rPr lang="en-US" dirty="0"/>
                <a:t>Messaging </a:t>
              </a:r>
            </a:p>
          </p:txBody>
        </p:sp>
      </p:grpSp>
    </p:spTree>
    <p:extLst>
      <p:ext uri="{BB962C8B-B14F-4D97-AF65-F5344CB8AC3E}">
        <p14:creationId xmlns:p14="http://schemas.microsoft.com/office/powerpoint/2010/main" val="367631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3A3148-8CA7-4D2E-AE60-71B95FC066E6}"/>
              </a:ext>
            </a:extLst>
          </p:cNvPr>
          <p:cNvSpPr>
            <a:spLocks noGrp="1"/>
          </p:cNvSpPr>
          <p:nvPr>
            <p:ph type="title"/>
          </p:nvPr>
        </p:nvSpPr>
        <p:spPr>
          <a:xfrm>
            <a:off x="486696" y="629266"/>
            <a:ext cx="2750280" cy="5506358"/>
          </a:xfrm>
        </p:spPr>
        <p:txBody>
          <a:bodyPr>
            <a:normAutofit/>
          </a:bodyPr>
          <a:lstStyle/>
          <a:p>
            <a:r>
              <a:rPr lang="en-US" sz="3500" dirty="0"/>
              <a:t>B2B </a:t>
            </a:r>
            <a:br>
              <a:rPr lang="en-US" sz="3500" dirty="0"/>
            </a:br>
            <a:r>
              <a:rPr lang="en-US" sz="3500" dirty="0"/>
              <a:t>Technology Solutions</a:t>
            </a:r>
          </a:p>
        </p:txBody>
      </p:sp>
      <p:sp>
        <p:nvSpPr>
          <p:cNvPr id="14" name="Rectangle 13">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8700" y="559407"/>
            <a:ext cx="4945891"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4514A6E9-9796-4768-A0AA-7EA54FE6DCED}"/>
              </a:ext>
            </a:extLst>
          </p:cNvPr>
          <p:cNvSpPr>
            <a:spLocks noGrp="1"/>
          </p:cNvSpPr>
          <p:nvPr>
            <p:ph type="sldNum" sz="quarter" idx="11"/>
          </p:nvPr>
        </p:nvSpPr>
        <p:spPr>
          <a:xfrm>
            <a:off x="219456" y="6356350"/>
            <a:ext cx="514350" cy="365125"/>
          </a:xfrm>
        </p:spPr>
        <p:txBody>
          <a:bodyPr>
            <a:normAutofit/>
          </a:bodyPr>
          <a:lstStyle/>
          <a:p>
            <a:pPr>
              <a:spcAft>
                <a:spcPts val="600"/>
              </a:spcAft>
            </a:pPr>
            <a:fld id="{1394A405-A56A-447D-AF03-5FB891AC25A7}" type="slidenum">
              <a:rPr lang="en-US" smtClean="0"/>
              <a:pPr>
                <a:spcAft>
                  <a:spcPts val="600"/>
                </a:spcAft>
              </a:pPr>
              <a:t>29</a:t>
            </a:fld>
            <a:endParaRPr lang="en-US"/>
          </a:p>
        </p:txBody>
      </p:sp>
      <p:sp>
        <p:nvSpPr>
          <p:cNvPr id="4" name="Date Placeholder 3">
            <a:extLst>
              <a:ext uri="{FF2B5EF4-FFF2-40B4-BE49-F238E27FC236}">
                <a16:creationId xmlns:a16="http://schemas.microsoft.com/office/drawing/2014/main" id="{4E99C1B0-720D-41CA-AD40-53D150B32C56}"/>
              </a:ext>
            </a:extLst>
          </p:cNvPr>
          <p:cNvSpPr>
            <a:spLocks noGrp="1"/>
          </p:cNvSpPr>
          <p:nvPr>
            <p:ph type="dt" sz="half" idx="10"/>
          </p:nvPr>
        </p:nvSpPr>
        <p:spPr>
          <a:xfrm>
            <a:off x="877824" y="6356350"/>
            <a:ext cx="2145405" cy="365125"/>
          </a:xfrm>
        </p:spPr>
        <p:txBody>
          <a:bodyPr>
            <a:normAutofit/>
          </a:bodyPr>
          <a:lstStyle/>
          <a:p>
            <a:pPr>
              <a:spcAft>
                <a:spcPts val="600"/>
              </a:spcAft>
            </a:pPr>
            <a:fld id="{BC3B9EB0-89BC-433F-91F8-74F6F56D93C8}" type="datetime1">
              <a:rPr lang="en-US" smtClean="0"/>
              <a:pPr>
                <a:spcAft>
                  <a:spcPts val="600"/>
                </a:spcAft>
              </a:pPr>
              <a:t>11/2/2021</a:t>
            </a:fld>
            <a:endParaRPr lang="en-US"/>
          </a:p>
        </p:txBody>
      </p:sp>
      <p:sp>
        <p:nvSpPr>
          <p:cNvPr id="6" name="Footer Placeholder 5">
            <a:extLst>
              <a:ext uri="{FF2B5EF4-FFF2-40B4-BE49-F238E27FC236}">
                <a16:creationId xmlns:a16="http://schemas.microsoft.com/office/drawing/2014/main" id="{903B149B-2794-46C2-90A9-4D1528172D62}"/>
              </a:ext>
            </a:extLst>
          </p:cNvPr>
          <p:cNvSpPr>
            <a:spLocks noGrp="1"/>
          </p:cNvSpPr>
          <p:nvPr>
            <p:ph type="ftr" sz="quarter" idx="12"/>
          </p:nvPr>
        </p:nvSpPr>
        <p:spPr>
          <a:xfrm>
            <a:off x="3717036" y="6356350"/>
            <a:ext cx="4965134" cy="365125"/>
          </a:xfrm>
        </p:spPr>
        <p:txBody>
          <a:bodyPr>
            <a:normAutofit/>
          </a:bodyPr>
          <a:lstStyle/>
          <a:p>
            <a:pPr algn="r">
              <a:spcAft>
                <a:spcPts val="600"/>
              </a:spcAft>
            </a:pPr>
            <a:r>
              <a:rPr lang="en-US">
                <a:solidFill>
                  <a:srgbClr val="595959"/>
                </a:solidFill>
              </a:rPr>
              <a:t>EAI, B2B and Integration Challenges</a:t>
            </a:r>
          </a:p>
        </p:txBody>
      </p:sp>
      <p:graphicFrame>
        <p:nvGraphicFramePr>
          <p:cNvPr id="10" name="Content Placeholder 7">
            <a:extLst>
              <a:ext uri="{FF2B5EF4-FFF2-40B4-BE49-F238E27FC236}">
                <a16:creationId xmlns:a16="http://schemas.microsoft.com/office/drawing/2014/main" id="{EE612C7B-DDB6-4A3B-8A52-E45F2CFDD0A9}"/>
              </a:ext>
            </a:extLst>
          </p:cNvPr>
          <p:cNvGraphicFramePr>
            <a:graphicFrameLocks noGrp="1"/>
          </p:cNvGraphicFramePr>
          <p:nvPr>
            <p:ph idx="1"/>
            <p:extLst>
              <p:ext uri="{D42A27DB-BD31-4B8C-83A1-F6EECF244321}">
                <p14:modId xmlns:p14="http://schemas.microsoft.com/office/powerpoint/2010/main" val="4177524515"/>
              </p:ext>
            </p:extLst>
          </p:nvPr>
        </p:nvGraphicFramePr>
        <p:xfrm>
          <a:off x="3963924" y="722376"/>
          <a:ext cx="469773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67429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0495-8133-4979-8DB3-D97F92F9AE91}"/>
              </a:ext>
            </a:extLst>
          </p:cNvPr>
          <p:cNvSpPr>
            <a:spLocks noGrp="1"/>
          </p:cNvSpPr>
          <p:nvPr>
            <p:ph type="title"/>
          </p:nvPr>
        </p:nvSpPr>
        <p:spPr/>
        <p:txBody>
          <a:bodyPr/>
          <a:lstStyle/>
          <a:p>
            <a:r>
              <a:rPr lang="en-US" dirty="0"/>
              <a:t>… do you have an API for that?</a:t>
            </a:r>
          </a:p>
        </p:txBody>
      </p:sp>
      <p:sp>
        <p:nvSpPr>
          <p:cNvPr id="4" name="Date Placeholder 3">
            <a:extLst>
              <a:ext uri="{FF2B5EF4-FFF2-40B4-BE49-F238E27FC236}">
                <a16:creationId xmlns:a16="http://schemas.microsoft.com/office/drawing/2014/main" id="{87CE1D8C-DC7D-4882-AEF5-03EADB6A2A1F}"/>
              </a:ext>
            </a:extLst>
          </p:cNvPr>
          <p:cNvSpPr>
            <a:spLocks noGrp="1"/>
          </p:cNvSpPr>
          <p:nvPr>
            <p:ph type="dt" sz="half" idx="10"/>
          </p:nvPr>
        </p:nvSpPr>
        <p:spPr/>
        <p:txBody>
          <a:bodyPr/>
          <a:lstStyle/>
          <a:p>
            <a:fld id="{8ABA0784-7298-4C22-903A-600F996D8BF8}" type="datetime1">
              <a:rPr lang="en-US" smtClean="0"/>
              <a:t>11/2/2021</a:t>
            </a:fld>
            <a:endParaRPr lang="en-US" dirty="0"/>
          </a:p>
        </p:txBody>
      </p:sp>
      <p:sp>
        <p:nvSpPr>
          <p:cNvPr id="5" name="Slide Number Placeholder 4">
            <a:extLst>
              <a:ext uri="{FF2B5EF4-FFF2-40B4-BE49-F238E27FC236}">
                <a16:creationId xmlns:a16="http://schemas.microsoft.com/office/drawing/2014/main" id="{B27F22CA-5ABD-41E6-B66F-5A81C76FA503}"/>
              </a:ext>
            </a:extLst>
          </p:cNvPr>
          <p:cNvSpPr>
            <a:spLocks noGrp="1"/>
          </p:cNvSpPr>
          <p:nvPr>
            <p:ph type="sldNum" sz="quarter" idx="11"/>
          </p:nvPr>
        </p:nvSpPr>
        <p:spPr/>
        <p:txBody>
          <a:bodyPr/>
          <a:lstStyle/>
          <a:p>
            <a:fld id="{1394A405-A56A-447D-AF03-5FB891AC25A7}" type="slidenum">
              <a:rPr lang="en-US" smtClean="0"/>
              <a:pPr/>
              <a:t>30</a:t>
            </a:fld>
            <a:endParaRPr lang="en-US" dirty="0"/>
          </a:p>
        </p:txBody>
      </p:sp>
      <p:sp>
        <p:nvSpPr>
          <p:cNvPr id="6" name="Footer Placeholder 5">
            <a:extLst>
              <a:ext uri="{FF2B5EF4-FFF2-40B4-BE49-F238E27FC236}">
                <a16:creationId xmlns:a16="http://schemas.microsoft.com/office/drawing/2014/main" id="{BB6A498C-F7B5-4B90-A7F3-07E221B30D1C}"/>
              </a:ext>
            </a:extLst>
          </p:cNvPr>
          <p:cNvSpPr>
            <a:spLocks noGrp="1"/>
          </p:cNvSpPr>
          <p:nvPr>
            <p:ph type="ftr" sz="quarter" idx="12"/>
          </p:nvPr>
        </p:nvSpPr>
        <p:spPr/>
        <p:txBody>
          <a:bodyPr/>
          <a:lstStyle/>
          <a:p>
            <a:r>
              <a:rPr lang="en-US" dirty="0"/>
              <a:t>EAI, B2B and Integration Challenges</a:t>
            </a:r>
          </a:p>
        </p:txBody>
      </p:sp>
      <p:pic>
        <p:nvPicPr>
          <p:cNvPr id="3074" name="Picture 2" descr="7 Places to Look for Business Partnerships">
            <a:extLst>
              <a:ext uri="{FF2B5EF4-FFF2-40B4-BE49-F238E27FC236}">
                <a16:creationId xmlns:a16="http://schemas.microsoft.com/office/drawing/2014/main" id="{C906FD00-CA0C-41B3-B1A7-889532E6B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828800"/>
            <a:ext cx="7429500" cy="4086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50A5E9A-9215-4723-AC33-1FE4D10FBC1E}"/>
              </a:ext>
            </a:extLst>
          </p:cNvPr>
          <p:cNvSpPr txBox="1"/>
          <p:nvPr/>
        </p:nvSpPr>
        <p:spPr>
          <a:xfrm>
            <a:off x="1284789" y="6169306"/>
            <a:ext cx="6794339" cy="369332"/>
          </a:xfrm>
          <a:prstGeom prst="rect">
            <a:avLst/>
          </a:prstGeom>
          <a:noFill/>
        </p:spPr>
        <p:txBody>
          <a:bodyPr wrap="square" rtlCol="0">
            <a:spAutoFit/>
          </a:bodyPr>
          <a:lstStyle/>
          <a:p>
            <a:pPr algn="ctr"/>
            <a:r>
              <a:rPr lang="en-US" dirty="0">
                <a:highlight>
                  <a:srgbClr val="FFFF00"/>
                </a:highlight>
              </a:rPr>
              <a:t>That is a conversation business partners have routinely these days!</a:t>
            </a:r>
          </a:p>
        </p:txBody>
      </p:sp>
    </p:spTree>
    <p:extLst>
      <p:ext uri="{BB962C8B-B14F-4D97-AF65-F5344CB8AC3E}">
        <p14:creationId xmlns:p14="http://schemas.microsoft.com/office/powerpoint/2010/main" val="288946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D244-3BA2-4E85-84D1-9D6E13582BFB}"/>
              </a:ext>
            </a:extLst>
          </p:cNvPr>
          <p:cNvSpPr>
            <a:spLocks noGrp="1"/>
          </p:cNvSpPr>
          <p:nvPr>
            <p:ph type="title"/>
          </p:nvPr>
        </p:nvSpPr>
        <p:spPr/>
        <p:txBody>
          <a:bodyPr/>
          <a:lstStyle/>
          <a:p>
            <a:r>
              <a:rPr lang="en-US" dirty="0"/>
              <a:t>API Models</a:t>
            </a:r>
          </a:p>
        </p:txBody>
      </p:sp>
      <p:sp>
        <p:nvSpPr>
          <p:cNvPr id="4" name="Date Placeholder 3">
            <a:extLst>
              <a:ext uri="{FF2B5EF4-FFF2-40B4-BE49-F238E27FC236}">
                <a16:creationId xmlns:a16="http://schemas.microsoft.com/office/drawing/2014/main" id="{B2A22C24-3C22-4505-AC5B-B26BBFF0861F}"/>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59A5EEE9-C67C-427C-98CC-461355D7CB9E}"/>
              </a:ext>
            </a:extLst>
          </p:cNvPr>
          <p:cNvSpPr>
            <a:spLocks noGrp="1"/>
          </p:cNvSpPr>
          <p:nvPr>
            <p:ph type="sldNum" sz="quarter" idx="11"/>
          </p:nvPr>
        </p:nvSpPr>
        <p:spPr/>
        <p:txBody>
          <a:bodyPr/>
          <a:lstStyle/>
          <a:p>
            <a:fld id="{1394A405-A56A-447D-AF03-5FB891AC25A7}" type="slidenum">
              <a:rPr lang="en-US" smtClean="0"/>
              <a:pPr/>
              <a:t>31</a:t>
            </a:fld>
            <a:endParaRPr lang="en-US" dirty="0"/>
          </a:p>
        </p:txBody>
      </p:sp>
      <p:sp>
        <p:nvSpPr>
          <p:cNvPr id="6" name="Footer Placeholder 5">
            <a:extLst>
              <a:ext uri="{FF2B5EF4-FFF2-40B4-BE49-F238E27FC236}">
                <a16:creationId xmlns:a16="http://schemas.microsoft.com/office/drawing/2014/main" id="{0E74D300-1814-4433-8994-E7978C67B3C0}"/>
              </a:ext>
            </a:extLst>
          </p:cNvPr>
          <p:cNvSpPr>
            <a:spLocks noGrp="1"/>
          </p:cNvSpPr>
          <p:nvPr>
            <p:ph type="ftr" sz="quarter" idx="12"/>
          </p:nvPr>
        </p:nvSpPr>
        <p:spPr/>
        <p:txBody>
          <a:bodyPr/>
          <a:lstStyle/>
          <a:p>
            <a:r>
              <a:rPr lang="en-US"/>
              <a:t>EAI, B2B and Integration Challenges</a:t>
            </a:r>
            <a:endParaRPr lang="en-US" dirty="0"/>
          </a:p>
        </p:txBody>
      </p:sp>
      <p:pic>
        <p:nvPicPr>
          <p:cNvPr id="10" name="Picture 9" descr="Diagram&#10;&#10;Description automatically generated">
            <a:extLst>
              <a:ext uri="{FF2B5EF4-FFF2-40B4-BE49-F238E27FC236}">
                <a16:creationId xmlns:a16="http://schemas.microsoft.com/office/drawing/2014/main" id="{C56B99FE-9D4F-49A6-BF24-7E53560195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262" y="1274359"/>
            <a:ext cx="8167238" cy="4767625"/>
          </a:xfrm>
          <a:prstGeom prst="rect">
            <a:avLst/>
          </a:prstGeom>
        </p:spPr>
      </p:pic>
      <p:sp>
        <p:nvSpPr>
          <p:cNvPr id="11" name="TextBox 10">
            <a:extLst>
              <a:ext uri="{FF2B5EF4-FFF2-40B4-BE49-F238E27FC236}">
                <a16:creationId xmlns:a16="http://schemas.microsoft.com/office/drawing/2014/main" id="{240FC94E-8651-4285-853B-7E216BA1FFBD}"/>
              </a:ext>
            </a:extLst>
          </p:cNvPr>
          <p:cNvSpPr txBox="1"/>
          <p:nvPr/>
        </p:nvSpPr>
        <p:spPr>
          <a:xfrm>
            <a:off x="364777" y="6041984"/>
            <a:ext cx="8188908" cy="307777"/>
          </a:xfrm>
          <a:prstGeom prst="rect">
            <a:avLst/>
          </a:prstGeom>
          <a:noFill/>
        </p:spPr>
        <p:txBody>
          <a:bodyPr wrap="none" rtlCol="0">
            <a:spAutoFit/>
          </a:bodyPr>
          <a:lstStyle/>
          <a:p>
            <a:pPr algn="ctr"/>
            <a:r>
              <a:rPr lang="en-US" sz="1400" dirty="0"/>
              <a:t>Source: https://www.mckinsey.com/industries/financial-services/our-insights/data-sharing-and-open-banking</a:t>
            </a:r>
          </a:p>
        </p:txBody>
      </p:sp>
    </p:spTree>
    <p:extLst>
      <p:ext uri="{BB962C8B-B14F-4D97-AF65-F5344CB8AC3E}">
        <p14:creationId xmlns:p14="http://schemas.microsoft.com/office/powerpoint/2010/main" val="124506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E87C6A7-F0D4-452B-AE19-90CDC84E0B1A}"/>
              </a:ext>
            </a:extLst>
          </p:cNvPr>
          <p:cNvSpPr>
            <a:spLocks noGrp="1"/>
          </p:cNvSpPr>
          <p:nvPr>
            <p:ph type="title"/>
          </p:nvPr>
        </p:nvSpPr>
        <p:spPr/>
        <p:txBody>
          <a:bodyPr/>
          <a:lstStyle/>
          <a:p>
            <a:r>
              <a:rPr lang="en-US" dirty="0"/>
              <a:t>Batch Applications</a:t>
            </a:r>
          </a:p>
        </p:txBody>
      </p:sp>
      <p:sp>
        <p:nvSpPr>
          <p:cNvPr id="8" name="Text Placeholder 7">
            <a:extLst>
              <a:ext uri="{FF2B5EF4-FFF2-40B4-BE49-F238E27FC236}">
                <a16:creationId xmlns:a16="http://schemas.microsoft.com/office/drawing/2014/main" id="{0466DCD9-B16F-4B0E-8467-F4A6131D901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85EA972A-3AA7-49B9-B018-64818A62695F}"/>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4BEB54F2-35EB-47FE-84C7-2F5FCFA1A1B2}"/>
              </a:ext>
            </a:extLst>
          </p:cNvPr>
          <p:cNvSpPr>
            <a:spLocks noGrp="1"/>
          </p:cNvSpPr>
          <p:nvPr>
            <p:ph type="sldNum" sz="quarter" idx="11"/>
          </p:nvPr>
        </p:nvSpPr>
        <p:spPr/>
        <p:txBody>
          <a:bodyPr/>
          <a:lstStyle/>
          <a:p>
            <a:fld id="{1394A405-A56A-447D-AF03-5FB891AC25A7}" type="slidenum">
              <a:rPr lang="en-US" smtClean="0"/>
              <a:pPr/>
              <a:t>32</a:t>
            </a:fld>
            <a:endParaRPr lang="en-US" dirty="0"/>
          </a:p>
        </p:txBody>
      </p:sp>
      <p:sp>
        <p:nvSpPr>
          <p:cNvPr id="6" name="Footer Placeholder 5">
            <a:extLst>
              <a:ext uri="{FF2B5EF4-FFF2-40B4-BE49-F238E27FC236}">
                <a16:creationId xmlns:a16="http://schemas.microsoft.com/office/drawing/2014/main" id="{4FB9628A-33EE-4F9D-B549-F655F3600B43}"/>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37492619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3FC346-D11F-4405-9DF1-A6E6B2923D31}"/>
              </a:ext>
            </a:extLst>
          </p:cNvPr>
          <p:cNvSpPr>
            <a:spLocks noGrp="1"/>
          </p:cNvSpPr>
          <p:nvPr>
            <p:ph type="title"/>
          </p:nvPr>
        </p:nvSpPr>
        <p:spPr/>
        <p:txBody>
          <a:bodyPr/>
          <a:lstStyle/>
          <a:p>
            <a:r>
              <a:rPr lang="en-US" dirty="0"/>
              <a:t>What is a Batch App?</a:t>
            </a:r>
          </a:p>
        </p:txBody>
      </p:sp>
      <p:sp>
        <p:nvSpPr>
          <p:cNvPr id="8" name="Content Placeholder 7">
            <a:extLst>
              <a:ext uri="{FF2B5EF4-FFF2-40B4-BE49-F238E27FC236}">
                <a16:creationId xmlns:a16="http://schemas.microsoft.com/office/drawing/2014/main" id="{04ACB045-F717-4EF2-9E5D-4953F1F25B9F}"/>
              </a:ext>
            </a:extLst>
          </p:cNvPr>
          <p:cNvSpPr>
            <a:spLocks noGrp="1"/>
          </p:cNvSpPr>
          <p:nvPr>
            <p:ph idx="1"/>
          </p:nvPr>
        </p:nvSpPr>
        <p:spPr/>
        <p:txBody>
          <a:bodyPr/>
          <a:lstStyle/>
          <a:p>
            <a:r>
              <a:rPr lang="en-US" dirty="0"/>
              <a:t>Computation with defined start &amp; end, and runs without end user interaction</a:t>
            </a:r>
          </a:p>
          <a:p>
            <a:pPr lvl="1"/>
            <a:r>
              <a:rPr lang="en-US" dirty="0"/>
              <a:t>Can be “scheduled” to run at predefined time</a:t>
            </a:r>
          </a:p>
          <a:p>
            <a:pPr lvl="1"/>
            <a:r>
              <a:rPr lang="en-US" dirty="0"/>
              <a:t>Can be triggered by an event or message</a:t>
            </a:r>
          </a:p>
          <a:p>
            <a:r>
              <a:rPr lang="en-US" dirty="0"/>
              <a:t>Inspired by </a:t>
            </a:r>
            <a:r>
              <a:rPr lang="en-US" i="1" dirty="0"/>
              <a:t>batch production:</a:t>
            </a:r>
            <a:r>
              <a:rPr lang="en-US" dirty="0"/>
              <a:t> a predefined set of widgets manufactured at a time</a:t>
            </a:r>
          </a:p>
          <a:p>
            <a:r>
              <a:rPr lang="en-US" dirty="0"/>
              <a:t>Batch Application typically involves a “job”  and a “scheduler”</a:t>
            </a:r>
          </a:p>
          <a:p>
            <a:endParaRPr lang="en-US" dirty="0"/>
          </a:p>
        </p:txBody>
      </p:sp>
      <p:sp>
        <p:nvSpPr>
          <p:cNvPr id="4" name="Date Placeholder 3">
            <a:extLst>
              <a:ext uri="{FF2B5EF4-FFF2-40B4-BE49-F238E27FC236}">
                <a16:creationId xmlns:a16="http://schemas.microsoft.com/office/drawing/2014/main" id="{9C15B06C-321B-4D0A-98C3-2C3D7C87F401}"/>
              </a:ext>
            </a:extLst>
          </p:cNvPr>
          <p:cNvSpPr>
            <a:spLocks noGrp="1"/>
          </p:cNvSpPr>
          <p:nvPr>
            <p:ph type="dt" sz="half" idx="10"/>
          </p:nvPr>
        </p:nvSpPr>
        <p:spPr/>
        <p:txBody>
          <a:bodyPr/>
          <a:lstStyle/>
          <a:p>
            <a:fld id="{BC3B9EB0-89BC-433F-91F8-74F6F56D93C8}" type="datetime1">
              <a:rPr lang="en-US" smtClean="0"/>
              <a:t>11/2/2021</a:t>
            </a:fld>
            <a:endParaRPr lang="en-US" dirty="0"/>
          </a:p>
        </p:txBody>
      </p:sp>
      <p:sp>
        <p:nvSpPr>
          <p:cNvPr id="5" name="Slide Number Placeholder 4">
            <a:extLst>
              <a:ext uri="{FF2B5EF4-FFF2-40B4-BE49-F238E27FC236}">
                <a16:creationId xmlns:a16="http://schemas.microsoft.com/office/drawing/2014/main" id="{393CF686-61CD-4A14-91A1-1D0721FF510B}"/>
              </a:ext>
            </a:extLst>
          </p:cNvPr>
          <p:cNvSpPr>
            <a:spLocks noGrp="1"/>
          </p:cNvSpPr>
          <p:nvPr>
            <p:ph type="sldNum" sz="quarter" idx="11"/>
          </p:nvPr>
        </p:nvSpPr>
        <p:spPr/>
        <p:txBody>
          <a:bodyPr/>
          <a:lstStyle/>
          <a:p>
            <a:fld id="{1394A405-A56A-447D-AF03-5FB891AC25A7}" type="slidenum">
              <a:rPr lang="en-US" smtClean="0"/>
              <a:pPr/>
              <a:t>33</a:t>
            </a:fld>
            <a:endParaRPr lang="en-US" dirty="0"/>
          </a:p>
        </p:txBody>
      </p:sp>
      <p:sp>
        <p:nvSpPr>
          <p:cNvPr id="6" name="Footer Placeholder 5">
            <a:extLst>
              <a:ext uri="{FF2B5EF4-FFF2-40B4-BE49-F238E27FC236}">
                <a16:creationId xmlns:a16="http://schemas.microsoft.com/office/drawing/2014/main" id="{003A438E-6BEF-48A6-BF50-5123D13CB451}"/>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323155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 name="Rectangle 104">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06">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65665"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7AFB1B-C700-4296-870E-1AC84FA25039}"/>
              </a:ext>
            </a:extLst>
          </p:cNvPr>
          <p:cNvSpPr>
            <a:spLocks noGrp="1"/>
          </p:cNvSpPr>
          <p:nvPr>
            <p:ph type="title"/>
          </p:nvPr>
        </p:nvSpPr>
        <p:spPr>
          <a:xfrm>
            <a:off x="445770" y="1209086"/>
            <a:ext cx="2907636" cy="4064925"/>
          </a:xfrm>
        </p:spPr>
        <p:txBody>
          <a:bodyPr anchor="ctr">
            <a:normAutofit/>
          </a:bodyPr>
          <a:lstStyle/>
          <a:p>
            <a:r>
              <a:rPr lang="en-US" dirty="0"/>
              <a:t>Why Batch App?</a:t>
            </a:r>
          </a:p>
        </p:txBody>
      </p:sp>
      <p:grpSp>
        <p:nvGrpSpPr>
          <p:cNvPr id="135" name="Group 108">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125" y="2569464"/>
            <a:ext cx="181579" cy="1340860"/>
            <a:chOff x="56167" y="2761488"/>
            <a:chExt cx="242107" cy="1340860"/>
          </a:xfrm>
        </p:grpSpPr>
        <p:sp>
          <p:nvSpPr>
            <p:cNvPr id="136"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6" name="Rectangle 130">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9144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E24AEEEA-2D7F-495F-BD31-FEEC38725567}"/>
              </a:ext>
            </a:extLst>
          </p:cNvPr>
          <p:cNvSpPr>
            <a:spLocks noGrp="1"/>
          </p:cNvSpPr>
          <p:nvPr>
            <p:ph type="dt" sz="half" idx="10"/>
          </p:nvPr>
        </p:nvSpPr>
        <p:spPr>
          <a:xfrm>
            <a:off x="445770" y="6492240"/>
            <a:ext cx="2057400" cy="365125"/>
          </a:xfrm>
        </p:spPr>
        <p:txBody>
          <a:bodyPr>
            <a:normAutofit/>
          </a:bodyPr>
          <a:lstStyle/>
          <a:p>
            <a:pPr>
              <a:spcAft>
                <a:spcPts val="600"/>
              </a:spcAft>
            </a:pPr>
            <a:fld id="{D00892A4-626F-4F22-9A5D-7A6FDA3102F5}" type="datetime1">
              <a:rPr lang="en-US">
                <a:solidFill>
                  <a:schemeClr val="bg1"/>
                </a:solidFill>
              </a:rPr>
              <a:pPr>
                <a:spcAft>
                  <a:spcPts val="600"/>
                </a:spcAft>
              </a:pPr>
              <a:t>11/2/2021</a:t>
            </a:fld>
            <a:endParaRPr lang="en-US">
              <a:solidFill>
                <a:schemeClr val="bg1"/>
              </a:solidFill>
            </a:endParaRPr>
          </a:p>
        </p:txBody>
      </p:sp>
      <p:sp>
        <p:nvSpPr>
          <p:cNvPr id="6" name="Footer Placeholder 5">
            <a:extLst>
              <a:ext uri="{FF2B5EF4-FFF2-40B4-BE49-F238E27FC236}">
                <a16:creationId xmlns:a16="http://schemas.microsoft.com/office/drawing/2014/main" id="{D1B443E3-7A2D-4D2E-B988-BBA681BB277E}"/>
              </a:ext>
            </a:extLst>
          </p:cNvPr>
          <p:cNvSpPr>
            <a:spLocks noGrp="1"/>
          </p:cNvSpPr>
          <p:nvPr>
            <p:ph type="ftr" sz="quarter" idx="12"/>
          </p:nvPr>
        </p:nvSpPr>
        <p:spPr>
          <a:xfrm>
            <a:off x="3028950" y="6492240"/>
            <a:ext cx="3086100" cy="365125"/>
          </a:xfrm>
        </p:spPr>
        <p:txBody>
          <a:bodyPr>
            <a:normAutofit/>
          </a:bodyPr>
          <a:lstStyle/>
          <a:p>
            <a:pPr>
              <a:spcAft>
                <a:spcPts val="600"/>
              </a:spcAft>
            </a:pPr>
            <a:r>
              <a:rPr lang="en-US">
                <a:solidFill>
                  <a:schemeClr val="bg1"/>
                </a:solidFill>
              </a:rPr>
              <a:t>EAI, B2B and Integration Challenges</a:t>
            </a:r>
          </a:p>
        </p:txBody>
      </p:sp>
      <p:sp>
        <p:nvSpPr>
          <p:cNvPr id="5" name="Slide Number Placeholder 4">
            <a:extLst>
              <a:ext uri="{FF2B5EF4-FFF2-40B4-BE49-F238E27FC236}">
                <a16:creationId xmlns:a16="http://schemas.microsoft.com/office/drawing/2014/main" id="{392DD4CE-5BA4-4A5E-8FFD-DDF6BDD39CD8}"/>
              </a:ext>
            </a:extLst>
          </p:cNvPr>
          <p:cNvSpPr>
            <a:spLocks noGrp="1"/>
          </p:cNvSpPr>
          <p:nvPr>
            <p:ph type="sldNum" sz="quarter" idx="11"/>
          </p:nvPr>
        </p:nvSpPr>
        <p:spPr>
          <a:xfrm>
            <a:off x="6640830" y="6492240"/>
            <a:ext cx="2057400" cy="365125"/>
          </a:xfrm>
        </p:spPr>
        <p:txBody>
          <a:bodyPr>
            <a:normAutofit/>
          </a:bodyPr>
          <a:lstStyle/>
          <a:p>
            <a:pPr>
              <a:spcAft>
                <a:spcPts val="600"/>
              </a:spcAft>
            </a:pPr>
            <a:fld id="{1394A405-A56A-447D-AF03-5FB891AC25A7}" type="slidenum">
              <a:rPr lang="en-US">
                <a:solidFill>
                  <a:schemeClr val="bg1"/>
                </a:solidFill>
              </a:rPr>
              <a:pPr>
                <a:spcAft>
                  <a:spcPts val="600"/>
                </a:spcAft>
              </a:pPr>
              <a:t>34</a:t>
            </a:fld>
            <a:endParaRPr lang="en-US">
              <a:solidFill>
                <a:schemeClr val="bg1"/>
              </a:solidFill>
            </a:endParaRPr>
          </a:p>
        </p:txBody>
      </p:sp>
      <p:graphicFrame>
        <p:nvGraphicFramePr>
          <p:cNvPr id="8" name="Content Placeholder 2">
            <a:extLst>
              <a:ext uri="{FF2B5EF4-FFF2-40B4-BE49-F238E27FC236}">
                <a16:creationId xmlns:a16="http://schemas.microsoft.com/office/drawing/2014/main" id="{BAA5251C-5CA5-4B02-8B14-34B38B1E6189}"/>
              </a:ext>
            </a:extLst>
          </p:cNvPr>
          <p:cNvGraphicFramePr>
            <a:graphicFrameLocks noGrp="1"/>
          </p:cNvGraphicFramePr>
          <p:nvPr>
            <p:ph idx="1"/>
            <p:extLst>
              <p:ext uri="{D42A27DB-BD31-4B8C-83A1-F6EECF244321}">
                <p14:modId xmlns:p14="http://schemas.microsoft.com/office/powerpoint/2010/main" val="3235854540"/>
              </p:ext>
            </p:extLst>
          </p:nvPr>
        </p:nvGraphicFramePr>
        <p:xfrm>
          <a:off x="4210812" y="457200"/>
          <a:ext cx="4588002" cy="5696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558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application using AWS Batch">
            <a:extLst>
              <a:ext uri="{FF2B5EF4-FFF2-40B4-BE49-F238E27FC236}">
                <a16:creationId xmlns:a16="http://schemas.microsoft.com/office/drawing/2014/main" id="{3B511648-ABB3-4E27-A510-42ECC1ADB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0493"/>
            <a:ext cx="9144000" cy="490061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6C86B0BD-93B1-4775-A172-00830E276C02}"/>
              </a:ext>
            </a:extLst>
          </p:cNvPr>
          <p:cNvSpPr>
            <a:spLocks noGrp="1"/>
          </p:cNvSpPr>
          <p:nvPr>
            <p:ph type="title"/>
          </p:nvPr>
        </p:nvSpPr>
        <p:spPr/>
        <p:txBody>
          <a:bodyPr/>
          <a:lstStyle/>
          <a:p>
            <a:r>
              <a:rPr lang="en-US" dirty="0"/>
              <a:t>Supported in the Cloud</a:t>
            </a:r>
          </a:p>
        </p:txBody>
      </p:sp>
      <p:sp>
        <p:nvSpPr>
          <p:cNvPr id="4" name="Date Placeholder 3">
            <a:extLst>
              <a:ext uri="{FF2B5EF4-FFF2-40B4-BE49-F238E27FC236}">
                <a16:creationId xmlns:a16="http://schemas.microsoft.com/office/drawing/2014/main" id="{E15ED38C-A9F2-4751-B113-9616FDE08D58}"/>
              </a:ext>
            </a:extLst>
          </p:cNvPr>
          <p:cNvSpPr>
            <a:spLocks noGrp="1"/>
          </p:cNvSpPr>
          <p:nvPr>
            <p:ph type="dt" sz="half" idx="10"/>
          </p:nvPr>
        </p:nvSpPr>
        <p:spPr/>
        <p:txBody>
          <a:bodyPr/>
          <a:lstStyle/>
          <a:p>
            <a:fld id="{D00892A4-626F-4F22-9A5D-7A6FDA3102F5}" type="datetime1">
              <a:rPr lang="en-US" smtClean="0"/>
              <a:t>11/2/2021</a:t>
            </a:fld>
            <a:endParaRPr lang="en-US" dirty="0"/>
          </a:p>
        </p:txBody>
      </p:sp>
      <p:sp>
        <p:nvSpPr>
          <p:cNvPr id="5" name="Slide Number Placeholder 4">
            <a:extLst>
              <a:ext uri="{FF2B5EF4-FFF2-40B4-BE49-F238E27FC236}">
                <a16:creationId xmlns:a16="http://schemas.microsoft.com/office/drawing/2014/main" id="{FA349933-341B-4BA9-9197-B1FCBCF9F21F}"/>
              </a:ext>
            </a:extLst>
          </p:cNvPr>
          <p:cNvSpPr>
            <a:spLocks noGrp="1"/>
          </p:cNvSpPr>
          <p:nvPr>
            <p:ph type="sldNum" sz="quarter" idx="11"/>
          </p:nvPr>
        </p:nvSpPr>
        <p:spPr/>
        <p:txBody>
          <a:bodyPr/>
          <a:lstStyle/>
          <a:p>
            <a:fld id="{1394A405-A56A-447D-AF03-5FB891AC25A7}" type="slidenum">
              <a:rPr lang="en-US" smtClean="0"/>
              <a:pPr/>
              <a:t>35</a:t>
            </a:fld>
            <a:endParaRPr lang="en-US" dirty="0"/>
          </a:p>
        </p:txBody>
      </p:sp>
      <p:sp>
        <p:nvSpPr>
          <p:cNvPr id="6" name="Footer Placeholder 5">
            <a:extLst>
              <a:ext uri="{FF2B5EF4-FFF2-40B4-BE49-F238E27FC236}">
                <a16:creationId xmlns:a16="http://schemas.microsoft.com/office/drawing/2014/main" id="{B4FF5C1F-A5F6-4B56-B317-C3FCB582EA54}"/>
              </a:ext>
            </a:extLst>
          </p:cNvPr>
          <p:cNvSpPr>
            <a:spLocks noGrp="1"/>
          </p:cNvSpPr>
          <p:nvPr>
            <p:ph type="ftr" sz="quarter" idx="12"/>
          </p:nvPr>
        </p:nvSpPr>
        <p:spPr/>
        <p:txBody>
          <a:bodyPr/>
          <a:lstStyle/>
          <a:p>
            <a:r>
              <a:rPr lang="en-US"/>
              <a:t>EAI, B2B and Integration Challenges</a:t>
            </a:r>
            <a:endParaRPr lang="en-US" dirty="0"/>
          </a:p>
        </p:txBody>
      </p:sp>
      <p:sp>
        <p:nvSpPr>
          <p:cNvPr id="8" name="TextBox 7">
            <a:extLst>
              <a:ext uri="{FF2B5EF4-FFF2-40B4-BE49-F238E27FC236}">
                <a16:creationId xmlns:a16="http://schemas.microsoft.com/office/drawing/2014/main" id="{A57311BC-4F61-4867-B044-3DC30A8DB174}"/>
              </a:ext>
            </a:extLst>
          </p:cNvPr>
          <p:cNvSpPr txBox="1"/>
          <p:nvPr/>
        </p:nvSpPr>
        <p:spPr>
          <a:xfrm>
            <a:off x="1643605" y="6065134"/>
            <a:ext cx="45719"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600E9C66-41E9-401D-83CB-9B407DEB6242}"/>
              </a:ext>
            </a:extLst>
          </p:cNvPr>
          <p:cNvSpPr txBox="1"/>
          <p:nvPr/>
        </p:nvSpPr>
        <p:spPr>
          <a:xfrm>
            <a:off x="185195" y="6030226"/>
            <a:ext cx="8773610" cy="276999"/>
          </a:xfrm>
          <a:prstGeom prst="rect">
            <a:avLst/>
          </a:prstGeom>
          <a:noFill/>
        </p:spPr>
        <p:txBody>
          <a:bodyPr wrap="square" rtlCol="0">
            <a:spAutoFit/>
          </a:bodyPr>
          <a:lstStyle/>
          <a:p>
            <a:pPr algn="ctr"/>
            <a:r>
              <a:rPr lang="en-US" sz="1200" dirty="0"/>
              <a:t>Source: </a:t>
            </a:r>
            <a:r>
              <a:rPr lang="en-US" sz="1200" dirty="0">
                <a:hlinkClick r:id="rId3"/>
              </a:rPr>
              <a:t>https://aws.amazon.com/blogs/compute/orchestrating-an-application-process-with-aws-batch-using-aws-cloudformation/</a:t>
            </a:r>
            <a:r>
              <a:rPr lang="en-US" sz="1200" dirty="0"/>
              <a:t> </a:t>
            </a:r>
          </a:p>
        </p:txBody>
      </p:sp>
    </p:spTree>
    <p:extLst>
      <p:ext uri="{BB962C8B-B14F-4D97-AF65-F5344CB8AC3E}">
        <p14:creationId xmlns:p14="http://schemas.microsoft.com/office/powerpoint/2010/main" val="2950382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5247871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8C091AD8-1BE6-4693-AAE6-B60F6C65F653}" type="datetime1">
              <a:rPr lang="en-US" smtClean="0"/>
              <a:t>10/31/2021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36</a:t>
            </a:fld>
            <a:endParaRPr lang="en-US"/>
          </a:p>
        </p:txBody>
      </p:sp>
      <p:sp>
        <p:nvSpPr>
          <p:cNvPr id="5" name="Footer Placeholder 4"/>
          <p:cNvSpPr>
            <a:spLocks noGrp="1"/>
          </p:cNvSpPr>
          <p:nvPr>
            <p:ph type="ftr" sz="quarter" idx="12"/>
          </p:nvPr>
        </p:nvSpPr>
        <p:spPr/>
        <p:txBody>
          <a:bodyPr/>
          <a:lstStyle/>
          <a:p>
            <a:r>
              <a:rPr lang="en-US" dirty="0"/>
              <a:t>EAI, B2B and Integration Challenges</a:t>
            </a:r>
          </a:p>
        </p:txBody>
      </p:sp>
    </p:spTree>
    <p:extLst>
      <p:ext uri="{BB962C8B-B14F-4D97-AF65-F5344CB8AC3E}">
        <p14:creationId xmlns:p14="http://schemas.microsoft.com/office/powerpoint/2010/main" val="7136728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57200" y="1600200"/>
            <a:ext cx="8229600" cy="4650129"/>
          </a:xfrm>
        </p:spPr>
        <p:txBody>
          <a:bodyPr>
            <a:normAutofit fontScale="92500"/>
          </a:bodyPr>
          <a:lstStyle/>
          <a:p>
            <a:r>
              <a:rPr lang="en-US" sz="2100" dirty="0"/>
              <a:t>Enterprise application integration. In </a:t>
            </a:r>
            <a:r>
              <a:rPr lang="en-US" sz="2100" i="1" dirty="0"/>
              <a:t>Wikipedia, The Free Encyclopedia</a:t>
            </a:r>
            <a:r>
              <a:rPr lang="en-US" sz="2100" dirty="0"/>
              <a:t>. Retrieved October 2021, from </a:t>
            </a:r>
            <a:r>
              <a:rPr lang="en-US" sz="2100" dirty="0">
                <a:hlinkClick r:id="rId3"/>
              </a:rPr>
              <a:t>https://en.wikipedia.org/wiki/Enterprise_application_integration </a:t>
            </a:r>
            <a:endParaRPr lang="en-US" sz="2100" dirty="0"/>
          </a:p>
          <a:p>
            <a:r>
              <a:rPr lang="en-US" sz="2100" dirty="0"/>
              <a:t>Service-oriented architecture. In </a:t>
            </a:r>
            <a:r>
              <a:rPr lang="en-US" sz="2100" i="1" dirty="0"/>
              <a:t>Wikipedia, The Free Encyclopedia</a:t>
            </a:r>
            <a:r>
              <a:rPr lang="en-US" sz="2100" dirty="0"/>
              <a:t>. Retrieved October 2021, from </a:t>
            </a:r>
          </a:p>
          <a:p>
            <a:pPr marL="400050" lvl="1" indent="0">
              <a:buNone/>
            </a:pPr>
            <a:r>
              <a:rPr lang="en-US" sz="2100" dirty="0">
                <a:hlinkClick r:id="rId4"/>
              </a:rPr>
              <a:t>https://en.wikipedia.org/wiki/Service-oriented_architecture</a:t>
            </a:r>
            <a:r>
              <a:rPr lang="en-US" sz="2100" dirty="0"/>
              <a:t> </a:t>
            </a:r>
          </a:p>
          <a:p>
            <a:r>
              <a:rPr lang="en-US" sz="2100" dirty="0"/>
              <a:t>JSON Web Token. In </a:t>
            </a:r>
            <a:r>
              <a:rPr lang="en-US" sz="2100" i="1" dirty="0"/>
              <a:t>Enterprise Integration Patterns</a:t>
            </a:r>
            <a:r>
              <a:rPr lang="en-US" sz="2100" dirty="0"/>
              <a:t>. Retrieved September 2015, from </a:t>
            </a:r>
            <a:r>
              <a:rPr lang="en-US" sz="2100" dirty="0">
                <a:hlinkClick r:id="rId5"/>
              </a:rPr>
              <a:t>http://www.enterpriseintegrationpatterns.com/patterns/messaging/</a:t>
            </a:r>
            <a:r>
              <a:rPr lang="en-US" sz="2100" dirty="0"/>
              <a:t> </a:t>
            </a:r>
          </a:p>
          <a:p>
            <a:r>
              <a:rPr lang="en-US" sz="2100" dirty="0"/>
              <a:t>Kumar, L., 2019. </a:t>
            </a:r>
            <a:r>
              <a:rPr lang="en-US" sz="2100" i="1" dirty="0"/>
              <a:t>Understanding the Event-Driven Architecture. Retrieved</a:t>
            </a:r>
            <a:r>
              <a:rPr lang="en-US" sz="2100" dirty="0"/>
              <a:t> October 2021, from: </a:t>
            </a:r>
            <a:r>
              <a:rPr lang="en-US" sz="2100" dirty="0">
                <a:hlinkClick r:id="rId6"/>
              </a:rPr>
              <a:t>https://softobiz.com/understanding-the-event-driven-architecture/</a:t>
            </a:r>
            <a:r>
              <a:rPr lang="en-US" sz="2100" dirty="0"/>
              <a:t> </a:t>
            </a:r>
          </a:p>
          <a:p>
            <a:r>
              <a:rPr lang="en-US" sz="2100" dirty="0"/>
              <a:t>Business-to-business. In </a:t>
            </a:r>
            <a:r>
              <a:rPr lang="en-US" sz="2100" i="1" dirty="0"/>
              <a:t>Wikipedia, The Free Encyclopedia</a:t>
            </a:r>
            <a:r>
              <a:rPr lang="en-US" sz="2100" dirty="0"/>
              <a:t>. Retrieved October 2021, from </a:t>
            </a:r>
            <a:r>
              <a:rPr lang="en-US" sz="2100" dirty="0">
                <a:hlinkClick r:id="rId7"/>
              </a:rPr>
              <a:t>https://en.wikipedia.org/wiki/Business-to-business</a:t>
            </a:r>
            <a:r>
              <a:rPr lang="en-US" sz="2100" dirty="0"/>
              <a:t> </a:t>
            </a:r>
          </a:p>
          <a:p>
            <a:endParaRPr lang="en-US" sz="2000" dirty="0"/>
          </a:p>
        </p:txBody>
      </p:sp>
      <p:sp>
        <p:nvSpPr>
          <p:cNvPr id="4" name="Date Placeholder 3"/>
          <p:cNvSpPr>
            <a:spLocks noGrp="1"/>
          </p:cNvSpPr>
          <p:nvPr>
            <p:ph type="dt" sz="half" idx="10"/>
          </p:nvPr>
        </p:nvSpPr>
        <p:spPr/>
        <p:txBody>
          <a:bodyPr/>
          <a:lstStyle/>
          <a:p>
            <a:fld id="{DC6EDE25-EBA4-4692-9FC3-BE5B4D4F92C3}" type="datetime1">
              <a:rPr lang="en-US" smtClean="0"/>
              <a:t>10/31/2021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37</a:t>
            </a:fld>
            <a:endParaRPr lang="en-US" dirty="0"/>
          </a:p>
        </p:txBody>
      </p:sp>
      <p:sp>
        <p:nvSpPr>
          <p:cNvPr id="6" name="Footer Placeholder 5"/>
          <p:cNvSpPr>
            <a:spLocks noGrp="1"/>
          </p:cNvSpPr>
          <p:nvPr>
            <p:ph type="ftr" sz="quarter" idx="12"/>
          </p:nvPr>
        </p:nvSpPr>
        <p:spPr/>
        <p:txBody>
          <a:bodyPr/>
          <a:lstStyle/>
          <a:p>
            <a:r>
              <a:rPr lang="en-US" dirty="0"/>
              <a:t>EAI, B2B and Integration Challenges</a:t>
            </a:r>
          </a:p>
        </p:txBody>
      </p:sp>
    </p:spTree>
    <p:extLst>
      <p:ext uri="{BB962C8B-B14F-4D97-AF65-F5344CB8AC3E}">
        <p14:creationId xmlns:p14="http://schemas.microsoft.com/office/powerpoint/2010/main" val="4180082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C4F5B-BAE9-4C5E-9CB6-5B2437A1DCF2}"/>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9051A40E-4FC6-44D0-AAE9-29373431685E}"/>
              </a:ext>
            </a:extLst>
          </p:cNvPr>
          <p:cNvSpPr>
            <a:spLocks noGrp="1"/>
          </p:cNvSpPr>
          <p:nvPr>
            <p:ph idx="1"/>
          </p:nvPr>
        </p:nvSpPr>
        <p:spPr>
          <a:xfrm>
            <a:off x="457200" y="3635021"/>
            <a:ext cx="8229600" cy="2491141"/>
          </a:xfrm>
        </p:spPr>
        <p:txBody>
          <a:bodyPr>
            <a:normAutofit/>
          </a:bodyPr>
          <a:lstStyle/>
          <a:p>
            <a:r>
              <a:rPr lang="en-US" dirty="0"/>
              <a:t>Use “Integration Tier” on each side</a:t>
            </a:r>
          </a:p>
          <a:p>
            <a:r>
              <a:rPr lang="en-US" dirty="0"/>
              <a:t>Hide integration complexity</a:t>
            </a:r>
          </a:p>
          <a:p>
            <a:pPr lvl="1"/>
            <a:r>
              <a:rPr lang="en-US" dirty="0"/>
              <a:t>Abstract location &amp; integration logic</a:t>
            </a:r>
          </a:p>
          <a:p>
            <a:pPr lvl="1"/>
            <a:r>
              <a:rPr lang="en-US" dirty="0"/>
              <a:t>Dependency injection, Hollywood pattern, etc.</a:t>
            </a:r>
          </a:p>
          <a:p>
            <a:pPr lvl="1"/>
            <a:endParaRPr lang="en-US" dirty="0"/>
          </a:p>
          <a:p>
            <a:pPr marL="0" indent="0">
              <a:buNone/>
            </a:pPr>
            <a:endParaRPr lang="en-US" dirty="0"/>
          </a:p>
        </p:txBody>
      </p:sp>
      <p:sp>
        <p:nvSpPr>
          <p:cNvPr id="4" name="Date Placeholder 3">
            <a:extLst>
              <a:ext uri="{FF2B5EF4-FFF2-40B4-BE49-F238E27FC236}">
                <a16:creationId xmlns:a16="http://schemas.microsoft.com/office/drawing/2014/main" id="{67FCD0EA-5D6E-4D90-BFE5-AA3BF361A2C9}"/>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A750D835-080E-4EBD-8390-3FF3934F364C}"/>
              </a:ext>
            </a:extLst>
          </p:cNvPr>
          <p:cNvSpPr>
            <a:spLocks noGrp="1"/>
          </p:cNvSpPr>
          <p:nvPr>
            <p:ph type="sldNum" sz="quarter" idx="11"/>
          </p:nvPr>
        </p:nvSpPr>
        <p:spPr/>
        <p:txBody>
          <a:bodyPr/>
          <a:lstStyle/>
          <a:p>
            <a:fld id="{1394A405-A56A-447D-AF03-5FB891AC25A7}" type="slidenum">
              <a:rPr lang="en-US" smtClean="0"/>
              <a:pPr/>
              <a:t>3</a:t>
            </a:fld>
            <a:endParaRPr lang="en-US" dirty="0"/>
          </a:p>
        </p:txBody>
      </p:sp>
      <p:sp>
        <p:nvSpPr>
          <p:cNvPr id="6" name="Footer Placeholder 5">
            <a:extLst>
              <a:ext uri="{FF2B5EF4-FFF2-40B4-BE49-F238E27FC236}">
                <a16:creationId xmlns:a16="http://schemas.microsoft.com/office/drawing/2014/main" id="{A9F925C4-1935-49AF-961A-A1E87E9AC063}"/>
              </a:ext>
            </a:extLst>
          </p:cNvPr>
          <p:cNvSpPr>
            <a:spLocks noGrp="1"/>
          </p:cNvSpPr>
          <p:nvPr>
            <p:ph type="ftr" sz="quarter" idx="12"/>
          </p:nvPr>
        </p:nvSpPr>
        <p:spPr/>
        <p:txBody>
          <a:bodyPr/>
          <a:lstStyle/>
          <a:p>
            <a:r>
              <a:rPr lang="en-US"/>
              <a:t>EAI, B2B and Integration Challenges</a:t>
            </a:r>
            <a:endParaRPr lang="en-US" dirty="0"/>
          </a:p>
        </p:txBody>
      </p:sp>
      <p:grpSp>
        <p:nvGrpSpPr>
          <p:cNvPr id="7" name="Group 6">
            <a:extLst>
              <a:ext uri="{FF2B5EF4-FFF2-40B4-BE49-F238E27FC236}">
                <a16:creationId xmlns:a16="http://schemas.microsoft.com/office/drawing/2014/main" id="{C957088B-ADE4-4F06-B532-B25E0EF34B94}"/>
              </a:ext>
            </a:extLst>
          </p:cNvPr>
          <p:cNvGrpSpPr/>
          <p:nvPr/>
        </p:nvGrpSpPr>
        <p:grpSpPr>
          <a:xfrm>
            <a:off x="748999" y="1704760"/>
            <a:ext cx="7469075" cy="856320"/>
            <a:chOff x="748999" y="1704760"/>
            <a:chExt cx="7469075" cy="856320"/>
          </a:xfrm>
        </p:grpSpPr>
        <p:sp>
          <p:nvSpPr>
            <p:cNvPr id="8" name="Rectangle 7">
              <a:extLst>
                <a:ext uri="{FF2B5EF4-FFF2-40B4-BE49-F238E27FC236}">
                  <a16:creationId xmlns:a16="http://schemas.microsoft.com/office/drawing/2014/main" id="{068D0EE2-22FA-4DB4-899B-8BE2E5A5B138}"/>
                </a:ext>
              </a:extLst>
            </p:cNvPr>
            <p:cNvSpPr/>
            <p:nvPr/>
          </p:nvSpPr>
          <p:spPr>
            <a:xfrm>
              <a:off x="748999" y="1704761"/>
              <a:ext cx="1584176"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1</a:t>
              </a:r>
            </a:p>
          </p:txBody>
        </p:sp>
        <p:sp>
          <p:nvSpPr>
            <p:cNvPr id="9" name="Rectangle 8">
              <a:extLst>
                <a:ext uri="{FF2B5EF4-FFF2-40B4-BE49-F238E27FC236}">
                  <a16:creationId xmlns:a16="http://schemas.microsoft.com/office/drawing/2014/main" id="{9F591F8A-5826-49D5-AABB-5877427ECF51}"/>
                </a:ext>
              </a:extLst>
            </p:cNvPr>
            <p:cNvSpPr/>
            <p:nvPr/>
          </p:nvSpPr>
          <p:spPr>
            <a:xfrm>
              <a:off x="6635735" y="1704761"/>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 2</a:t>
              </a:r>
            </a:p>
          </p:txBody>
        </p:sp>
        <p:sp>
          <p:nvSpPr>
            <p:cNvPr id="10" name="Right Arrow 10">
              <a:extLst>
                <a:ext uri="{FF2B5EF4-FFF2-40B4-BE49-F238E27FC236}">
                  <a16:creationId xmlns:a16="http://schemas.microsoft.com/office/drawing/2014/main" id="{A2C90D75-DB7C-458B-8E5A-C26A81EB7F85}"/>
                </a:ext>
              </a:extLst>
            </p:cNvPr>
            <p:cNvSpPr/>
            <p:nvPr/>
          </p:nvSpPr>
          <p:spPr>
            <a:xfrm>
              <a:off x="3276825" y="2104223"/>
              <a:ext cx="2275676" cy="124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3187C9-70AD-4B56-A1A9-D4677F057959}"/>
                </a:ext>
              </a:extLst>
            </p:cNvPr>
            <p:cNvSpPr/>
            <p:nvPr/>
          </p:nvSpPr>
          <p:spPr>
            <a:xfrm>
              <a:off x="2352327" y="1706849"/>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sp>
          <p:nvSpPr>
            <p:cNvPr id="12" name="Rectangle 11">
              <a:extLst>
                <a:ext uri="{FF2B5EF4-FFF2-40B4-BE49-F238E27FC236}">
                  <a16:creationId xmlns:a16="http://schemas.microsoft.com/office/drawing/2014/main" id="{9D0A9508-611D-421B-904F-061914CC99EE}"/>
                </a:ext>
              </a:extLst>
            </p:cNvPr>
            <p:cNvSpPr/>
            <p:nvPr/>
          </p:nvSpPr>
          <p:spPr>
            <a:xfrm>
              <a:off x="5945822" y="1704760"/>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grpSp>
    </p:spTree>
    <p:extLst>
      <p:ext uri="{BB962C8B-B14F-4D97-AF65-F5344CB8AC3E}">
        <p14:creationId xmlns:p14="http://schemas.microsoft.com/office/powerpoint/2010/main" val="1045972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6063-1913-4CC4-BA45-418112B8673E}"/>
              </a:ext>
            </a:extLst>
          </p:cNvPr>
          <p:cNvSpPr>
            <a:spLocks noGrp="1"/>
          </p:cNvSpPr>
          <p:nvPr>
            <p:ph type="title"/>
          </p:nvPr>
        </p:nvSpPr>
        <p:spPr/>
        <p:txBody>
          <a:bodyPr/>
          <a:lstStyle/>
          <a:p>
            <a:r>
              <a:rPr lang="en-US" dirty="0"/>
              <a:t>... but what about the Enterprise?</a:t>
            </a:r>
          </a:p>
        </p:txBody>
      </p:sp>
      <p:sp>
        <p:nvSpPr>
          <p:cNvPr id="4" name="Date Placeholder 3">
            <a:extLst>
              <a:ext uri="{FF2B5EF4-FFF2-40B4-BE49-F238E27FC236}">
                <a16:creationId xmlns:a16="http://schemas.microsoft.com/office/drawing/2014/main" id="{8B987539-01B9-4A7B-B14D-A37C05121650}"/>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6EF44695-51A7-4035-B3B4-D90E5FEC13F0}"/>
              </a:ext>
            </a:extLst>
          </p:cNvPr>
          <p:cNvSpPr>
            <a:spLocks noGrp="1"/>
          </p:cNvSpPr>
          <p:nvPr>
            <p:ph type="sldNum" sz="quarter" idx="11"/>
          </p:nvPr>
        </p:nvSpPr>
        <p:spPr/>
        <p:txBody>
          <a:bodyPr/>
          <a:lstStyle/>
          <a:p>
            <a:fld id="{1394A405-A56A-447D-AF03-5FB891AC25A7}" type="slidenum">
              <a:rPr lang="en-US" smtClean="0"/>
              <a:pPr/>
              <a:t>4</a:t>
            </a:fld>
            <a:endParaRPr lang="en-US" dirty="0"/>
          </a:p>
        </p:txBody>
      </p:sp>
      <p:sp>
        <p:nvSpPr>
          <p:cNvPr id="6" name="Footer Placeholder 5">
            <a:extLst>
              <a:ext uri="{FF2B5EF4-FFF2-40B4-BE49-F238E27FC236}">
                <a16:creationId xmlns:a16="http://schemas.microsoft.com/office/drawing/2014/main" id="{E6A6B91C-535A-447D-B324-8EB9EAAAD1ED}"/>
              </a:ext>
            </a:extLst>
          </p:cNvPr>
          <p:cNvSpPr>
            <a:spLocks noGrp="1"/>
          </p:cNvSpPr>
          <p:nvPr>
            <p:ph type="ftr" sz="quarter" idx="12"/>
          </p:nvPr>
        </p:nvSpPr>
        <p:spPr/>
        <p:txBody>
          <a:bodyPr/>
          <a:lstStyle/>
          <a:p>
            <a:r>
              <a:rPr lang="en-US"/>
              <a:t>EAI, B2B and Integration Challenges</a:t>
            </a:r>
            <a:endParaRPr lang="en-US" dirty="0"/>
          </a:p>
        </p:txBody>
      </p:sp>
      <p:grpSp>
        <p:nvGrpSpPr>
          <p:cNvPr id="7" name="Group 6">
            <a:extLst>
              <a:ext uri="{FF2B5EF4-FFF2-40B4-BE49-F238E27FC236}">
                <a16:creationId xmlns:a16="http://schemas.microsoft.com/office/drawing/2014/main" id="{A2C50D07-4A37-46FE-BC89-62EEF0516A2B}"/>
              </a:ext>
            </a:extLst>
          </p:cNvPr>
          <p:cNvGrpSpPr/>
          <p:nvPr/>
        </p:nvGrpSpPr>
        <p:grpSpPr>
          <a:xfrm>
            <a:off x="748999" y="1704761"/>
            <a:ext cx="2269624" cy="856319"/>
            <a:chOff x="748999" y="1704761"/>
            <a:chExt cx="2269624" cy="856319"/>
          </a:xfrm>
        </p:grpSpPr>
        <p:sp>
          <p:nvSpPr>
            <p:cNvPr id="8" name="Rectangle 7">
              <a:extLst>
                <a:ext uri="{FF2B5EF4-FFF2-40B4-BE49-F238E27FC236}">
                  <a16:creationId xmlns:a16="http://schemas.microsoft.com/office/drawing/2014/main" id="{31B96B71-2275-46E4-8099-1B720ED2E2CF}"/>
                </a:ext>
              </a:extLst>
            </p:cNvPr>
            <p:cNvSpPr/>
            <p:nvPr/>
          </p:nvSpPr>
          <p:spPr>
            <a:xfrm>
              <a:off x="748999" y="1704761"/>
              <a:ext cx="1584176"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App</a:t>
              </a:r>
            </a:p>
          </p:txBody>
        </p:sp>
        <p:sp>
          <p:nvSpPr>
            <p:cNvPr id="9" name="Rectangle 8">
              <a:extLst>
                <a:ext uri="{FF2B5EF4-FFF2-40B4-BE49-F238E27FC236}">
                  <a16:creationId xmlns:a16="http://schemas.microsoft.com/office/drawing/2014/main" id="{A6078E56-DAE0-423D-8AC7-71EB63B59A10}"/>
                </a:ext>
              </a:extLst>
            </p:cNvPr>
            <p:cNvSpPr/>
            <p:nvPr/>
          </p:nvSpPr>
          <p:spPr>
            <a:xfrm>
              <a:off x="2352327" y="1706849"/>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grpSp>
      <p:grpSp>
        <p:nvGrpSpPr>
          <p:cNvPr id="10" name="Group 9">
            <a:extLst>
              <a:ext uri="{FF2B5EF4-FFF2-40B4-BE49-F238E27FC236}">
                <a16:creationId xmlns:a16="http://schemas.microsoft.com/office/drawing/2014/main" id="{44B41353-7F9B-4CFD-AE3C-DA17D3B3A27C}"/>
              </a:ext>
            </a:extLst>
          </p:cNvPr>
          <p:cNvGrpSpPr/>
          <p:nvPr/>
        </p:nvGrpSpPr>
        <p:grpSpPr>
          <a:xfrm>
            <a:off x="5945822" y="1704760"/>
            <a:ext cx="2272252" cy="854232"/>
            <a:chOff x="5945822" y="1704760"/>
            <a:chExt cx="2272252" cy="854232"/>
          </a:xfrm>
        </p:grpSpPr>
        <p:sp>
          <p:nvSpPr>
            <p:cNvPr id="11" name="Rectangle 10">
              <a:extLst>
                <a:ext uri="{FF2B5EF4-FFF2-40B4-BE49-F238E27FC236}">
                  <a16:creationId xmlns:a16="http://schemas.microsoft.com/office/drawing/2014/main" id="{6B81B39C-ABEC-4156-B378-A263DC61E573}"/>
                </a:ext>
              </a:extLst>
            </p:cNvPr>
            <p:cNvSpPr/>
            <p:nvPr/>
          </p:nvSpPr>
          <p:spPr>
            <a:xfrm>
              <a:off x="6635735" y="1704761"/>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Resource Planning App</a:t>
              </a:r>
            </a:p>
          </p:txBody>
        </p:sp>
        <p:sp>
          <p:nvSpPr>
            <p:cNvPr id="12" name="Rectangle 11">
              <a:extLst>
                <a:ext uri="{FF2B5EF4-FFF2-40B4-BE49-F238E27FC236}">
                  <a16:creationId xmlns:a16="http://schemas.microsoft.com/office/drawing/2014/main" id="{FBFD6D3B-FAFD-48DE-A540-3D06D21EDE9E}"/>
                </a:ext>
              </a:extLst>
            </p:cNvPr>
            <p:cNvSpPr/>
            <p:nvPr/>
          </p:nvSpPr>
          <p:spPr>
            <a:xfrm>
              <a:off x="5945822" y="1704760"/>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grpSp>
      <p:grpSp>
        <p:nvGrpSpPr>
          <p:cNvPr id="13" name="Group 12">
            <a:extLst>
              <a:ext uri="{FF2B5EF4-FFF2-40B4-BE49-F238E27FC236}">
                <a16:creationId xmlns:a16="http://schemas.microsoft.com/office/drawing/2014/main" id="{21F26C8E-0732-4E69-B4DA-DCA0944173DF}"/>
              </a:ext>
            </a:extLst>
          </p:cNvPr>
          <p:cNvGrpSpPr/>
          <p:nvPr/>
        </p:nvGrpSpPr>
        <p:grpSpPr>
          <a:xfrm>
            <a:off x="5673810" y="3430705"/>
            <a:ext cx="2272252" cy="854232"/>
            <a:chOff x="6019800" y="3506338"/>
            <a:chExt cx="2272252" cy="854232"/>
          </a:xfrm>
        </p:grpSpPr>
        <p:sp>
          <p:nvSpPr>
            <p:cNvPr id="14" name="Rectangle 13">
              <a:extLst>
                <a:ext uri="{FF2B5EF4-FFF2-40B4-BE49-F238E27FC236}">
                  <a16:creationId xmlns:a16="http://schemas.microsoft.com/office/drawing/2014/main" id="{81116811-DB4B-479F-9CDE-DF81025C4F7A}"/>
                </a:ext>
              </a:extLst>
            </p:cNvPr>
            <p:cNvSpPr/>
            <p:nvPr/>
          </p:nvSpPr>
          <p:spPr>
            <a:xfrm>
              <a:off x="6709713" y="3506339"/>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Finance App</a:t>
              </a:r>
            </a:p>
          </p:txBody>
        </p:sp>
        <p:sp>
          <p:nvSpPr>
            <p:cNvPr id="15" name="Rectangle 14">
              <a:extLst>
                <a:ext uri="{FF2B5EF4-FFF2-40B4-BE49-F238E27FC236}">
                  <a16:creationId xmlns:a16="http://schemas.microsoft.com/office/drawing/2014/main" id="{8F05A9DA-6319-465F-BF39-82D7E0534DD2}"/>
                </a:ext>
              </a:extLst>
            </p:cNvPr>
            <p:cNvSpPr/>
            <p:nvPr/>
          </p:nvSpPr>
          <p:spPr>
            <a:xfrm>
              <a:off x="6019800" y="3506338"/>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grpSp>
      <p:grpSp>
        <p:nvGrpSpPr>
          <p:cNvPr id="16" name="Group 15">
            <a:extLst>
              <a:ext uri="{FF2B5EF4-FFF2-40B4-BE49-F238E27FC236}">
                <a16:creationId xmlns:a16="http://schemas.microsoft.com/office/drawing/2014/main" id="{2AB307AA-D374-4A60-A0CF-A71B48FD8D8D}"/>
              </a:ext>
            </a:extLst>
          </p:cNvPr>
          <p:cNvGrpSpPr/>
          <p:nvPr/>
        </p:nvGrpSpPr>
        <p:grpSpPr>
          <a:xfrm>
            <a:off x="3276825" y="5396427"/>
            <a:ext cx="2272252" cy="854232"/>
            <a:chOff x="3276825" y="4828014"/>
            <a:chExt cx="2272252" cy="854232"/>
          </a:xfrm>
        </p:grpSpPr>
        <p:sp>
          <p:nvSpPr>
            <p:cNvPr id="17" name="Rectangle 16">
              <a:extLst>
                <a:ext uri="{FF2B5EF4-FFF2-40B4-BE49-F238E27FC236}">
                  <a16:creationId xmlns:a16="http://schemas.microsoft.com/office/drawing/2014/main" id="{A940B8A8-6EC8-49C0-8663-7598F38E6452}"/>
                </a:ext>
              </a:extLst>
            </p:cNvPr>
            <p:cNvSpPr/>
            <p:nvPr/>
          </p:nvSpPr>
          <p:spPr>
            <a:xfrm>
              <a:off x="3966738" y="4828015"/>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Management App</a:t>
              </a:r>
            </a:p>
          </p:txBody>
        </p:sp>
        <p:sp>
          <p:nvSpPr>
            <p:cNvPr id="18" name="Rectangle 17">
              <a:extLst>
                <a:ext uri="{FF2B5EF4-FFF2-40B4-BE49-F238E27FC236}">
                  <a16:creationId xmlns:a16="http://schemas.microsoft.com/office/drawing/2014/main" id="{F63278A7-C35B-474C-9A73-AFC31A27AD63}"/>
                </a:ext>
              </a:extLst>
            </p:cNvPr>
            <p:cNvSpPr/>
            <p:nvPr/>
          </p:nvSpPr>
          <p:spPr>
            <a:xfrm>
              <a:off x="3276825" y="4828014"/>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grpSp>
      <p:grpSp>
        <p:nvGrpSpPr>
          <p:cNvPr id="19" name="Group 18">
            <a:extLst>
              <a:ext uri="{FF2B5EF4-FFF2-40B4-BE49-F238E27FC236}">
                <a16:creationId xmlns:a16="http://schemas.microsoft.com/office/drawing/2014/main" id="{1B462E09-5239-47C8-8BEE-ED7BED425919}"/>
              </a:ext>
            </a:extLst>
          </p:cNvPr>
          <p:cNvGrpSpPr/>
          <p:nvPr/>
        </p:nvGrpSpPr>
        <p:grpSpPr>
          <a:xfrm>
            <a:off x="1173248" y="3430706"/>
            <a:ext cx="2269624" cy="856319"/>
            <a:chOff x="1173248" y="3430706"/>
            <a:chExt cx="2269624" cy="856319"/>
          </a:xfrm>
        </p:grpSpPr>
        <p:sp>
          <p:nvSpPr>
            <p:cNvPr id="20" name="Rectangle 19">
              <a:extLst>
                <a:ext uri="{FF2B5EF4-FFF2-40B4-BE49-F238E27FC236}">
                  <a16:creationId xmlns:a16="http://schemas.microsoft.com/office/drawing/2014/main" id="{7A88A44B-9664-4C3E-8B39-FBBC416397BA}"/>
                </a:ext>
              </a:extLst>
            </p:cNvPr>
            <p:cNvSpPr/>
            <p:nvPr/>
          </p:nvSpPr>
          <p:spPr>
            <a:xfrm>
              <a:off x="1173248" y="3430706"/>
              <a:ext cx="1584176"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Servicing App</a:t>
              </a:r>
            </a:p>
          </p:txBody>
        </p:sp>
        <p:sp>
          <p:nvSpPr>
            <p:cNvPr id="21" name="Rectangle 20">
              <a:extLst>
                <a:ext uri="{FF2B5EF4-FFF2-40B4-BE49-F238E27FC236}">
                  <a16:creationId xmlns:a16="http://schemas.microsoft.com/office/drawing/2014/main" id="{5BADE108-BB03-4A30-A5E1-8BFB7A35DC58}"/>
                </a:ext>
              </a:extLst>
            </p:cNvPr>
            <p:cNvSpPr/>
            <p:nvPr/>
          </p:nvSpPr>
          <p:spPr>
            <a:xfrm>
              <a:off x="2776576" y="3432794"/>
              <a:ext cx="666296" cy="8542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vert270" rtlCol="0" anchor="ctr"/>
            <a:lstStyle/>
            <a:p>
              <a:pPr algn="ctr"/>
              <a:r>
                <a:rPr lang="en-US" dirty="0"/>
                <a:t>Int Tier</a:t>
              </a:r>
            </a:p>
          </p:txBody>
        </p:sp>
      </p:grpSp>
      <p:cxnSp>
        <p:nvCxnSpPr>
          <p:cNvPr id="22" name="Straight Arrow Connector 21">
            <a:extLst>
              <a:ext uri="{FF2B5EF4-FFF2-40B4-BE49-F238E27FC236}">
                <a16:creationId xmlns:a16="http://schemas.microsoft.com/office/drawing/2014/main" id="{DC53A891-ED75-43D3-93BB-C17993806A2E}"/>
              </a:ext>
            </a:extLst>
          </p:cNvPr>
          <p:cNvCxnSpPr/>
          <p:nvPr/>
        </p:nvCxnSpPr>
        <p:spPr>
          <a:xfrm>
            <a:off x="3097049" y="2257995"/>
            <a:ext cx="2735340" cy="2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EEB526-D961-4160-9700-AF28ED196710}"/>
              </a:ext>
            </a:extLst>
          </p:cNvPr>
          <p:cNvCxnSpPr/>
          <p:nvPr/>
        </p:nvCxnSpPr>
        <p:spPr>
          <a:xfrm>
            <a:off x="3120666" y="2277128"/>
            <a:ext cx="2405370" cy="149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32A89FD-A47B-4F5E-904C-371BC4787B7B}"/>
              </a:ext>
            </a:extLst>
          </p:cNvPr>
          <p:cNvCxnSpPr/>
          <p:nvPr/>
        </p:nvCxnSpPr>
        <p:spPr>
          <a:xfrm flipH="1">
            <a:off x="2776577" y="2266691"/>
            <a:ext cx="300684" cy="106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1D57A8-77B6-43E7-9694-9A9CB8DD5B0A}"/>
              </a:ext>
            </a:extLst>
          </p:cNvPr>
          <p:cNvCxnSpPr/>
          <p:nvPr/>
        </p:nvCxnSpPr>
        <p:spPr>
          <a:xfrm flipV="1">
            <a:off x="3526263" y="2323070"/>
            <a:ext cx="2306126" cy="1469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3CC6F36-2CE9-4B77-8848-E7D9A0180E66}"/>
              </a:ext>
            </a:extLst>
          </p:cNvPr>
          <p:cNvCxnSpPr/>
          <p:nvPr/>
        </p:nvCxnSpPr>
        <p:spPr>
          <a:xfrm flipV="1">
            <a:off x="3526263" y="3857820"/>
            <a:ext cx="2022814" cy="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BBF1FA-3681-4237-8287-247771D15FE3}"/>
              </a:ext>
            </a:extLst>
          </p:cNvPr>
          <p:cNvCxnSpPr>
            <a:stCxn id="21" idx="2"/>
          </p:cNvCxnSpPr>
          <p:nvPr/>
        </p:nvCxnSpPr>
        <p:spPr>
          <a:xfrm>
            <a:off x="3109724" y="4287025"/>
            <a:ext cx="651779" cy="1024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44A38D-C7E6-4657-8541-CE4B2BE21F8D}"/>
              </a:ext>
            </a:extLst>
          </p:cNvPr>
          <p:cNvCxnSpPr/>
          <p:nvPr/>
        </p:nvCxnSpPr>
        <p:spPr>
          <a:xfrm flipV="1">
            <a:off x="4094651" y="3978877"/>
            <a:ext cx="1431385" cy="1332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830CAB8-6D5A-4A8C-A636-BB3343EBA6EE}"/>
              </a:ext>
            </a:extLst>
          </p:cNvPr>
          <p:cNvCxnSpPr/>
          <p:nvPr/>
        </p:nvCxnSpPr>
        <p:spPr>
          <a:xfrm flipV="1">
            <a:off x="3844894" y="2420377"/>
            <a:ext cx="1987495" cy="2890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AD1DAA-380B-47B6-B4DB-744B5544733F}"/>
              </a:ext>
            </a:extLst>
          </p:cNvPr>
          <p:cNvCxnSpPr/>
          <p:nvPr/>
        </p:nvCxnSpPr>
        <p:spPr>
          <a:xfrm flipH="1">
            <a:off x="5260374" y="4371000"/>
            <a:ext cx="595056" cy="994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5650E9-C92D-4928-9BE1-DCB5CD428EF0}"/>
              </a:ext>
            </a:extLst>
          </p:cNvPr>
          <p:cNvCxnSpPr/>
          <p:nvPr/>
        </p:nvCxnSpPr>
        <p:spPr>
          <a:xfrm flipV="1">
            <a:off x="6177823" y="2630433"/>
            <a:ext cx="297118" cy="71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68">
            <a:extLst>
              <a:ext uri="{FF2B5EF4-FFF2-40B4-BE49-F238E27FC236}">
                <a16:creationId xmlns:a16="http://schemas.microsoft.com/office/drawing/2014/main" id="{BEFFE2C1-4521-4A3B-81A6-FBC0466920CB}"/>
              </a:ext>
            </a:extLst>
          </p:cNvPr>
          <p:cNvCxnSpPr/>
          <p:nvPr/>
        </p:nvCxnSpPr>
        <p:spPr>
          <a:xfrm rot="16200000" flipV="1">
            <a:off x="396747" y="2990121"/>
            <a:ext cx="3193110" cy="2473733"/>
          </a:xfrm>
          <a:prstGeom prst="bentConnector3">
            <a:avLst>
              <a:gd name="adj1" fmla="val 466"/>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Elbow Connector 71">
            <a:extLst>
              <a:ext uri="{FF2B5EF4-FFF2-40B4-BE49-F238E27FC236}">
                <a16:creationId xmlns:a16="http://schemas.microsoft.com/office/drawing/2014/main" id="{B61C2339-56CA-4234-BA72-CEAD398784BC}"/>
              </a:ext>
            </a:extLst>
          </p:cNvPr>
          <p:cNvCxnSpPr/>
          <p:nvPr/>
        </p:nvCxnSpPr>
        <p:spPr>
          <a:xfrm rot="5400000" flipH="1" flipV="1">
            <a:off x="5343331" y="2948802"/>
            <a:ext cx="3224327" cy="2525160"/>
          </a:xfrm>
          <a:prstGeom prst="bentConnector3">
            <a:avLst>
              <a:gd name="adj1" fmla="val 179"/>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AA4792A-C819-4EE2-9BCE-70B290A6E2E8}"/>
              </a:ext>
            </a:extLst>
          </p:cNvPr>
          <p:cNvSpPr txBox="1"/>
          <p:nvPr/>
        </p:nvSpPr>
        <p:spPr>
          <a:xfrm rot="20718022">
            <a:off x="870977" y="4748679"/>
            <a:ext cx="2956517" cy="584775"/>
          </a:xfrm>
          <a:prstGeom prst="rect">
            <a:avLst/>
          </a:prstGeom>
          <a:noFill/>
        </p:spPr>
        <p:txBody>
          <a:bodyPr wrap="square" rtlCol="0">
            <a:spAutoFit/>
          </a:bodyPr>
          <a:lstStyle/>
          <a:p>
            <a:r>
              <a:rPr lang="en-US" sz="3200" b="1" dirty="0">
                <a:solidFill>
                  <a:schemeClr val="accent2">
                    <a:lumMod val="75000"/>
                  </a:schemeClr>
                </a:solidFill>
                <a:latin typeface="Corbel" panose="020B0503020204020204" pitchFamily="34" charset="0"/>
              </a:rPr>
              <a:t>Point-to-Point</a:t>
            </a:r>
          </a:p>
        </p:txBody>
      </p:sp>
      <p:sp>
        <p:nvSpPr>
          <p:cNvPr id="35" name="TextBox 34">
            <a:extLst>
              <a:ext uri="{FF2B5EF4-FFF2-40B4-BE49-F238E27FC236}">
                <a16:creationId xmlns:a16="http://schemas.microsoft.com/office/drawing/2014/main" id="{676AE51A-E973-4414-89F9-B233F4668739}"/>
              </a:ext>
            </a:extLst>
          </p:cNvPr>
          <p:cNvSpPr txBox="1"/>
          <p:nvPr/>
        </p:nvSpPr>
        <p:spPr>
          <a:xfrm rot="794813">
            <a:off x="5252422" y="4921741"/>
            <a:ext cx="3465650" cy="584775"/>
          </a:xfrm>
          <a:prstGeom prst="rect">
            <a:avLst/>
          </a:prstGeom>
          <a:noFill/>
        </p:spPr>
        <p:txBody>
          <a:bodyPr wrap="square" rtlCol="0">
            <a:spAutoFit/>
          </a:bodyPr>
          <a:lstStyle/>
          <a:p>
            <a:r>
              <a:rPr lang="en-US" sz="3200" b="1" dirty="0">
                <a:solidFill>
                  <a:schemeClr val="accent2">
                    <a:lumMod val="75000"/>
                  </a:schemeClr>
                </a:solidFill>
                <a:latin typeface="Corbel" panose="020B0503020204020204" pitchFamily="34" charset="0"/>
              </a:rPr>
              <a:t>Many-to-Many</a:t>
            </a:r>
          </a:p>
        </p:txBody>
      </p:sp>
      <p:sp>
        <p:nvSpPr>
          <p:cNvPr id="36" name="TextBox 35">
            <a:extLst>
              <a:ext uri="{FF2B5EF4-FFF2-40B4-BE49-F238E27FC236}">
                <a16:creationId xmlns:a16="http://schemas.microsoft.com/office/drawing/2014/main" id="{C1552151-C6E1-4AA2-8CB8-CF6BE90945C5}"/>
              </a:ext>
            </a:extLst>
          </p:cNvPr>
          <p:cNvSpPr txBox="1"/>
          <p:nvPr/>
        </p:nvSpPr>
        <p:spPr>
          <a:xfrm>
            <a:off x="1212399" y="2782149"/>
            <a:ext cx="6282436" cy="769441"/>
          </a:xfrm>
          <a:prstGeom prst="rect">
            <a:avLst/>
          </a:prstGeom>
          <a:noFill/>
        </p:spPr>
        <p:txBody>
          <a:bodyPr wrap="square" rtlCol="0">
            <a:spAutoFit/>
          </a:bodyPr>
          <a:lstStyle/>
          <a:p>
            <a:pPr algn="ctr"/>
            <a:r>
              <a:rPr lang="en-US" sz="4400" b="1" dirty="0">
                <a:solidFill>
                  <a:srgbClr val="FF0000"/>
                </a:solidFill>
                <a:latin typeface="Corbel" panose="020B0503020204020204" pitchFamily="34" charset="0"/>
              </a:rPr>
              <a:t>What about security?</a:t>
            </a:r>
          </a:p>
        </p:txBody>
      </p:sp>
    </p:spTree>
    <p:extLst>
      <p:ext uri="{BB962C8B-B14F-4D97-AF65-F5344CB8AC3E}">
        <p14:creationId xmlns:p14="http://schemas.microsoft.com/office/powerpoint/2010/main" val="8397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1000" fill="hold"/>
                                        <p:tgtEl>
                                          <p:spTgt spid="36"/>
                                        </p:tgtEl>
                                        <p:attrNameLst>
                                          <p:attrName>ppt_w</p:attrName>
                                        </p:attrNameLst>
                                      </p:cBhvr>
                                      <p:tavLst>
                                        <p:tav tm="0">
                                          <p:val>
                                            <p:fltVal val="0"/>
                                          </p:val>
                                        </p:tav>
                                        <p:tav tm="100000">
                                          <p:val>
                                            <p:strVal val="#ppt_w"/>
                                          </p:val>
                                        </p:tav>
                                      </p:tavLst>
                                    </p:anim>
                                    <p:anim calcmode="lin" valueType="num">
                                      <p:cBhvr>
                                        <p:cTn id="52" dur="1000" fill="hold"/>
                                        <p:tgtEl>
                                          <p:spTgt spid="36"/>
                                        </p:tgtEl>
                                        <p:attrNameLst>
                                          <p:attrName>ppt_h</p:attrName>
                                        </p:attrNameLst>
                                      </p:cBhvr>
                                      <p:tavLst>
                                        <p:tav tm="0">
                                          <p:val>
                                            <p:fltVal val="0"/>
                                          </p:val>
                                        </p:tav>
                                        <p:tav tm="100000">
                                          <p:val>
                                            <p:strVal val="#ppt_h"/>
                                          </p:val>
                                        </p:tav>
                                      </p:tavLst>
                                    </p:anim>
                                    <p:anim calcmode="lin" valueType="num">
                                      <p:cBhvr>
                                        <p:cTn id="53" dur="1000" fill="hold"/>
                                        <p:tgtEl>
                                          <p:spTgt spid="36"/>
                                        </p:tgtEl>
                                        <p:attrNameLst>
                                          <p:attrName>style.rotation</p:attrName>
                                        </p:attrNameLst>
                                      </p:cBhvr>
                                      <p:tavLst>
                                        <p:tav tm="0">
                                          <p:val>
                                            <p:fltVal val="90"/>
                                          </p:val>
                                        </p:tav>
                                        <p:tav tm="100000">
                                          <p:val>
                                            <p:fltVal val="0"/>
                                          </p:val>
                                        </p:tav>
                                      </p:tavLst>
                                    </p:anim>
                                    <p:animEffect transition="in" filter="fade">
                                      <p:cBhvr>
                                        <p:cTn id="54"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C210-DC3D-49BF-A6BF-3CD5513EE7C9}"/>
              </a:ext>
            </a:extLst>
          </p:cNvPr>
          <p:cNvSpPr>
            <a:spLocks noGrp="1"/>
          </p:cNvSpPr>
          <p:nvPr>
            <p:ph type="title"/>
          </p:nvPr>
        </p:nvSpPr>
        <p:spPr/>
        <p:txBody>
          <a:bodyPr>
            <a:normAutofit fontScale="90000"/>
          </a:bodyPr>
          <a:lstStyle/>
          <a:p>
            <a:r>
              <a:rPr lang="en-US" dirty="0"/>
              <a:t>Enterprise Application Integration (EAI) Challenges</a:t>
            </a:r>
          </a:p>
        </p:txBody>
      </p:sp>
      <p:sp>
        <p:nvSpPr>
          <p:cNvPr id="3" name="Content Placeholder 2">
            <a:extLst>
              <a:ext uri="{FF2B5EF4-FFF2-40B4-BE49-F238E27FC236}">
                <a16:creationId xmlns:a16="http://schemas.microsoft.com/office/drawing/2014/main" id="{A306DA6A-1DC5-4892-902D-2B7AF6B40517}"/>
              </a:ext>
            </a:extLst>
          </p:cNvPr>
          <p:cNvSpPr>
            <a:spLocks noGrp="1"/>
          </p:cNvSpPr>
          <p:nvPr>
            <p:ph idx="1"/>
          </p:nvPr>
        </p:nvSpPr>
        <p:spPr/>
        <p:txBody>
          <a:bodyPr>
            <a:normAutofit fontScale="92500" lnSpcReduction="10000"/>
          </a:bodyPr>
          <a:lstStyle/>
          <a:p>
            <a:r>
              <a:rPr lang="en-US" dirty="0"/>
              <a:t>Common concerns for the applications</a:t>
            </a:r>
          </a:p>
          <a:p>
            <a:pPr lvl="1"/>
            <a:r>
              <a:rPr lang="en-US" dirty="0"/>
              <a:t>Protocol translation</a:t>
            </a:r>
          </a:p>
          <a:p>
            <a:pPr lvl="1"/>
            <a:r>
              <a:rPr lang="en-US" dirty="0"/>
              <a:t>Locating &amp; routing</a:t>
            </a:r>
          </a:p>
          <a:p>
            <a:pPr lvl="1"/>
            <a:r>
              <a:rPr lang="en-US" dirty="0"/>
              <a:t>Authentication &amp; access permissions</a:t>
            </a:r>
          </a:p>
          <a:p>
            <a:pPr lvl="1"/>
            <a:endParaRPr lang="en-US" dirty="0"/>
          </a:p>
          <a:p>
            <a:r>
              <a:rPr lang="en-US" dirty="0"/>
              <a:t>Operational complexity for the enterprise</a:t>
            </a:r>
          </a:p>
          <a:p>
            <a:pPr lvl="1"/>
            <a:r>
              <a:rPr lang="en-US" dirty="0"/>
              <a:t>Availability monitoring</a:t>
            </a:r>
          </a:p>
          <a:p>
            <a:pPr lvl="1"/>
            <a:r>
              <a:rPr lang="en-US" dirty="0"/>
              <a:t>Maintenance &amp; co-ordination</a:t>
            </a:r>
          </a:p>
          <a:p>
            <a:pPr lvl="1"/>
            <a:r>
              <a:rPr lang="en-US" dirty="0"/>
              <a:t>Auditing &amp; troubleshooting</a:t>
            </a:r>
          </a:p>
          <a:p>
            <a:pPr lvl="1"/>
            <a:r>
              <a:rPr lang="en-US" dirty="0"/>
              <a:t>Single point of failure</a:t>
            </a:r>
          </a:p>
          <a:p>
            <a:endParaRPr lang="en-US" dirty="0"/>
          </a:p>
        </p:txBody>
      </p:sp>
      <p:sp>
        <p:nvSpPr>
          <p:cNvPr id="4" name="Date Placeholder 3">
            <a:extLst>
              <a:ext uri="{FF2B5EF4-FFF2-40B4-BE49-F238E27FC236}">
                <a16:creationId xmlns:a16="http://schemas.microsoft.com/office/drawing/2014/main" id="{D4E70F66-F133-44CF-ACBB-5AD68D2E5EC0}"/>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03735260-448A-4F1B-AF4F-6FB8BB30EBA8}"/>
              </a:ext>
            </a:extLst>
          </p:cNvPr>
          <p:cNvSpPr>
            <a:spLocks noGrp="1"/>
          </p:cNvSpPr>
          <p:nvPr>
            <p:ph type="sldNum" sz="quarter" idx="11"/>
          </p:nvPr>
        </p:nvSpPr>
        <p:spPr/>
        <p:txBody>
          <a:bodyPr/>
          <a:lstStyle/>
          <a:p>
            <a:fld id="{1394A405-A56A-447D-AF03-5FB891AC25A7}" type="slidenum">
              <a:rPr lang="en-US" smtClean="0"/>
              <a:pPr/>
              <a:t>5</a:t>
            </a:fld>
            <a:endParaRPr lang="en-US" dirty="0"/>
          </a:p>
        </p:txBody>
      </p:sp>
      <p:sp>
        <p:nvSpPr>
          <p:cNvPr id="6" name="Footer Placeholder 5">
            <a:extLst>
              <a:ext uri="{FF2B5EF4-FFF2-40B4-BE49-F238E27FC236}">
                <a16:creationId xmlns:a16="http://schemas.microsoft.com/office/drawing/2014/main" id="{7E54A4A4-F617-4F34-8E39-B0504059C0DB}"/>
              </a:ext>
            </a:extLst>
          </p:cNvPr>
          <p:cNvSpPr>
            <a:spLocks noGrp="1"/>
          </p:cNvSpPr>
          <p:nvPr>
            <p:ph type="ftr" sz="quarter" idx="12"/>
          </p:nvPr>
        </p:nvSpPr>
        <p:spPr/>
        <p:txBody>
          <a:bodyPr/>
          <a:lstStyle/>
          <a:p>
            <a:r>
              <a:rPr lang="en-US"/>
              <a:t>EAI, B2B and Integration Challenges</a:t>
            </a:r>
            <a:endParaRPr lang="en-US" dirty="0"/>
          </a:p>
        </p:txBody>
      </p:sp>
      <p:sp>
        <p:nvSpPr>
          <p:cNvPr id="7" name="TextBox 6">
            <a:extLst>
              <a:ext uri="{FF2B5EF4-FFF2-40B4-BE49-F238E27FC236}">
                <a16:creationId xmlns:a16="http://schemas.microsoft.com/office/drawing/2014/main" id="{6E82997A-394A-48F4-B14E-72C7AA698FA3}"/>
              </a:ext>
            </a:extLst>
          </p:cNvPr>
          <p:cNvSpPr txBox="1"/>
          <p:nvPr/>
        </p:nvSpPr>
        <p:spPr>
          <a:xfrm>
            <a:off x="1480930" y="6166683"/>
            <a:ext cx="5724939" cy="369332"/>
          </a:xfrm>
          <a:prstGeom prst="rect">
            <a:avLst/>
          </a:prstGeom>
          <a:noFill/>
        </p:spPr>
        <p:txBody>
          <a:bodyPr wrap="square" rtlCol="0">
            <a:spAutoFit/>
          </a:bodyPr>
          <a:lstStyle/>
          <a:p>
            <a:pPr algn="ctr"/>
            <a:r>
              <a:rPr lang="en-US" dirty="0">
                <a:highlight>
                  <a:srgbClr val="FFFF00"/>
                </a:highlight>
              </a:rPr>
              <a:t>Point to Point integration does not scale!</a:t>
            </a:r>
          </a:p>
        </p:txBody>
      </p:sp>
    </p:spTree>
    <p:extLst>
      <p:ext uri="{BB962C8B-B14F-4D97-AF65-F5344CB8AC3E}">
        <p14:creationId xmlns:p14="http://schemas.microsoft.com/office/powerpoint/2010/main" val="7747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arn(inVertical)">
                                      <p:cBhvr>
                                        <p:cTn id="21" dur="500"/>
                                        <p:tgtEl>
                                          <p:spTgt spid="3">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arn(inVertical)">
                                      <p:cBhvr>
                                        <p:cTn id="30" dur="500"/>
                                        <p:tgtEl>
                                          <p:spTgt spid="3">
                                            <p:txEl>
                                              <p:pRg st="8" end="8"/>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barn(inVertical)">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13A9-E80D-483D-9714-E9307B5190AE}"/>
              </a:ext>
            </a:extLst>
          </p:cNvPr>
          <p:cNvSpPr>
            <a:spLocks noGrp="1"/>
          </p:cNvSpPr>
          <p:nvPr>
            <p:ph type="title"/>
          </p:nvPr>
        </p:nvSpPr>
        <p:spPr/>
        <p:txBody>
          <a:bodyPr/>
          <a:lstStyle/>
          <a:p>
            <a:r>
              <a:rPr lang="en-US" dirty="0"/>
              <a:t>Enterprise Middleware</a:t>
            </a:r>
          </a:p>
        </p:txBody>
      </p:sp>
      <p:sp>
        <p:nvSpPr>
          <p:cNvPr id="4" name="Date Placeholder 3">
            <a:extLst>
              <a:ext uri="{FF2B5EF4-FFF2-40B4-BE49-F238E27FC236}">
                <a16:creationId xmlns:a16="http://schemas.microsoft.com/office/drawing/2014/main" id="{A16307D6-6567-4BF7-A66D-E014C1CFE56D}"/>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7D83374C-74A1-47F6-815D-DB7153794157}"/>
              </a:ext>
            </a:extLst>
          </p:cNvPr>
          <p:cNvSpPr>
            <a:spLocks noGrp="1"/>
          </p:cNvSpPr>
          <p:nvPr>
            <p:ph type="sldNum" sz="quarter" idx="11"/>
          </p:nvPr>
        </p:nvSpPr>
        <p:spPr/>
        <p:txBody>
          <a:bodyPr/>
          <a:lstStyle/>
          <a:p>
            <a:fld id="{1394A405-A56A-447D-AF03-5FB891AC25A7}" type="slidenum">
              <a:rPr lang="en-US" smtClean="0"/>
              <a:pPr/>
              <a:t>6</a:t>
            </a:fld>
            <a:endParaRPr lang="en-US" dirty="0"/>
          </a:p>
        </p:txBody>
      </p:sp>
      <p:sp>
        <p:nvSpPr>
          <p:cNvPr id="6" name="Footer Placeholder 5">
            <a:extLst>
              <a:ext uri="{FF2B5EF4-FFF2-40B4-BE49-F238E27FC236}">
                <a16:creationId xmlns:a16="http://schemas.microsoft.com/office/drawing/2014/main" id="{25F237C0-18A9-432F-AA1B-EC2C632D5234}"/>
              </a:ext>
            </a:extLst>
          </p:cNvPr>
          <p:cNvSpPr>
            <a:spLocks noGrp="1"/>
          </p:cNvSpPr>
          <p:nvPr>
            <p:ph type="ftr" sz="quarter" idx="12"/>
          </p:nvPr>
        </p:nvSpPr>
        <p:spPr/>
        <p:txBody>
          <a:bodyPr/>
          <a:lstStyle/>
          <a:p>
            <a:r>
              <a:rPr lang="en-US"/>
              <a:t>EAI, B2B and Integration Challenges</a:t>
            </a:r>
            <a:endParaRPr lang="en-US" dirty="0"/>
          </a:p>
        </p:txBody>
      </p:sp>
      <p:sp>
        <p:nvSpPr>
          <p:cNvPr id="7" name="Rectangle 6">
            <a:extLst>
              <a:ext uri="{FF2B5EF4-FFF2-40B4-BE49-F238E27FC236}">
                <a16:creationId xmlns:a16="http://schemas.microsoft.com/office/drawing/2014/main" id="{BB324CAF-7AC8-4A94-912C-AF248CB0635E}"/>
              </a:ext>
            </a:extLst>
          </p:cNvPr>
          <p:cNvSpPr/>
          <p:nvPr/>
        </p:nvSpPr>
        <p:spPr>
          <a:xfrm>
            <a:off x="2157678" y="1959670"/>
            <a:ext cx="1584176"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Sales App</a:t>
            </a:r>
          </a:p>
        </p:txBody>
      </p:sp>
      <p:sp>
        <p:nvSpPr>
          <p:cNvPr id="8" name="Rectangle 7">
            <a:extLst>
              <a:ext uri="{FF2B5EF4-FFF2-40B4-BE49-F238E27FC236}">
                <a16:creationId xmlns:a16="http://schemas.microsoft.com/office/drawing/2014/main" id="{EE2849F9-0BB3-4ADF-9BF9-DA571A87A9B5}"/>
              </a:ext>
            </a:extLst>
          </p:cNvPr>
          <p:cNvSpPr/>
          <p:nvPr/>
        </p:nvSpPr>
        <p:spPr>
          <a:xfrm>
            <a:off x="3838127" y="4662190"/>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 Resource Planning App</a:t>
            </a:r>
          </a:p>
        </p:txBody>
      </p:sp>
      <p:sp>
        <p:nvSpPr>
          <p:cNvPr id="9" name="Rectangle 8">
            <a:extLst>
              <a:ext uri="{FF2B5EF4-FFF2-40B4-BE49-F238E27FC236}">
                <a16:creationId xmlns:a16="http://schemas.microsoft.com/office/drawing/2014/main" id="{FE804611-6598-4615-A752-1CA02F334CDD}"/>
              </a:ext>
            </a:extLst>
          </p:cNvPr>
          <p:cNvSpPr/>
          <p:nvPr/>
        </p:nvSpPr>
        <p:spPr>
          <a:xfrm>
            <a:off x="6265030" y="4662191"/>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Finance App</a:t>
            </a:r>
          </a:p>
        </p:txBody>
      </p:sp>
      <p:sp>
        <p:nvSpPr>
          <p:cNvPr id="10" name="Rectangle 9">
            <a:extLst>
              <a:ext uri="{FF2B5EF4-FFF2-40B4-BE49-F238E27FC236}">
                <a16:creationId xmlns:a16="http://schemas.microsoft.com/office/drawing/2014/main" id="{416FB93D-0568-4DEE-88F5-F24B0A13AF46}"/>
              </a:ext>
            </a:extLst>
          </p:cNvPr>
          <p:cNvSpPr/>
          <p:nvPr/>
        </p:nvSpPr>
        <p:spPr>
          <a:xfrm>
            <a:off x="1366509" y="4662192"/>
            <a:ext cx="1582339"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Inventory Management App</a:t>
            </a:r>
          </a:p>
        </p:txBody>
      </p:sp>
      <p:sp>
        <p:nvSpPr>
          <p:cNvPr id="11" name="Rectangle 10">
            <a:extLst>
              <a:ext uri="{FF2B5EF4-FFF2-40B4-BE49-F238E27FC236}">
                <a16:creationId xmlns:a16="http://schemas.microsoft.com/office/drawing/2014/main" id="{B28DACC1-752D-4BF5-9EA3-06A50D7591A8}"/>
              </a:ext>
            </a:extLst>
          </p:cNvPr>
          <p:cNvSpPr/>
          <p:nvPr/>
        </p:nvSpPr>
        <p:spPr>
          <a:xfrm>
            <a:off x="5051559" y="1959671"/>
            <a:ext cx="1584176" cy="85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 Servicing App</a:t>
            </a:r>
          </a:p>
        </p:txBody>
      </p:sp>
      <p:sp>
        <p:nvSpPr>
          <p:cNvPr id="12" name="Rectangle 11">
            <a:extLst>
              <a:ext uri="{FF2B5EF4-FFF2-40B4-BE49-F238E27FC236}">
                <a16:creationId xmlns:a16="http://schemas.microsoft.com/office/drawing/2014/main" id="{4D7247B6-2CBE-4AA7-91BE-48B232C97A33}"/>
              </a:ext>
            </a:extLst>
          </p:cNvPr>
          <p:cNvSpPr/>
          <p:nvPr/>
        </p:nvSpPr>
        <p:spPr>
          <a:xfrm>
            <a:off x="1366509" y="3468529"/>
            <a:ext cx="6480860" cy="5390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dirty="0"/>
              <a:t>Middleware</a:t>
            </a:r>
          </a:p>
        </p:txBody>
      </p:sp>
      <p:cxnSp>
        <p:nvCxnSpPr>
          <p:cNvPr id="13" name="Straight Arrow Connector 12">
            <a:extLst>
              <a:ext uri="{FF2B5EF4-FFF2-40B4-BE49-F238E27FC236}">
                <a16:creationId xmlns:a16="http://schemas.microsoft.com/office/drawing/2014/main" id="{87E8F059-B655-47FC-A382-6FB42B6A1367}"/>
              </a:ext>
            </a:extLst>
          </p:cNvPr>
          <p:cNvCxnSpPr>
            <a:stCxn id="10" idx="0"/>
          </p:cNvCxnSpPr>
          <p:nvPr/>
        </p:nvCxnSpPr>
        <p:spPr>
          <a:xfrm flipH="1" flipV="1">
            <a:off x="2157678" y="4007563"/>
            <a:ext cx="1" cy="65462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8A1C5FFA-2371-4370-9315-D53C00840F03}"/>
              </a:ext>
            </a:extLst>
          </p:cNvPr>
          <p:cNvCxnSpPr>
            <a:stCxn id="8" idx="0"/>
          </p:cNvCxnSpPr>
          <p:nvPr/>
        </p:nvCxnSpPr>
        <p:spPr>
          <a:xfrm flipH="1" flipV="1">
            <a:off x="4629296" y="4007562"/>
            <a:ext cx="1" cy="6546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1F64E9E5-A413-4D45-8937-B69375CAF21E}"/>
              </a:ext>
            </a:extLst>
          </p:cNvPr>
          <p:cNvCxnSpPr>
            <a:stCxn id="9" idx="0"/>
          </p:cNvCxnSpPr>
          <p:nvPr/>
        </p:nvCxnSpPr>
        <p:spPr>
          <a:xfrm flipH="1" flipV="1">
            <a:off x="7056199" y="4007563"/>
            <a:ext cx="1" cy="65462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CD04F4A9-60D7-4D89-94A2-B3E06B49DE91}"/>
              </a:ext>
            </a:extLst>
          </p:cNvPr>
          <p:cNvCxnSpPr>
            <a:stCxn id="11" idx="2"/>
          </p:cNvCxnSpPr>
          <p:nvPr/>
        </p:nvCxnSpPr>
        <p:spPr>
          <a:xfrm>
            <a:off x="5843647" y="2813902"/>
            <a:ext cx="13456" cy="6546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67D0DFA4-58BC-4357-BBE8-C7569AE240B7}"/>
              </a:ext>
            </a:extLst>
          </p:cNvPr>
          <p:cNvCxnSpPr>
            <a:stCxn id="7" idx="2"/>
          </p:cNvCxnSpPr>
          <p:nvPr/>
        </p:nvCxnSpPr>
        <p:spPr>
          <a:xfrm flipH="1">
            <a:off x="2948848" y="2813901"/>
            <a:ext cx="918" cy="65462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609188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8B8C5-5A4D-4157-84E1-379CD8448A2F}"/>
              </a:ext>
            </a:extLst>
          </p:cNvPr>
          <p:cNvSpPr>
            <a:spLocks noGrp="1"/>
          </p:cNvSpPr>
          <p:nvPr>
            <p:ph type="title"/>
          </p:nvPr>
        </p:nvSpPr>
        <p:spPr/>
        <p:txBody>
          <a:bodyPr>
            <a:normAutofit fontScale="90000"/>
          </a:bodyPr>
          <a:lstStyle/>
          <a:p>
            <a:r>
              <a:rPr lang="en-US" dirty="0"/>
              <a:t>Traditional Middleware Solution: Enterprise Service Bus (ESB)</a:t>
            </a:r>
          </a:p>
        </p:txBody>
      </p:sp>
      <p:sp>
        <p:nvSpPr>
          <p:cNvPr id="4" name="Date Placeholder 3">
            <a:extLst>
              <a:ext uri="{FF2B5EF4-FFF2-40B4-BE49-F238E27FC236}">
                <a16:creationId xmlns:a16="http://schemas.microsoft.com/office/drawing/2014/main" id="{04DB7486-37F4-4415-A9A8-11FBC8639ED3}"/>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06FE5744-79A8-4A9F-A505-11C5A559DFFF}"/>
              </a:ext>
            </a:extLst>
          </p:cNvPr>
          <p:cNvSpPr>
            <a:spLocks noGrp="1"/>
          </p:cNvSpPr>
          <p:nvPr>
            <p:ph type="sldNum" sz="quarter" idx="11"/>
          </p:nvPr>
        </p:nvSpPr>
        <p:spPr/>
        <p:txBody>
          <a:bodyPr/>
          <a:lstStyle/>
          <a:p>
            <a:fld id="{1394A405-A56A-447D-AF03-5FB891AC25A7}" type="slidenum">
              <a:rPr lang="en-US" smtClean="0"/>
              <a:pPr/>
              <a:t>7</a:t>
            </a:fld>
            <a:endParaRPr lang="en-US" dirty="0"/>
          </a:p>
        </p:txBody>
      </p:sp>
      <p:sp>
        <p:nvSpPr>
          <p:cNvPr id="6" name="Footer Placeholder 5">
            <a:extLst>
              <a:ext uri="{FF2B5EF4-FFF2-40B4-BE49-F238E27FC236}">
                <a16:creationId xmlns:a16="http://schemas.microsoft.com/office/drawing/2014/main" id="{0EA5CA46-5CE6-42A8-88C1-DF12F817528C}"/>
              </a:ext>
            </a:extLst>
          </p:cNvPr>
          <p:cNvSpPr>
            <a:spLocks noGrp="1"/>
          </p:cNvSpPr>
          <p:nvPr>
            <p:ph type="ftr" sz="quarter" idx="12"/>
          </p:nvPr>
        </p:nvSpPr>
        <p:spPr/>
        <p:txBody>
          <a:bodyPr/>
          <a:lstStyle/>
          <a:p>
            <a:r>
              <a:rPr lang="en-US"/>
              <a:t>EAI, B2B and Integration Challenges</a:t>
            </a:r>
            <a:endParaRPr lang="en-US" dirty="0"/>
          </a:p>
        </p:txBody>
      </p:sp>
      <p:pic>
        <p:nvPicPr>
          <p:cNvPr id="7" name="Picture 4">
            <a:extLst>
              <a:ext uri="{FF2B5EF4-FFF2-40B4-BE49-F238E27FC236}">
                <a16:creationId xmlns:a16="http://schemas.microsoft.com/office/drawing/2014/main" id="{E4359460-29F2-4D31-AD5C-DE33AC7699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2578097"/>
            <a:ext cx="6972300" cy="397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a:extLst>
              <a:ext uri="{FF2B5EF4-FFF2-40B4-BE49-F238E27FC236}">
                <a16:creationId xmlns:a16="http://schemas.microsoft.com/office/drawing/2014/main" id="{A3AAD62B-4193-42FB-8842-9D610BA0E050}"/>
              </a:ext>
            </a:extLst>
          </p:cNvPr>
          <p:cNvSpPr txBox="1"/>
          <p:nvPr/>
        </p:nvSpPr>
        <p:spPr>
          <a:xfrm>
            <a:off x="1676400" y="1676397"/>
            <a:ext cx="5943600" cy="461665"/>
          </a:xfrm>
          <a:prstGeom prst="rect">
            <a:avLst/>
          </a:prstGeom>
          <a:solidFill>
            <a:schemeClr val="bg1">
              <a:lumMod val="75000"/>
            </a:schemeClr>
          </a:solidFill>
        </p:spPr>
        <p:txBody>
          <a:bodyPr wrap="square" rtlCol="0">
            <a:spAutoFit/>
          </a:bodyPr>
          <a:lstStyle/>
          <a:p>
            <a:pPr algn="ctr"/>
            <a:r>
              <a:rPr lang="en-US" dirty="0"/>
              <a:t>Business Services</a:t>
            </a:r>
          </a:p>
        </p:txBody>
      </p:sp>
      <p:sp>
        <p:nvSpPr>
          <p:cNvPr id="9" name="Up-Down Arrow 8">
            <a:extLst>
              <a:ext uri="{FF2B5EF4-FFF2-40B4-BE49-F238E27FC236}">
                <a16:creationId xmlns:a16="http://schemas.microsoft.com/office/drawing/2014/main" id="{CFC7BEDA-FCC5-4138-9C71-0BA9B5727213}"/>
              </a:ext>
            </a:extLst>
          </p:cNvPr>
          <p:cNvSpPr/>
          <p:nvPr/>
        </p:nvSpPr>
        <p:spPr bwMode="auto">
          <a:xfrm>
            <a:off x="4419600" y="1981197"/>
            <a:ext cx="304800" cy="762000"/>
          </a:xfrm>
          <a:prstGeom prst="upDownArrow">
            <a:avLst/>
          </a:prstGeom>
          <a:solidFill>
            <a:schemeClr val="tx1">
              <a:lumMod val="50000"/>
              <a:lumOff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a typeface="ＭＳ Ｐゴシック" charset="0"/>
            </a:endParaRPr>
          </a:p>
        </p:txBody>
      </p:sp>
      <p:sp>
        <p:nvSpPr>
          <p:cNvPr id="10" name="Rectangle 9">
            <a:extLst>
              <a:ext uri="{FF2B5EF4-FFF2-40B4-BE49-F238E27FC236}">
                <a16:creationId xmlns:a16="http://schemas.microsoft.com/office/drawing/2014/main" id="{17661375-7F38-4890-90F3-AA4965E4020B}"/>
              </a:ext>
            </a:extLst>
          </p:cNvPr>
          <p:cNvSpPr/>
          <p:nvPr/>
        </p:nvSpPr>
        <p:spPr>
          <a:xfrm>
            <a:off x="785446" y="2455982"/>
            <a:ext cx="7373816" cy="209843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1AA113E-489B-4F34-9590-2F4279D6ADAE}"/>
              </a:ext>
            </a:extLst>
          </p:cNvPr>
          <p:cNvSpPr txBox="1"/>
          <p:nvPr/>
        </p:nvSpPr>
        <p:spPr>
          <a:xfrm>
            <a:off x="7631723" y="2104290"/>
            <a:ext cx="808892" cy="461665"/>
          </a:xfrm>
          <a:prstGeom prst="rect">
            <a:avLst/>
          </a:prstGeom>
          <a:noFill/>
        </p:spPr>
        <p:txBody>
          <a:bodyPr wrap="square" rtlCol="0">
            <a:spAutoFit/>
          </a:bodyPr>
          <a:lstStyle/>
          <a:p>
            <a:r>
              <a:rPr lang="en-US" sz="2400" b="1" dirty="0">
                <a:solidFill>
                  <a:schemeClr val="accent2">
                    <a:lumMod val="75000"/>
                  </a:schemeClr>
                </a:solidFill>
              </a:rPr>
              <a:t>ESB</a:t>
            </a:r>
          </a:p>
        </p:txBody>
      </p:sp>
      <p:sp>
        <p:nvSpPr>
          <p:cNvPr id="12" name="TextBox 11">
            <a:extLst>
              <a:ext uri="{FF2B5EF4-FFF2-40B4-BE49-F238E27FC236}">
                <a16:creationId xmlns:a16="http://schemas.microsoft.com/office/drawing/2014/main" id="{28EF085D-0F96-42C8-BA0E-933DD172FA6A}"/>
              </a:ext>
            </a:extLst>
          </p:cNvPr>
          <p:cNvSpPr txBox="1"/>
          <p:nvPr/>
        </p:nvSpPr>
        <p:spPr>
          <a:xfrm>
            <a:off x="2543908" y="6165229"/>
            <a:ext cx="738554" cy="400110"/>
          </a:xfrm>
          <a:prstGeom prst="rect">
            <a:avLst/>
          </a:prstGeom>
          <a:noFill/>
        </p:spPr>
        <p:txBody>
          <a:bodyPr wrap="square" rtlCol="0">
            <a:spAutoFit/>
          </a:bodyPr>
          <a:lstStyle/>
          <a:p>
            <a:r>
              <a:rPr lang="en-US" sz="2000" dirty="0"/>
              <a:t>Apps</a:t>
            </a:r>
          </a:p>
        </p:txBody>
      </p:sp>
      <p:cxnSp>
        <p:nvCxnSpPr>
          <p:cNvPr id="13" name="Straight Arrow Connector 12">
            <a:extLst>
              <a:ext uri="{FF2B5EF4-FFF2-40B4-BE49-F238E27FC236}">
                <a16:creationId xmlns:a16="http://schemas.microsoft.com/office/drawing/2014/main" id="{6634DB3F-86B8-43D8-B1E5-9B05C3C50F44}"/>
              </a:ext>
            </a:extLst>
          </p:cNvPr>
          <p:cNvCxnSpPr/>
          <p:nvPr/>
        </p:nvCxnSpPr>
        <p:spPr>
          <a:xfrm flipH="1" flipV="1">
            <a:off x="2133601" y="5679829"/>
            <a:ext cx="668214" cy="48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96A285F-AD77-4F44-A54B-CCE931CF043B}"/>
              </a:ext>
            </a:extLst>
          </p:cNvPr>
          <p:cNvCxnSpPr/>
          <p:nvPr/>
        </p:nvCxnSpPr>
        <p:spPr>
          <a:xfrm flipH="1">
            <a:off x="2133600" y="6165229"/>
            <a:ext cx="6564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0DB0190-92D6-4D17-90D1-D59AB6528F41}"/>
              </a:ext>
            </a:extLst>
          </p:cNvPr>
          <p:cNvCxnSpPr/>
          <p:nvPr/>
        </p:nvCxnSpPr>
        <p:spPr>
          <a:xfrm flipV="1">
            <a:off x="2790092" y="5410197"/>
            <a:ext cx="123093" cy="755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1B3461-3BD8-43A2-A679-38AED1151925}"/>
              </a:ext>
            </a:extLst>
          </p:cNvPr>
          <p:cNvCxnSpPr/>
          <p:nvPr/>
        </p:nvCxnSpPr>
        <p:spPr>
          <a:xfrm flipV="1">
            <a:off x="2790092" y="5679829"/>
            <a:ext cx="832339" cy="48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CEC63E2-6966-45C5-80E1-9534EDBC007E}"/>
              </a:ext>
            </a:extLst>
          </p:cNvPr>
          <p:cNvCxnSpPr/>
          <p:nvPr/>
        </p:nvCxnSpPr>
        <p:spPr>
          <a:xfrm flipV="1">
            <a:off x="2801815" y="5787713"/>
            <a:ext cx="1846385" cy="37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38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F8AC8-CE64-48BD-8E56-A603C5FDB9E2}"/>
              </a:ext>
            </a:extLst>
          </p:cNvPr>
          <p:cNvSpPr>
            <a:spLocks noGrp="1"/>
          </p:cNvSpPr>
          <p:nvPr>
            <p:ph type="title"/>
          </p:nvPr>
        </p:nvSpPr>
        <p:spPr/>
        <p:txBody>
          <a:bodyPr/>
          <a:lstStyle/>
          <a:p>
            <a:r>
              <a:rPr lang="en-US" dirty="0"/>
              <a:t>Enterprise Service Bus (ESB)</a:t>
            </a:r>
          </a:p>
        </p:txBody>
      </p:sp>
      <p:sp>
        <p:nvSpPr>
          <p:cNvPr id="7" name="Text Placeholder 6">
            <a:extLst>
              <a:ext uri="{FF2B5EF4-FFF2-40B4-BE49-F238E27FC236}">
                <a16:creationId xmlns:a16="http://schemas.microsoft.com/office/drawing/2014/main" id="{7E2C2EE4-A2BF-42F0-B564-608452BC0819}"/>
              </a:ext>
            </a:extLst>
          </p:cNvPr>
          <p:cNvSpPr>
            <a:spLocks noGrp="1"/>
          </p:cNvSpPr>
          <p:nvPr>
            <p:ph type="body" idx="1"/>
          </p:nvPr>
        </p:nvSpPr>
        <p:spPr/>
        <p:txBody>
          <a:bodyPr/>
          <a:lstStyle/>
          <a:p>
            <a:r>
              <a:rPr lang="en-US" u="sng" dirty="0"/>
              <a:t>Core Capabilities</a:t>
            </a:r>
          </a:p>
        </p:txBody>
      </p:sp>
      <p:sp>
        <p:nvSpPr>
          <p:cNvPr id="8" name="Content Placeholder 7">
            <a:extLst>
              <a:ext uri="{FF2B5EF4-FFF2-40B4-BE49-F238E27FC236}">
                <a16:creationId xmlns:a16="http://schemas.microsoft.com/office/drawing/2014/main" id="{B35358CE-64E5-4020-B214-1AD469E2BD00}"/>
              </a:ext>
            </a:extLst>
          </p:cNvPr>
          <p:cNvSpPr>
            <a:spLocks noGrp="1"/>
          </p:cNvSpPr>
          <p:nvPr>
            <p:ph sz="half" idx="2"/>
          </p:nvPr>
        </p:nvSpPr>
        <p:spPr/>
        <p:txBody>
          <a:bodyPr>
            <a:normAutofit lnSpcReduction="10000"/>
          </a:bodyPr>
          <a:lstStyle/>
          <a:p>
            <a:r>
              <a:rPr lang="en-US" dirty="0"/>
              <a:t>Service invocation</a:t>
            </a:r>
          </a:p>
          <a:p>
            <a:r>
              <a:rPr lang="en-US" dirty="0"/>
              <a:t>Routing</a:t>
            </a:r>
          </a:p>
          <a:p>
            <a:r>
              <a:rPr lang="en-US" dirty="0"/>
              <a:t>Mediation</a:t>
            </a:r>
          </a:p>
          <a:p>
            <a:r>
              <a:rPr lang="en-US" dirty="0"/>
              <a:t>Messaging</a:t>
            </a:r>
          </a:p>
          <a:p>
            <a:r>
              <a:rPr lang="en-US" dirty="0"/>
              <a:t>Orchestration</a:t>
            </a:r>
          </a:p>
          <a:p>
            <a:r>
              <a:rPr lang="en-US" dirty="0"/>
              <a:t>Event Processing</a:t>
            </a:r>
          </a:p>
          <a:p>
            <a:r>
              <a:rPr lang="en-US" dirty="0"/>
              <a:t>Operations Mgmt.</a:t>
            </a:r>
          </a:p>
          <a:p>
            <a:r>
              <a:rPr lang="en-US" dirty="0"/>
              <a:t>Transformation</a:t>
            </a:r>
          </a:p>
          <a:p>
            <a:r>
              <a:rPr lang="en-US" dirty="0"/>
              <a:t>Security</a:t>
            </a:r>
          </a:p>
        </p:txBody>
      </p:sp>
      <p:sp>
        <p:nvSpPr>
          <p:cNvPr id="9" name="Text Placeholder 8">
            <a:extLst>
              <a:ext uri="{FF2B5EF4-FFF2-40B4-BE49-F238E27FC236}">
                <a16:creationId xmlns:a16="http://schemas.microsoft.com/office/drawing/2014/main" id="{5A55151A-AD4B-4829-93D1-8C8F1FFD598E}"/>
              </a:ext>
            </a:extLst>
          </p:cNvPr>
          <p:cNvSpPr>
            <a:spLocks noGrp="1"/>
          </p:cNvSpPr>
          <p:nvPr>
            <p:ph type="body" sz="quarter" idx="3"/>
          </p:nvPr>
        </p:nvSpPr>
        <p:spPr/>
        <p:txBody>
          <a:bodyPr/>
          <a:lstStyle/>
          <a:p>
            <a:r>
              <a:rPr lang="en-US" u="sng" dirty="0"/>
              <a:t>Issues &amp; Challenges</a:t>
            </a:r>
          </a:p>
        </p:txBody>
      </p:sp>
      <p:sp>
        <p:nvSpPr>
          <p:cNvPr id="10" name="Content Placeholder 9">
            <a:extLst>
              <a:ext uri="{FF2B5EF4-FFF2-40B4-BE49-F238E27FC236}">
                <a16:creationId xmlns:a16="http://schemas.microsoft.com/office/drawing/2014/main" id="{FCEF6B4D-8FBC-45F7-8EC2-22FE113F9253}"/>
              </a:ext>
            </a:extLst>
          </p:cNvPr>
          <p:cNvSpPr>
            <a:spLocks noGrp="1"/>
          </p:cNvSpPr>
          <p:nvPr>
            <p:ph sz="quarter" idx="4"/>
          </p:nvPr>
        </p:nvSpPr>
        <p:spPr/>
        <p:txBody>
          <a:bodyPr>
            <a:normAutofit lnSpcReduction="10000"/>
          </a:bodyPr>
          <a:lstStyle/>
          <a:p>
            <a:r>
              <a:rPr lang="en-US" dirty="0"/>
              <a:t>Became too big, complex, heavyweight and expensive</a:t>
            </a:r>
          </a:p>
          <a:p>
            <a:r>
              <a:rPr lang="en-US" dirty="0"/>
              <a:t>Needed specialized skills, which led to centralized “ESB Team”</a:t>
            </a:r>
          </a:p>
          <a:p>
            <a:r>
              <a:rPr lang="en-US" dirty="0"/>
              <a:t>Too slow to adopt, and teams started to work around it</a:t>
            </a:r>
          </a:p>
          <a:p>
            <a:endParaRPr lang="en-US" dirty="0"/>
          </a:p>
          <a:p>
            <a:endParaRPr lang="en-US" dirty="0"/>
          </a:p>
        </p:txBody>
      </p:sp>
      <p:sp>
        <p:nvSpPr>
          <p:cNvPr id="4" name="Date Placeholder 3">
            <a:extLst>
              <a:ext uri="{FF2B5EF4-FFF2-40B4-BE49-F238E27FC236}">
                <a16:creationId xmlns:a16="http://schemas.microsoft.com/office/drawing/2014/main" id="{A3D6E455-C6C1-492A-B1AE-39CA4E740DD0}"/>
              </a:ext>
            </a:extLst>
          </p:cNvPr>
          <p:cNvSpPr>
            <a:spLocks noGrp="1"/>
          </p:cNvSpPr>
          <p:nvPr>
            <p:ph type="dt" sz="half" idx="10"/>
          </p:nvPr>
        </p:nvSpPr>
        <p:spPr/>
        <p:txBody>
          <a:bodyPr/>
          <a:lstStyle/>
          <a:p>
            <a:fld id="{D00892A4-626F-4F22-9A5D-7A6FDA3102F5}" type="datetime1">
              <a:rPr lang="en-US" smtClean="0"/>
              <a:t>11/1/2021</a:t>
            </a:fld>
            <a:endParaRPr lang="en-US" dirty="0"/>
          </a:p>
        </p:txBody>
      </p:sp>
      <p:sp>
        <p:nvSpPr>
          <p:cNvPr id="5" name="Slide Number Placeholder 4">
            <a:extLst>
              <a:ext uri="{FF2B5EF4-FFF2-40B4-BE49-F238E27FC236}">
                <a16:creationId xmlns:a16="http://schemas.microsoft.com/office/drawing/2014/main" id="{4D7A1AE3-F4B7-4A7B-82A7-B8D8E89DBA37}"/>
              </a:ext>
            </a:extLst>
          </p:cNvPr>
          <p:cNvSpPr>
            <a:spLocks noGrp="1"/>
          </p:cNvSpPr>
          <p:nvPr>
            <p:ph type="sldNum" sz="quarter" idx="11"/>
          </p:nvPr>
        </p:nvSpPr>
        <p:spPr/>
        <p:txBody>
          <a:bodyPr/>
          <a:lstStyle/>
          <a:p>
            <a:fld id="{1394A405-A56A-447D-AF03-5FB891AC25A7}" type="slidenum">
              <a:rPr lang="en-US" smtClean="0"/>
              <a:pPr/>
              <a:t>8</a:t>
            </a:fld>
            <a:endParaRPr lang="en-US" dirty="0"/>
          </a:p>
        </p:txBody>
      </p:sp>
      <p:sp>
        <p:nvSpPr>
          <p:cNvPr id="6" name="Footer Placeholder 5">
            <a:extLst>
              <a:ext uri="{FF2B5EF4-FFF2-40B4-BE49-F238E27FC236}">
                <a16:creationId xmlns:a16="http://schemas.microsoft.com/office/drawing/2014/main" id="{E799F5CE-88E6-4AF6-8E4F-3CAB78385149}"/>
              </a:ext>
            </a:extLst>
          </p:cNvPr>
          <p:cNvSpPr>
            <a:spLocks noGrp="1"/>
          </p:cNvSpPr>
          <p:nvPr>
            <p:ph type="ftr" sz="quarter" idx="12"/>
          </p:nvPr>
        </p:nvSpPr>
        <p:spPr/>
        <p:txBody>
          <a:bodyPr/>
          <a:lstStyle/>
          <a:p>
            <a:r>
              <a:rPr lang="en-US"/>
              <a:t>EAI, B2B and Integration Challenges</a:t>
            </a:r>
            <a:endParaRPr lang="en-US" dirty="0"/>
          </a:p>
        </p:txBody>
      </p:sp>
    </p:spTree>
    <p:extLst>
      <p:ext uri="{BB962C8B-B14F-4D97-AF65-F5344CB8AC3E}">
        <p14:creationId xmlns:p14="http://schemas.microsoft.com/office/powerpoint/2010/main" val="2767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xEl>
                                              <p:pRg st="1" end="1"/>
                                            </p:txEl>
                                          </p:spTgt>
                                        </p:tgtEl>
                                        <p:attrNameLst>
                                          <p:attrName>style.visibility</p:attrName>
                                        </p:attrNameLst>
                                      </p:cBhvr>
                                      <p:to>
                                        <p:strVal val="visible"/>
                                      </p:to>
                                    </p:set>
                                    <p:animEffect transition="in" filter="fade">
                                      <p:cBhvr>
                                        <p:cTn id="30" dur="500"/>
                                        <p:tgtEl>
                                          <p:spTgt spid="10">
                                            <p:txEl>
                                              <p:pRg st="1" end="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fade">
                                      <p:cBhvr>
                                        <p:cTn id="3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18964</TotalTime>
  <Words>3149</Words>
  <Application>Microsoft Office PowerPoint</Application>
  <PresentationFormat>On-screen Show (4:3)</PresentationFormat>
  <Paragraphs>479</Paragraphs>
  <Slides>38</Slides>
  <Notes>18</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6" baseType="lpstr">
      <vt:lpstr>Arial</vt:lpstr>
      <vt:lpstr>Calibri</vt:lpstr>
      <vt:lpstr>Corbel</vt:lpstr>
      <vt:lpstr>Roboto</vt:lpstr>
      <vt:lpstr>Times New Roman</vt:lpstr>
      <vt:lpstr>Wingdings</vt:lpstr>
      <vt:lpstr>Office Theme</vt:lpstr>
      <vt:lpstr>Visio</vt:lpstr>
      <vt:lpstr>EAI, B2B and Integration Challenges</vt:lpstr>
      <vt:lpstr>Agenda</vt:lpstr>
      <vt:lpstr>Application Integration (recap)</vt:lpstr>
      <vt:lpstr>Solution?</vt:lpstr>
      <vt:lpstr>... but what about the Enterprise?</vt:lpstr>
      <vt:lpstr>Enterprise Application Integration (EAI) Challenges</vt:lpstr>
      <vt:lpstr>Enterprise Middleware</vt:lpstr>
      <vt:lpstr>Traditional Middleware Solution: Enterprise Service Bus (ESB)</vt:lpstr>
      <vt:lpstr>Enterprise Service Bus (ESB)</vt:lpstr>
      <vt:lpstr>Modern Solutions</vt:lpstr>
      <vt:lpstr>API Gateway</vt:lpstr>
      <vt:lpstr>Event Broker / Event Service Bus</vt:lpstr>
      <vt:lpstr>Reactive Microservices</vt:lpstr>
      <vt:lpstr>API Gateway Products</vt:lpstr>
      <vt:lpstr>API Gateway – Core Capabilities</vt:lpstr>
      <vt:lpstr>API Lifecycle Management</vt:lpstr>
      <vt:lpstr>API Security</vt:lpstr>
      <vt:lpstr>API Security – Top 10 vulnerabilities</vt:lpstr>
      <vt:lpstr>API Security – Best Practices</vt:lpstr>
      <vt:lpstr>JSON Web Token (JWT)</vt:lpstr>
      <vt:lpstr>JWT (contd.)</vt:lpstr>
      <vt:lpstr>How does JWT Work?</vt:lpstr>
      <vt:lpstr>How does JWT work – contd.</vt:lpstr>
      <vt:lpstr>Business to Business (B2B)</vt:lpstr>
      <vt:lpstr>Extended Enterprise or B2B</vt:lpstr>
      <vt:lpstr>Why Extended Enterprise?</vt:lpstr>
      <vt:lpstr>Characteristics of B2B integration</vt:lpstr>
      <vt:lpstr>Characteristics of B2B integration – Modes of Integration</vt:lpstr>
      <vt:lpstr>Key computational challenges</vt:lpstr>
      <vt:lpstr>B2B  Technology Solutions</vt:lpstr>
      <vt:lpstr>… do you have an API for that?</vt:lpstr>
      <vt:lpstr>API Models</vt:lpstr>
      <vt:lpstr>Batch Applications</vt:lpstr>
      <vt:lpstr>What is a Batch App?</vt:lpstr>
      <vt:lpstr>Why Batch App?</vt:lpstr>
      <vt:lpstr>Supported in the Cloud</vt:lpstr>
      <vt:lpstr>What have we learned?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J. Herold</dc:creator>
  <cp:lastModifiedBy>Kumar, Praveen</cp:lastModifiedBy>
  <cp:revision>808</cp:revision>
  <dcterms:created xsi:type="dcterms:W3CDTF">2011-08-04T21:09:46Z</dcterms:created>
  <dcterms:modified xsi:type="dcterms:W3CDTF">2021-11-02T14:51:25Z</dcterms:modified>
</cp:coreProperties>
</file>