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2"/>
  </p:notesMasterIdLst>
  <p:sldIdLst>
    <p:sldId id="256" r:id="rId5"/>
    <p:sldId id="257" r:id="rId6"/>
    <p:sldId id="264" r:id="rId7"/>
    <p:sldId id="258" r:id="rId8"/>
    <p:sldId id="281" r:id="rId9"/>
    <p:sldId id="288" r:id="rId10"/>
    <p:sldId id="292" r:id="rId11"/>
    <p:sldId id="266" r:id="rId12"/>
    <p:sldId id="268" r:id="rId13"/>
    <p:sldId id="280" r:id="rId14"/>
    <p:sldId id="293" r:id="rId15"/>
    <p:sldId id="282" r:id="rId16"/>
    <p:sldId id="285" r:id="rId17"/>
    <p:sldId id="286" r:id="rId18"/>
    <p:sldId id="287" r:id="rId19"/>
    <p:sldId id="289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03FF1-D305-416C-8365-6BF5D401D188}" v="225" dt="2020-11-11T03:12:16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reya, Kadambari" userId="49740c30-fd31-4728-b2d0-2d89da753964" providerId="ADAL" clId="{361A5192-F8AC-4A21-9674-288B27DD084A}"/>
    <pc:docChg chg="undo redo custSel addSld delSld modSld">
      <pc:chgData name="Athreya, Kadambari" userId="49740c30-fd31-4728-b2d0-2d89da753964" providerId="ADAL" clId="{361A5192-F8AC-4A21-9674-288B27DD084A}" dt="2020-07-15T23:34:51.396" v="355" actId="255"/>
      <pc:docMkLst>
        <pc:docMk/>
      </pc:docMkLst>
      <pc:sldChg chg="addSp delSp modSp">
        <pc:chgData name="Athreya, Kadambari" userId="49740c30-fd31-4728-b2d0-2d89da753964" providerId="ADAL" clId="{361A5192-F8AC-4A21-9674-288B27DD084A}" dt="2020-07-15T22:32:49.594" v="66" actId="478"/>
        <pc:sldMkLst>
          <pc:docMk/>
          <pc:sldMk cId="4200093443" sldId="256"/>
        </pc:sldMkLst>
        <pc:spChg chg="add del mod">
          <ac:chgData name="Athreya, Kadambari" userId="49740c30-fd31-4728-b2d0-2d89da753964" providerId="ADAL" clId="{361A5192-F8AC-4A21-9674-288B27DD084A}" dt="2020-07-15T22:27:17.887" v="4"/>
          <ac:spMkLst>
            <pc:docMk/>
            <pc:sldMk cId="4200093443" sldId="256"/>
            <ac:spMk id="2" creationId="{BBA31F3C-7FC5-46BE-B0DD-60E439035AE4}"/>
          </ac:spMkLst>
        </pc:spChg>
        <pc:spChg chg="mod">
          <ac:chgData name="Athreya, Kadambari" userId="49740c30-fd31-4728-b2d0-2d89da753964" providerId="ADAL" clId="{361A5192-F8AC-4A21-9674-288B27DD084A}" dt="2020-07-15T22:27:57.185" v="18" actId="115"/>
          <ac:spMkLst>
            <pc:docMk/>
            <pc:sldMk cId="4200093443" sldId="256"/>
            <ac:spMk id="3" creationId="{1C23F6DE-3299-480C-AABF-67B450FDA6FD}"/>
          </ac:spMkLst>
        </pc:spChg>
        <pc:spChg chg="add del">
          <ac:chgData name="Athreya, Kadambari" userId="49740c30-fd31-4728-b2d0-2d89da753964" providerId="ADAL" clId="{361A5192-F8AC-4A21-9674-288B27DD084A}" dt="2020-07-15T22:32:49.594" v="66" actId="478"/>
          <ac:spMkLst>
            <pc:docMk/>
            <pc:sldMk cId="4200093443" sldId="256"/>
            <ac:spMk id="4" creationId="{456CFFAE-2DBD-4CD4-AC94-D825156430C1}"/>
          </ac:spMkLst>
        </pc:spChg>
        <pc:spChg chg="add del">
          <ac:chgData name="Athreya, Kadambari" userId="49740c30-fd31-4728-b2d0-2d89da753964" providerId="ADAL" clId="{361A5192-F8AC-4A21-9674-288B27DD084A}" dt="2020-07-15T22:27:17.854" v="3"/>
          <ac:spMkLst>
            <pc:docMk/>
            <pc:sldMk cId="4200093443" sldId="256"/>
            <ac:spMk id="5" creationId="{90FC5662-7FC6-4DA7-A67C-B489E193B131}"/>
          </ac:spMkLst>
        </pc:spChg>
      </pc:sldChg>
      <pc:sldChg chg="addSp delSp modSp">
        <pc:chgData name="Athreya, Kadambari" userId="49740c30-fd31-4728-b2d0-2d89da753964" providerId="ADAL" clId="{361A5192-F8AC-4A21-9674-288B27DD084A}" dt="2020-07-15T22:30:06.712" v="48"/>
        <pc:sldMkLst>
          <pc:docMk/>
          <pc:sldMk cId="3589524111" sldId="257"/>
        </pc:sldMkLst>
        <pc:spChg chg="mod">
          <ac:chgData name="Athreya, Kadambari" userId="49740c30-fd31-4728-b2d0-2d89da753964" providerId="ADAL" clId="{361A5192-F8AC-4A21-9674-288B27DD084A}" dt="2020-07-15T22:29:06.299" v="42" actId="20577"/>
          <ac:spMkLst>
            <pc:docMk/>
            <pc:sldMk cId="3589524111" sldId="257"/>
            <ac:spMk id="3" creationId="{DC1F53CB-67F2-4223-BAE0-6561F2C6FBEA}"/>
          </ac:spMkLst>
        </pc:spChg>
        <pc:spChg chg="add del">
          <ac:chgData name="Athreya, Kadambari" userId="49740c30-fd31-4728-b2d0-2d89da753964" providerId="ADAL" clId="{361A5192-F8AC-4A21-9674-288B27DD084A}" dt="2020-07-15T22:30:01.602" v="46"/>
          <ac:spMkLst>
            <pc:docMk/>
            <pc:sldMk cId="3589524111" sldId="257"/>
            <ac:spMk id="6" creationId="{520B49C8-B91D-4103-B7B4-E0214E132093}"/>
          </ac:spMkLst>
        </pc:spChg>
        <pc:spChg chg="add del">
          <ac:chgData name="Athreya, Kadambari" userId="49740c30-fd31-4728-b2d0-2d89da753964" providerId="ADAL" clId="{361A5192-F8AC-4A21-9674-288B27DD084A}" dt="2020-07-15T22:30:06.712" v="48"/>
          <ac:spMkLst>
            <pc:docMk/>
            <pc:sldMk cId="3589524111" sldId="257"/>
            <ac:spMk id="8" creationId="{DA27B58B-74A5-44FD-9285-89E1BEB98870}"/>
          </ac:spMkLst>
        </pc:spChg>
      </pc:sldChg>
      <pc:sldChg chg="addSp delSp modSp del">
        <pc:chgData name="Athreya, Kadambari" userId="49740c30-fd31-4728-b2d0-2d89da753964" providerId="ADAL" clId="{361A5192-F8AC-4A21-9674-288B27DD084A}" dt="2020-07-15T22:29:51.997" v="44" actId="2696"/>
        <pc:sldMkLst>
          <pc:docMk/>
          <pc:sldMk cId="2516312366" sldId="258"/>
        </pc:sldMkLst>
        <pc:spChg chg="del">
          <ac:chgData name="Athreya, Kadambari" userId="49740c30-fd31-4728-b2d0-2d89da753964" providerId="ADAL" clId="{361A5192-F8AC-4A21-9674-288B27DD084A}" dt="2020-07-15T22:29:45.301" v="43" actId="478"/>
          <ac:spMkLst>
            <pc:docMk/>
            <pc:sldMk cId="2516312366" sldId="258"/>
            <ac:spMk id="2" creationId="{D4C2820B-F967-45ED-8EF2-717AEC3F285C}"/>
          </ac:spMkLst>
        </pc:spChg>
        <pc:spChg chg="add mod">
          <ac:chgData name="Athreya, Kadambari" userId="49740c30-fd31-4728-b2d0-2d89da753964" providerId="ADAL" clId="{361A5192-F8AC-4A21-9674-288B27DD084A}" dt="2020-07-15T22:29:45.301" v="43" actId="478"/>
          <ac:spMkLst>
            <pc:docMk/>
            <pc:sldMk cId="2516312366" sldId="258"/>
            <ac:spMk id="6" creationId="{2C280BEA-984B-42FE-B978-575308620608}"/>
          </ac:spMkLst>
        </pc:spChg>
      </pc:sldChg>
      <pc:sldChg chg="addSp delSp modSp add delAnim">
        <pc:chgData name="Athreya, Kadambari" userId="49740c30-fd31-4728-b2d0-2d89da753964" providerId="ADAL" clId="{361A5192-F8AC-4A21-9674-288B27DD084A}" dt="2020-07-15T22:44:14.961" v="336" actId="20577"/>
        <pc:sldMkLst>
          <pc:docMk/>
          <pc:sldMk cId="3732256851" sldId="258"/>
        </pc:sldMkLst>
        <pc:spChg chg="mod">
          <ac:chgData name="Athreya, Kadambari" userId="49740c30-fd31-4728-b2d0-2d89da753964" providerId="ADAL" clId="{361A5192-F8AC-4A21-9674-288B27DD084A}" dt="2020-07-15T22:43:45.778" v="323" actId="1076"/>
          <ac:spMkLst>
            <pc:docMk/>
            <pc:sldMk cId="3732256851" sldId="258"/>
            <ac:spMk id="2" creationId="{0BBD82BC-3028-4115-8F9D-05B7DD0CD4E3}"/>
          </ac:spMkLst>
        </pc:spChg>
        <pc:spChg chg="mod">
          <ac:chgData name="Athreya, Kadambari" userId="49740c30-fd31-4728-b2d0-2d89da753964" providerId="ADAL" clId="{361A5192-F8AC-4A21-9674-288B27DD084A}" dt="2020-07-15T22:42:47.428" v="300" actId="14100"/>
          <ac:spMkLst>
            <pc:docMk/>
            <pc:sldMk cId="3732256851" sldId="258"/>
            <ac:spMk id="3" creationId="{37C7D53F-37FC-4817-A350-3F2D46DE8704}"/>
          </ac:spMkLst>
        </pc:spChg>
        <pc:spChg chg="del mod">
          <ac:chgData name="Athreya, Kadambari" userId="49740c30-fd31-4728-b2d0-2d89da753964" providerId="ADAL" clId="{361A5192-F8AC-4A21-9674-288B27DD084A}" dt="2020-07-15T22:43:40.811" v="322" actId="478"/>
          <ac:spMkLst>
            <pc:docMk/>
            <pc:sldMk cId="3732256851" sldId="258"/>
            <ac:spMk id="4" creationId="{0AC04571-6164-44F3-A26E-9965DAC88EE4}"/>
          </ac:spMkLst>
        </pc:spChg>
        <pc:spChg chg="del mod">
          <ac:chgData name="Athreya, Kadambari" userId="49740c30-fd31-4728-b2d0-2d89da753964" providerId="ADAL" clId="{361A5192-F8AC-4A21-9674-288B27DD084A}" dt="2020-07-15T22:43:36.784" v="321" actId="478"/>
          <ac:spMkLst>
            <pc:docMk/>
            <pc:sldMk cId="3732256851" sldId="258"/>
            <ac:spMk id="5" creationId="{5A7AD0CE-1B65-4122-8224-DB6BD4478C94}"/>
          </ac:spMkLst>
        </pc:spChg>
        <pc:spChg chg="add mod">
          <ac:chgData name="Athreya, Kadambari" userId="49740c30-fd31-4728-b2d0-2d89da753964" providerId="ADAL" clId="{361A5192-F8AC-4A21-9674-288B27DD084A}" dt="2020-07-15T22:43:11.602" v="308" actId="1076"/>
          <ac:spMkLst>
            <pc:docMk/>
            <pc:sldMk cId="3732256851" sldId="258"/>
            <ac:spMk id="8" creationId="{B5562307-C056-4CFA-B3B4-13E0AC7B1D8B}"/>
          </ac:spMkLst>
        </pc:spChg>
        <pc:spChg chg="add mod">
          <ac:chgData name="Athreya, Kadambari" userId="49740c30-fd31-4728-b2d0-2d89da753964" providerId="ADAL" clId="{361A5192-F8AC-4A21-9674-288B27DD084A}" dt="2020-07-15T22:44:14.961" v="336" actId="20577"/>
          <ac:spMkLst>
            <pc:docMk/>
            <pc:sldMk cId="3732256851" sldId="258"/>
            <ac:spMk id="9" creationId="{F1C7817A-A85D-4277-B0A1-255A358433C7}"/>
          </ac:spMkLst>
        </pc:spChg>
        <pc:spChg chg="add mod">
          <ac:chgData name="Athreya, Kadambari" userId="49740c30-fd31-4728-b2d0-2d89da753964" providerId="ADAL" clId="{361A5192-F8AC-4A21-9674-288B27DD084A}" dt="2020-07-15T22:43:58.415" v="331" actId="14100"/>
          <ac:spMkLst>
            <pc:docMk/>
            <pc:sldMk cId="3732256851" sldId="258"/>
            <ac:spMk id="10" creationId="{6F794C6E-1549-42A2-AE01-582742711B2F}"/>
          </ac:spMkLst>
        </pc:spChg>
      </pc:sldChg>
      <pc:sldChg chg="del">
        <pc:chgData name="Athreya, Kadambari" userId="49740c30-fd31-4728-b2d0-2d89da753964" providerId="ADAL" clId="{361A5192-F8AC-4A21-9674-288B27DD084A}" dt="2020-07-15T22:31:43.915" v="53" actId="2696"/>
        <pc:sldMkLst>
          <pc:docMk/>
          <pc:sldMk cId="3533605642" sldId="259"/>
        </pc:sldMkLst>
      </pc:sldChg>
      <pc:sldChg chg="del">
        <pc:chgData name="Athreya, Kadambari" userId="49740c30-fd31-4728-b2d0-2d89da753964" providerId="ADAL" clId="{361A5192-F8AC-4A21-9674-288B27DD084A}" dt="2020-07-15T22:31:43.898" v="52" actId="2696"/>
        <pc:sldMkLst>
          <pc:docMk/>
          <pc:sldMk cId="2361874073" sldId="260"/>
        </pc:sldMkLst>
      </pc:sldChg>
      <pc:sldChg chg="del">
        <pc:chgData name="Athreya, Kadambari" userId="49740c30-fd31-4728-b2d0-2d89da753964" providerId="ADAL" clId="{361A5192-F8AC-4A21-9674-288B27DD084A}" dt="2020-07-15T22:31:43.925" v="54" actId="2696"/>
        <pc:sldMkLst>
          <pc:docMk/>
          <pc:sldMk cId="373411536" sldId="261"/>
        </pc:sldMkLst>
      </pc:sldChg>
      <pc:sldChg chg="del">
        <pc:chgData name="Athreya, Kadambari" userId="49740c30-fd31-4728-b2d0-2d89da753964" providerId="ADAL" clId="{361A5192-F8AC-4A21-9674-288B27DD084A}" dt="2020-07-15T22:31:43.944" v="55" actId="2696"/>
        <pc:sldMkLst>
          <pc:docMk/>
          <pc:sldMk cId="3068670988" sldId="262"/>
        </pc:sldMkLst>
      </pc:sldChg>
      <pc:sldChg chg="del">
        <pc:chgData name="Athreya, Kadambari" userId="49740c30-fd31-4728-b2d0-2d89da753964" providerId="ADAL" clId="{361A5192-F8AC-4A21-9674-288B27DD084A}" dt="2020-07-15T22:31:43.968" v="56" actId="2696"/>
        <pc:sldMkLst>
          <pc:docMk/>
          <pc:sldMk cId="4241097091" sldId="263"/>
        </pc:sldMkLst>
      </pc:sldChg>
      <pc:sldChg chg="modSp add">
        <pc:chgData name="Athreya, Kadambari" userId="49740c30-fd31-4728-b2d0-2d89da753964" providerId="ADAL" clId="{361A5192-F8AC-4A21-9674-288B27DD084A}" dt="2020-07-15T22:37:52.048" v="185" actId="20577"/>
        <pc:sldMkLst>
          <pc:docMk/>
          <pc:sldMk cId="3271504536" sldId="264"/>
        </pc:sldMkLst>
        <pc:spChg chg="mod">
          <ac:chgData name="Athreya, Kadambari" userId="49740c30-fd31-4728-b2d0-2d89da753964" providerId="ADAL" clId="{361A5192-F8AC-4A21-9674-288B27DD084A}" dt="2020-07-15T22:37:52.048" v="185" actId="20577"/>
          <ac:spMkLst>
            <pc:docMk/>
            <pc:sldMk cId="3271504536" sldId="264"/>
            <ac:spMk id="3" creationId="{E1B1139F-F356-4858-AB22-284BB626B4DC}"/>
          </ac:spMkLst>
        </pc:spChg>
      </pc:sldChg>
      <pc:sldChg chg="modSp add">
        <pc:chgData name="Athreya, Kadambari" userId="49740c30-fd31-4728-b2d0-2d89da753964" providerId="ADAL" clId="{361A5192-F8AC-4A21-9674-288B27DD084A}" dt="2020-07-15T22:33:30.094" v="69" actId="1076"/>
        <pc:sldMkLst>
          <pc:docMk/>
          <pc:sldMk cId="2024070231" sldId="266"/>
        </pc:sldMkLst>
        <pc:spChg chg="mod">
          <ac:chgData name="Athreya, Kadambari" userId="49740c30-fd31-4728-b2d0-2d89da753964" providerId="ADAL" clId="{361A5192-F8AC-4A21-9674-288B27DD084A}" dt="2020-07-15T22:33:30.094" v="69" actId="1076"/>
          <ac:spMkLst>
            <pc:docMk/>
            <pc:sldMk cId="2024070231" sldId="266"/>
            <ac:spMk id="2" creationId="{A6022D72-9D93-49D3-AE2C-50E5E2722D69}"/>
          </ac:spMkLst>
        </pc:spChg>
      </pc:sldChg>
      <pc:sldChg chg="modSp add modAnim">
        <pc:chgData name="Athreya, Kadambari" userId="49740c30-fd31-4728-b2d0-2d89da753964" providerId="ADAL" clId="{361A5192-F8AC-4A21-9674-288B27DD084A}" dt="2020-07-15T23:34:51.396" v="355" actId="255"/>
        <pc:sldMkLst>
          <pc:docMk/>
          <pc:sldMk cId="299277262" sldId="267"/>
        </pc:sldMkLst>
        <pc:spChg chg="mod">
          <ac:chgData name="Athreya, Kadambari" userId="49740c30-fd31-4728-b2d0-2d89da753964" providerId="ADAL" clId="{361A5192-F8AC-4A21-9674-288B27DD084A}" dt="2020-07-15T23:34:51.396" v="355" actId="255"/>
          <ac:spMkLst>
            <pc:docMk/>
            <pc:sldMk cId="299277262" sldId="267"/>
            <ac:spMk id="3" creationId="{2FAC0C26-26CC-45A4-B564-E9FF0FF1DBB7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1803181414" sldId="268"/>
        </pc:sldMkLst>
      </pc:sldChg>
      <pc:sldChg chg="modSp add">
        <pc:chgData name="Athreya, Kadambari" userId="49740c30-fd31-4728-b2d0-2d89da753964" providerId="ADAL" clId="{361A5192-F8AC-4A21-9674-288B27DD084A}" dt="2020-07-15T22:39:01.406" v="203" actId="1036"/>
        <pc:sldMkLst>
          <pc:docMk/>
          <pc:sldMk cId="3887209148" sldId="280"/>
        </pc:sldMkLst>
        <pc:spChg chg="mod">
          <ac:chgData name="Athreya, Kadambari" userId="49740c30-fd31-4728-b2d0-2d89da753964" providerId="ADAL" clId="{361A5192-F8AC-4A21-9674-288B27DD084A}" dt="2020-07-15T22:38:56.528" v="195" actId="1036"/>
          <ac:spMkLst>
            <pc:docMk/>
            <pc:sldMk cId="3887209148" sldId="280"/>
            <ac:spMk id="2" creationId="{DC1DCB30-189C-483E-8710-7ADFAF2C527F}"/>
          </ac:spMkLst>
        </pc:spChg>
        <pc:spChg chg="mod">
          <ac:chgData name="Athreya, Kadambari" userId="49740c30-fd31-4728-b2d0-2d89da753964" providerId="ADAL" clId="{361A5192-F8AC-4A21-9674-288B27DD084A}" dt="2020-07-15T22:39:01.406" v="203" actId="1036"/>
          <ac:spMkLst>
            <pc:docMk/>
            <pc:sldMk cId="3887209148" sldId="280"/>
            <ac:spMk id="5" creationId="{863B4C05-CE7A-4D66-93B4-F25F44EE95E4}"/>
          </ac:spMkLst>
        </pc:spChg>
        <pc:picChg chg="mod">
          <ac:chgData name="Athreya, Kadambari" userId="49740c30-fd31-4728-b2d0-2d89da753964" providerId="ADAL" clId="{361A5192-F8AC-4A21-9674-288B27DD084A}" dt="2020-07-15T22:38:56.528" v="195" actId="1036"/>
          <ac:picMkLst>
            <pc:docMk/>
            <pc:sldMk cId="3887209148" sldId="280"/>
            <ac:picMk id="4" creationId="{D922878D-630E-4C61-B3F6-D49FCCEE7985}"/>
          </ac:picMkLst>
        </pc:pic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23554241" sldId="281"/>
        </pc:sldMkLst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251751522" sldId="282"/>
        </pc:sldMkLst>
      </pc:sldChg>
      <pc:sldChg chg="modSp add">
        <pc:chgData name="Athreya, Kadambari" userId="49740c30-fd31-4728-b2d0-2d89da753964" providerId="ADAL" clId="{361A5192-F8AC-4A21-9674-288B27DD084A}" dt="2020-07-15T22:32:00.181" v="59" actId="27636"/>
        <pc:sldMkLst>
          <pc:docMk/>
          <pc:sldMk cId="1992771106" sldId="285"/>
        </pc:sldMkLst>
        <pc:spChg chg="mod">
          <ac:chgData name="Athreya, Kadambari" userId="49740c30-fd31-4728-b2d0-2d89da753964" providerId="ADAL" clId="{361A5192-F8AC-4A21-9674-288B27DD084A}" dt="2020-07-15T22:32:00.181" v="59" actId="27636"/>
          <ac:spMkLst>
            <pc:docMk/>
            <pc:sldMk cId="1992771106" sldId="285"/>
            <ac:spMk id="2" creationId="{A1D16323-1B95-447B-A407-6E221A3AAE5E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3961850765" sldId="286"/>
        </pc:sldMkLst>
      </pc:sldChg>
      <pc:sldChg chg="modSp add">
        <pc:chgData name="Athreya, Kadambari" userId="49740c30-fd31-4728-b2d0-2d89da753964" providerId="ADAL" clId="{361A5192-F8AC-4A21-9674-288B27DD084A}" dt="2020-07-15T22:34:33.121" v="122" actId="1076"/>
        <pc:sldMkLst>
          <pc:docMk/>
          <pc:sldMk cId="833020516" sldId="287"/>
        </pc:sldMkLst>
        <pc:spChg chg="mod">
          <ac:chgData name="Athreya, Kadambari" userId="49740c30-fd31-4728-b2d0-2d89da753964" providerId="ADAL" clId="{361A5192-F8AC-4A21-9674-288B27DD084A}" dt="2020-07-15T22:34:33.121" v="122" actId="1076"/>
          <ac:spMkLst>
            <pc:docMk/>
            <pc:sldMk cId="833020516" sldId="287"/>
            <ac:spMk id="2" creationId="{A1D16323-1B95-447B-A407-6E221A3AAE5E}"/>
          </ac:spMkLst>
        </pc:spChg>
        <pc:spChg chg="mod">
          <ac:chgData name="Athreya, Kadambari" userId="49740c30-fd31-4728-b2d0-2d89da753964" providerId="ADAL" clId="{361A5192-F8AC-4A21-9674-288B27DD084A}" dt="2020-07-15T22:34:29.091" v="121" actId="1036"/>
          <ac:spMkLst>
            <pc:docMk/>
            <pc:sldMk cId="833020516" sldId="287"/>
            <ac:spMk id="4" creationId="{CCE77EDD-3CF1-4578-A483-6FD9702397CF}"/>
          </ac:spMkLst>
        </pc:spChg>
        <pc:spChg chg="mod">
          <ac:chgData name="Athreya, Kadambari" userId="49740c30-fd31-4728-b2d0-2d89da753964" providerId="ADAL" clId="{361A5192-F8AC-4A21-9674-288B27DD084A}" dt="2020-07-15T22:34:29.091" v="121" actId="1036"/>
          <ac:spMkLst>
            <pc:docMk/>
            <pc:sldMk cId="833020516" sldId="287"/>
            <ac:spMk id="5" creationId="{011D5065-1464-4676-8E05-FEE9D89A30FE}"/>
          </ac:spMkLst>
        </pc:spChg>
      </pc:sldChg>
      <pc:sldChg chg="modSp add">
        <pc:chgData name="Athreya, Kadambari" userId="49740c30-fd31-4728-b2d0-2d89da753964" providerId="ADAL" clId="{361A5192-F8AC-4A21-9674-288B27DD084A}" dt="2020-07-15T22:33:17.950" v="67" actId="1076"/>
        <pc:sldMkLst>
          <pc:docMk/>
          <pc:sldMk cId="3261471693" sldId="288"/>
        </pc:sldMkLst>
        <pc:spChg chg="mod">
          <ac:chgData name="Athreya, Kadambari" userId="49740c30-fd31-4728-b2d0-2d89da753964" providerId="ADAL" clId="{361A5192-F8AC-4A21-9674-288B27DD084A}" dt="2020-07-15T22:33:17.950" v="67" actId="1076"/>
          <ac:spMkLst>
            <pc:docMk/>
            <pc:sldMk cId="3261471693" sldId="288"/>
            <ac:spMk id="2" creationId="{4A8F3576-4E5A-4F72-91F5-0095B411B0BC}"/>
          </ac:spMkLst>
        </pc:spChg>
      </pc:sldChg>
      <pc:sldChg chg="add">
        <pc:chgData name="Athreya, Kadambari" userId="49740c30-fd31-4728-b2d0-2d89da753964" providerId="ADAL" clId="{361A5192-F8AC-4A21-9674-288B27DD084A}" dt="2020-07-15T22:31:59.843" v="57"/>
        <pc:sldMkLst>
          <pc:docMk/>
          <pc:sldMk cId="4191923580" sldId="289"/>
        </pc:sldMkLst>
      </pc:sldChg>
      <pc:sldChg chg="modSp add">
        <pc:chgData name="Athreya, Kadambari" userId="49740c30-fd31-4728-b2d0-2d89da753964" providerId="ADAL" clId="{361A5192-F8AC-4A21-9674-288B27DD084A}" dt="2020-07-15T22:33:24.234" v="68" actId="1076"/>
        <pc:sldMkLst>
          <pc:docMk/>
          <pc:sldMk cId="650363487" sldId="292"/>
        </pc:sldMkLst>
        <pc:spChg chg="mod">
          <ac:chgData name="Athreya, Kadambari" userId="49740c30-fd31-4728-b2d0-2d89da753964" providerId="ADAL" clId="{361A5192-F8AC-4A21-9674-288B27DD084A}" dt="2020-07-15T22:33:24.234" v="68" actId="1076"/>
          <ac:spMkLst>
            <pc:docMk/>
            <pc:sldMk cId="650363487" sldId="292"/>
            <ac:spMk id="2" creationId="{4A8F3576-4E5A-4F72-91F5-0095B411B0BC}"/>
          </ac:spMkLst>
        </pc:spChg>
      </pc:sldChg>
      <pc:sldChg chg="addSp delSp modSp add">
        <pc:chgData name="Athreya, Kadambari" userId="49740c30-fd31-4728-b2d0-2d89da753964" providerId="ADAL" clId="{361A5192-F8AC-4A21-9674-288B27DD084A}" dt="2020-07-15T22:34:06.888" v="91" actId="1035"/>
        <pc:sldMkLst>
          <pc:docMk/>
          <pc:sldMk cId="4254371628" sldId="293"/>
        </pc:sldMkLst>
        <pc:spChg chg="del">
          <ac:chgData name="Athreya, Kadambari" userId="49740c30-fd31-4728-b2d0-2d89da753964" providerId="ADAL" clId="{361A5192-F8AC-4A21-9674-288B27DD084A}" dt="2020-07-15T22:33:37.207" v="70" actId="478"/>
          <ac:spMkLst>
            <pc:docMk/>
            <pc:sldMk cId="4254371628" sldId="293"/>
            <ac:spMk id="2" creationId="{3C8A429F-E928-48B9-8638-9C78D6387A81}"/>
          </ac:spMkLst>
        </pc:spChg>
        <pc:spChg chg="add mod">
          <ac:chgData name="Athreya, Kadambari" userId="49740c30-fd31-4728-b2d0-2d89da753964" providerId="ADAL" clId="{361A5192-F8AC-4A21-9674-288B27DD084A}" dt="2020-07-15T22:34:06.888" v="91" actId="1035"/>
          <ac:spMkLst>
            <pc:docMk/>
            <pc:sldMk cId="4254371628" sldId="293"/>
            <ac:spMk id="6" creationId="{4062534E-61EC-4F84-ACB9-1F05D63C4ADD}"/>
          </ac:spMkLst>
        </pc:spChg>
      </pc:sldChg>
    </pc:docChg>
  </pc:docChgLst>
  <pc:docChgLst>
    <pc:chgData name="Athreya, Kadambari" userId="49740c30-fd31-4728-b2d0-2d89da753964" providerId="ADAL" clId="{5AD03FF1-D305-416C-8365-6BF5D401D188}"/>
    <pc:docChg chg="custSel modSld">
      <pc:chgData name="Athreya, Kadambari" userId="49740c30-fd31-4728-b2d0-2d89da753964" providerId="ADAL" clId="{5AD03FF1-D305-416C-8365-6BF5D401D188}" dt="2020-11-11T03:16:49.417" v="329" actId="20577"/>
      <pc:docMkLst>
        <pc:docMk/>
      </pc:docMkLst>
      <pc:sldChg chg="modSp">
        <pc:chgData name="Athreya, Kadambari" userId="49740c30-fd31-4728-b2d0-2d89da753964" providerId="ADAL" clId="{5AD03FF1-D305-416C-8365-6BF5D401D188}" dt="2020-11-11T03:16:49.417" v="329" actId="20577"/>
        <pc:sldMkLst>
          <pc:docMk/>
          <pc:sldMk cId="3589524111" sldId="257"/>
        </pc:sldMkLst>
        <pc:spChg chg="mod">
          <ac:chgData name="Athreya, Kadambari" userId="49740c30-fd31-4728-b2d0-2d89da753964" providerId="ADAL" clId="{5AD03FF1-D305-416C-8365-6BF5D401D188}" dt="2020-11-11T03:16:49.417" v="329" actId="20577"/>
          <ac:spMkLst>
            <pc:docMk/>
            <pc:sldMk cId="3589524111" sldId="257"/>
            <ac:spMk id="3" creationId="{DC1F53CB-67F2-4223-BAE0-6561F2C6FBEA}"/>
          </ac:spMkLst>
        </pc:spChg>
      </pc:sldChg>
      <pc:sldChg chg="modSp">
        <pc:chgData name="Athreya, Kadambari" userId="49740c30-fd31-4728-b2d0-2d89da753964" providerId="ADAL" clId="{5AD03FF1-D305-416C-8365-6BF5D401D188}" dt="2020-11-11T03:10:58.382" v="158"/>
        <pc:sldMkLst>
          <pc:docMk/>
          <pc:sldMk cId="3271504536" sldId="264"/>
        </pc:sldMkLst>
        <pc:spChg chg="mod">
          <ac:chgData name="Athreya, Kadambari" userId="49740c30-fd31-4728-b2d0-2d89da753964" providerId="ADAL" clId="{5AD03FF1-D305-416C-8365-6BF5D401D188}" dt="2020-11-11T03:10:58.382" v="158"/>
          <ac:spMkLst>
            <pc:docMk/>
            <pc:sldMk cId="3271504536" sldId="264"/>
            <ac:spMk id="3" creationId="{E1B1139F-F356-4858-AB22-284BB626B4DC}"/>
          </ac:spMkLst>
        </pc:spChg>
      </pc:sldChg>
      <pc:sldChg chg="modSp">
        <pc:chgData name="Athreya, Kadambari" userId="49740c30-fd31-4728-b2d0-2d89da753964" providerId="ADAL" clId="{5AD03FF1-D305-416C-8365-6BF5D401D188}" dt="2020-11-11T03:12:16.692" v="313" actId="20577"/>
        <pc:sldMkLst>
          <pc:docMk/>
          <pc:sldMk cId="299277262" sldId="267"/>
        </pc:sldMkLst>
        <pc:spChg chg="mod">
          <ac:chgData name="Athreya, Kadambari" userId="49740c30-fd31-4728-b2d0-2d89da753964" providerId="ADAL" clId="{5AD03FF1-D305-416C-8365-6BF5D401D188}" dt="2020-11-11T03:12:16.692" v="313" actId="20577"/>
          <ac:spMkLst>
            <pc:docMk/>
            <pc:sldMk cId="299277262" sldId="267"/>
            <ac:spMk id="3" creationId="{2FAC0C26-26CC-45A4-B564-E9FF0FF1DBB7}"/>
          </ac:spMkLst>
        </pc:spChg>
      </pc:sldChg>
      <pc:sldChg chg="modSp">
        <pc:chgData name="Athreya, Kadambari" userId="49740c30-fd31-4728-b2d0-2d89da753964" providerId="ADAL" clId="{5AD03FF1-D305-416C-8365-6BF5D401D188}" dt="2020-11-10T19:26:44.860" v="16" actId="20577"/>
        <pc:sldMkLst>
          <pc:docMk/>
          <pc:sldMk cId="4191923580" sldId="289"/>
        </pc:sldMkLst>
        <pc:spChg chg="mod">
          <ac:chgData name="Athreya, Kadambari" userId="49740c30-fd31-4728-b2d0-2d89da753964" providerId="ADAL" clId="{5AD03FF1-D305-416C-8365-6BF5D401D188}" dt="2020-11-10T19:26:44.860" v="16" actId="20577"/>
          <ac:spMkLst>
            <pc:docMk/>
            <pc:sldMk cId="4191923580" sldId="289"/>
            <ac:spMk id="6" creationId="{E18DF371-A7A1-4241-B2BE-228E0E129C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C656D-AB7A-41C8-A91B-CC998E011F29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C19BC-0A6D-43F1-A6DD-86A0E636F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Encrypt everything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Only give access to what is needed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Purpose built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Do not create a single super user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Create separate roles with defined access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C8B64-897C-4E7C-ADC4-5191D9FF33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9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57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3050-711E-44F5-8AA1-9A9401095490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7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54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84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A3633A-C108-4D63-B3B0-0D899C2E8C5F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685A5FC-185F-4192-9C60-C0913F6357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compliance/shared-responsibility-model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3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s3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kms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about-aws/global-infrastructure/regions_az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academy.com/blog/aws-global-infrastructure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1F3C-7FC5-46BE-B0DD-60E439035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Compute &amp; Storage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3F6DE-3299-480C-AABF-67B450FDA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/>
              <a:t>Nationwide</a:t>
            </a:r>
          </a:p>
          <a:p>
            <a:r>
              <a:rPr lang="en-US" dirty="0"/>
              <a:t>Drake Pocsatko</a:t>
            </a:r>
          </a:p>
          <a:p>
            <a:r>
              <a:rPr lang="en-US" dirty="0"/>
              <a:t>Kadambari Athreya</a:t>
            </a:r>
          </a:p>
        </p:txBody>
      </p:sp>
    </p:spTree>
    <p:extLst>
      <p:ext uri="{BB962C8B-B14F-4D97-AF65-F5344CB8AC3E}">
        <p14:creationId xmlns:p14="http://schemas.microsoft.com/office/powerpoint/2010/main" val="420009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63B4C05-CE7A-4D66-93B4-F25F44EE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87525"/>
            <a:ext cx="10364451" cy="873853"/>
          </a:xfrm>
        </p:spPr>
        <p:txBody>
          <a:bodyPr/>
          <a:lstStyle/>
          <a:p>
            <a:r>
              <a:rPr lang="en-US" dirty="0"/>
              <a:t>SECURITY - responsibility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1DCB30-189C-483E-8710-7ADFAF2C527F}"/>
              </a:ext>
            </a:extLst>
          </p:cNvPr>
          <p:cNvSpPr txBox="1"/>
          <p:nvPr/>
        </p:nvSpPr>
        <p:spPr>
          <a:xfrm>
            <a:off x="2760451" y="6254147"/>
            <a:ext cx="657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https://aws.amazon.com/compliance/shared-responsibility-model/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2878D-630E-4C61-B3F6-D49FCCEE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41" y="1587258"/>
            <a:ext cx="8457807" cy="45288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CEBE9-C314-436C-A815-1DF115AF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0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7F916-2DF7-4383-81BB-49054291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11" y="2232640"/>
            <a:ext cx="4600000" cy="323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ACABD5-0C8D-4447-A5BF-6B92F5D88EEC}"/>
              </a:ext>
            </a:extLst>
          </p:cNvPr>
          <p:cNvSpPr txBox="1"/>
          <p:nvPr/>
        </p:nvSpPr>
        <p:spPr>
          <a:xfrm>
            <a:off x="6559577" y="921148"/>
            <a:ext cx="47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– Local users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25A3F-DDF4-4061-9CFD-CEE54540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8A45-5EE3-43FB-99CB-2FAF70296532}"/>
              </a:ext>
            </a:extLst>
          </p:cNvPr>
          <p:cNvSpPr txBox="1"/>
          <p:nvPr/>
        </p:nvSpPr>
        <p:spPr>
          <a:xfrm>
            <a:off x="6559577" y="1506364"/>
            <a:ext cx="471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– Collection of users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64C08-1140-45E7-9E70-6D942C5F2D03}"/>
              </a:ext>
            </a:extLst>
          </p:cNvPr>
          <p:cNvSpPr txBox="1"/>
          <p:nvPr/>
        </p:nvSpPr>
        <p:spPr>
          <a:xfrm>
            <a:off x="6559577" y="1972708"/>
            <a:ext cx="47186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ROLES - An IAM </a:t>
            </a:r>
            <a:r>
              <a:rPr lang="en-US" b="1" dirty="0"/>
              <a:t>role</a:t>
            </a:r>
            <a:r>
              <a:rPr lang="en-US" dirty="0"/>
              <a:t> is an AWS Identity and Access Management (IAM) entity with permissions to make AWS service requests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FEDERATED ROLES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RDS-POWER-USER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TEAM-ROLES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3114A3-E79F-44FB-B343-C68DE487EACB}"/>
              </a:ext>
            </a:extLst>
          </p:cNvPr>
          <p:cNvSpPr txBox="1"/>
          <p:nvPr/>
        </p:nvSpPr>
        <p:spPr>
          <a:xfrm>
            <a:off x="6559577" y="4377580"/>
            <a:ext cx="47186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 – JSON File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 of Rules and apply it to users; groups; Roles; Services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TRUST RELATIONSHIPS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RESOURCE-BASED POLICIES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IAM BASED POLICIES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62534E-61EC-4F84-ACB9-1F05D63C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394026"/>
            <a:ext cx="9720072" cy="1499616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425437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429F-E928-48B9-8638-9C78D638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3853"/>
          </a:xfrm>
        </p:spPr>
        <p:txBody>
          <a:bodyPr/>
          <a:lstStyle/>
          <a:p>
            <a:r>
              <a:rPr lang="en-US" dirty="0"/>
              <a:t>SECURITY – Security GROUPS &amp; </a:t>
            </a:r>
            <a:r>
              <a:rPr lang="en-US" dirty="0" err="1"/>
              <a:t>encrytion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17F916-2DF7-4383-81BB-49054291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11" y="2232640"/>
            <a:ext cx="4600000" cy="32380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1C98B-8B20-469A-8ED7-888DADCBFE7E}"/>
              </a:ext>
            </a:extLst>
          </p:cNvPr>
          <p:cNvSpPr txBox="1"/>
          <p:nvPr/>
        </p:nvSpPr>
        <p:spPr>
          <a:xfrm>
            <a:off x="6711352" y="2260112"/>
            <a:ext cx="4873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 GROUPS – </a:t>
            </a:r>
            <a:r>
              <a:rPr lang="en-US" dirty="0" err="1"/>
              <a:t>a.k.a</a:t>
            </a:r>
            <a:r>
              <a:rPr lang="en-US" dirty="0"/>
              <a:t> Firewall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Ports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IP range open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solidFill>
                  <a:srgbClr val="00B0F0"/>
                </a:solidFill>
              </a:rPr>
              <a:t>E.g. Can’t SSH to your EC2 check if the correct port is open and correct IP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E2318-73AE-4C1F-AE9B-3ECC7F32E4AA}"/>
              </a:ext>
            </a:extLst>
          </p:cNvPr>
          <p:cNvSpPr txBox="1"/>
          <p:nvPr/>
        </p:nvSpPr>
        <p:spPr>
          <a:xfrm>
            <a:off x="6711352" y="4299890"/>
            <a:ext cx="4873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Encryption at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Encryption in Transit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3A0A-D264-4981-B658-A12CCFC0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6323-1B95-447B-A407-6E221A3A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0594"/>
            <a:ext cx="10364451" cy="640940"/>
          </a:xfrm>
        </p:spPr>
        <p:txBody>
          <a:bodyPr>
            <a:normAutofit fontScale="90000"/>
          </a:bodyPr>
          <a:lstStyle/>
          <a:p>
            <a:r>
              <a:rPr lang="en-US"/>
              <a:t>S3 - Simple Storage Service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688D4-64A9-4D74-89B8-E393E3845929}"/>
              </a:ext>
            </a:extLst>
          </p:cNvPr>
          <p:cNvSpPr txBox="1"/>
          <p:nvPr/>
        </p:nvSpPr>
        <p:spPr>
          <a:xfrm>
            <a:off x="1208314" y="829865"/>
            <a:ext cx="103644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S3 – </a:t>
            </a:r>
            <a:r>
              <a:rPr lang="en-US" dirty="0">
                <a:hlinkClick r:id="rId2"/>
              </a:rPr>
              <a:t>https://aws.amazon.com/s3/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Simple Storage Service (Amazon S3) is an </a:t>
            </a:r>
            <a:r>
              <a:rPr lang="en-US" b="1" u="sng" dirty="0">
                <a:solidFill>
                  <a:srgbClr val="0070C0"/>
                </a:solidFill>
              </a:rPr>
              <a:t>object storage service </a:t>
            </a:r>
            <a:r>
              <a:rPr lang="en-US" dirty="0"/>
              <a:t>that offers industry-leading scalability, data availability, security, and performance.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associated with S3 depends on usage and the class you use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Bucketnames</a:t>
            </a:r>
            <a:r>
              <a:rPr lang="en-US" dirty="0"/>
              <a:t> have to be unique with AWS. No Public Buckets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8607F4-C5A3-44BF-BAC5-56642388CB13}"/>
              </a:ext>
            </a:extLst>
          </p:cNvPr>
          <p:cNvGraphicFramePr>
            <a:graphicFrameLocks noGrp="1"/>
          </p:cNvGraphicFramePr>
          <p:nvPr/>
        </p:nvGraphicFramePr>
        <p:xfrm>
          <a:off x="2632667" y="2782252"/>
          <a:ext cx="7527336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668">
                  <a:extLst>
                    <a:ext uri="{9D8B030D-6E8A-4147-A177-3AD203B41FA5}">
                      <a16:colId xmlns:a16="http://schemas.microsoft.com/office/drawing/2014/main" val="2088413541"/>
                    </a:ext>
                  </a:extLst>
                </a:gridCol>
                <a:gridCol w="3763668">
                  <a:extLst>
                    <a:ext uri="{9D8B030D-6E8A-4147-A177-3AD203B41FA5}">
                      <a16:colId xmlns:a16="http://schemas.microsoft.com/office/drawing/2014/main" val="2982202186"/>
                    </a:ext>
                  </a:extLst>
                </a:gridCol>
              </a:tblGrid>
              <a:tr h="308728">
                <a:tc>
                  <a:txBody>
                    <a:bodyPr/>
                    <a:lstStyle/>
                    <a:p>
                      <a:r>
                        <a:rPr lang="en-US" sz="1500"/>
                        <a:t>Storage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77549"/>
                  </a:ext>
                </a:extLst>
              </a:tr>
              <a:tr h="749767">
                <a:tc>
                  <a:txBody>
                    <a:bodyPr/>
                    <a:lstStyle/>
                    <a:p>
                      <a:r>
                        <a:rPr lang="en-US" sz="1500"/>
                        <a:t>S3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General purpose storage for any type of data, typically used for frequently accessed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0661"/>
                  </a:ext>
                </a:extLst>
              </a:tr>
              <a:tr h="529248">
                <a:tc>
                  <a:txBody>
                    <a:bodyPr/>
                    <a:lstStyle/>
                    <a:p>
                      <a:r>
                        <a:rPr lang="en-US" sz="1500" dirty="0"/>
                        <a:t>S3 Intelligent – Tiering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Automatic cost savings for data with unknown or changing access patterns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87055"/>
                  </a:ext>
                </a:extLst>
              </a:tr>
              <a:tr h="529248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Standard - Infrequent Access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/>
                        <a:t>Automatic cost savings for data with unknown or changing access patterns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25988"/>
                  </a:ext>
                </a:extLst>
              </a:tr>
              <a:tr h="529248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One Zone - Infrequent Access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re-creatable infrequently accessed data that needs millisecond access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345433"/>
                  </a:ext>
                </a:extLst>
              </a:tr>
              <a:tr h="529248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Glacier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long-term backups and archives with retrieval option from 1 minute to 12 hours</a:t>
                      </a:r>
                      <a:endParaRPr lang="en-US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15558"/>
                  </a:ext>
                </a:extLst>
              </a:tr>
              <a:tr h="749767">
                <a:tc>
                  <a:txBody>
                    <a:bodyPr/>
                    <a:lstStyle/>
                    <a:p>
                      <a:r>
                        <a:rPr lang="en-US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S3 Glacier Deep Archive</a:t>
                      </a:r>
                      <a:endParaRPr lang="en-US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long-term data archiving that is accessed once or twice in a year and can be restored within 12 hours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7038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00DCD-BB94-4CF8-AD15-D2CCA09E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7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04AE9-6DFA-4D33-AB34-DC37D6F7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23" y="0"/>
            <a:ext cx="8427353" cy="68579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B0FB07-A5D9-4B17-85C3-71CCE324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5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6323-1B95-447B-A407-6E221A3A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65812"/>
            <a:ext cx="10364451" cy="702283"/>
          </a:xfrm>
        </p:spPr>
        <p:txBody>
          <a:bodyPr>
            <a:normAutofit fontScale="90000"/>
          </a:bodyPr>
          <a:lstStyle/>
          <a:p>
            <a:r>
              <a:rPr lang="en-US" dirty="0"/>
              <a:t>EC2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77EDD-3CF1-4578-A483-6FD9702397CF}"/>
              </a:ext>
            </a:extLst>
          </p:cNvPr>
          <p:cNvSpPr txBox="1"/>
          <p:nvPr/>
        </p:nvSpPr>
        <p:spPr>
          <a:xfrm>
            <a:off x="1338944" y="2671141"/>
            <a:ext cx="10364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EC2 – </a:t>
            </a:r>
            <a:r>
              <a:rPr lang="en-US" dirty="0">
                <a:hlinkClick r:id="rId2"/>
              </a:rPr>
              <a:t>https://aws.amazon.com/ec2/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Elastic Compute Cloud (Amazon EC2) is a web service that provides </a:t>
            </a:r>
            <a:r>
              <a:rPr lang="en-US" b="1" u="sng" dirty="0">
                <a:solidFill>
                  <a:srgbClr val="0070C0"/>
                </a:solidFill>
              </a:rPr>
              <a:t>secure, resizable compute capacity in the cloud</a:t>
            </a:r>
            <a:r>
              <a:rPr lang="en-US" dirty="0"/>
              <a:t>. It is designed to make web-scale cloud computing easier for developers.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92EBB-0BF2-468A-83AB-7E2557E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D5065-1464-4676-8E05-FEE9D89A30FE}"/>
              </a:ext>
            </a:extLst>
          </p:cNvPr>
          <p:cNvSpPr txBox="1"/>
          <p:nvPr/>
        </p:nvSpPr>
        <p:spPr>
          <a:xfrm>
            <a:off x="1338944" y="4381069"/>
            <a:ext cx="10364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Elasticity – No more over-provisioning for peak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Cost Savings – Only pay for what you use.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Speed – Deploy in minutes what used to take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2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D7E6-AED0-48BF-A01A-940CD1D8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Management System (KMS)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BCBF65-D05D-4AEE-8A44-24A2DDF22FA3}"/>
              </a:ext>
            </a:extLst>
          </p:cNvPr>
          <p:cNvSpPr/>
          <p:nvPr/>
        </p:nvSpPr>
        <p:spPr>
          <a:xfrm>
            <a:off x="913773" y="1979525"/>
            <a:ext cx="1061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AWS Key Management Service (KMS) - </a:t>
            </a:r>
            <a:r>
              <a:rPr lang="en-US" dirty="0">
                <a:hlinkClick r:id="rId2"/>
              </a:rPr>
              <a:t>https://aws.amazon.com/kms/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FB2B4-EDD6-4B9E-8C4A-EA8C42D7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123B4-A135-4CC3-A103-E3F05AFD078F}"/>
              </a:ext>
            </a:extLst>
          </p:cNvPr>
          <p:cNvSpPr/>
          <p:nvPr/>
        </p:nvSpPr>
        <p:spPr>
          <a:xfrm>
            <a:off x="913773" y="2400149"/>
            <a:ext cx="10611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create and manage cryptographic keys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DF371-A7A1-4241-B2BE-228E0E129C4B}"/>
              </a:ext>
            </a:extLst>
          </p:cNvPr>
          <p:cNvSpPr/>
          <p:nvPr/>
        </p:nvSpPr>
        <p:spPr>
          <a:xfrm>
            <a:off x="913773" y="30209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KMS keys are used across a wide range of AWS services and in your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 S3 buckets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 Databases (RDS)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 </a:t>
            </a:r>
            <a:r>
              <a:rPr lang="en-US"/>
              <a:t>storage volumes </a:t>
            </a:r>
            <a:r>
              <a:rPr lang="en-US" dirty="0"/>
              <a:t>(EBS)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F88E21-F7F5-4FF4-8F3B-8A102BE863F5}"/>
              </a:ext>
            </a:extLst>
          </p:cNvPr>
          <p:cNvSpPr/>
          <p:nvPr/>
        </p:nvSpPr>
        <p:spPr>
          <a:xfrm>
            <a:off x="913772" y="4682946"/>
            <a:ext cx="7023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 Managed Keys – Maintained by AWS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KMS Keys – Create and customized by us as needed</a:t>
            </a:r>
          </a:p>
        </p:txBody>
      </p:sp>
    </p:spTree>
    <p:extLst>
      <p:ext uri="{BB962C8B-B14F-4D97-AF65-F5344CB8AC3E}">
        <p14:creationId xmlns:p14="http://schemas.microsoft.com/office/powerpoint/2010/main" val="419192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9A6F-6AF3-47B6-B770-1C6F9D46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LABs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C0C26-26CC-45A4-B564-E9FF0FF1DBB7}"/>
              </a:ext>
            </a:extLst>
          </p:cNvPr>
          <p:cNvSpPr txBox="1"/>
          <p:nvPr/>
        </p:nvSpPr>
        <p:spPr>
          <a:xfrm>
            <a:off x="1161288" y="1959385"/>
            <a:ext cx="953259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CREATE AN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BUILD AN 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CREATE AN IAM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/>
              <a:t>RUN CLI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/>
          </a:p>
          <a:p>
            <a:r>
              <a:rPr lang="en-US" sz="2300" u="sng" dirty="0"/>
              <a:t>DON’T FORGET TO DELETE EVEYTHING YOU CREATED IN THESE LABS AFTER YOU ARE DONE.</a:t>
            </a:r>
          </a:p>
        </p:txBody>
      </p:sp>
    </p:spTree>
    <p:extLst>
      <p:ext uri="{BB962C8B-B14F-4D97-AF65-F5344CB8AC3E}">
        <p14:creationId xmlns:p14="http://schemas.microsoft.com/office/powerpoint/2010/main" val="29927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6B18-5C7E-4AFC-A03F-84F7628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53CB-67F2-4223-BAE0-6561F2C6F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47" y="2084832"/>
            <a:ext cx="3855068" cy="4023360"/>
          </a:xfrm>
        </p:spPr>
        <p:txBody>
          <a:bodyPr/>
          <a:lstStyle/>
          <a:p>
            <a:r>
              <a:rPr lang="en-US" dirty="0"/>
              <a:t>Kadambari Athreya</a:t>
            </a:r>
          </a:p>
          <a:p>
            <a:pPr lvl="1"/>
            <a:r>
              <a:rPr lang="en-US" dirty="0"/>
              <a:t>Cloud Success Team – Consulting</a:t>
            </a:r>
          </a:p>
          <a:p>
            <a:pPr lvl="1"/>
            <a:r>
              <a:rPr lang="en-US" dirty="0"/>
              <a:t>14 yrs. in IT</a:t>
            </a:r>
          </a:p>
          <a:p>
            <a:pPr lvl="1"/>
            <a:r>
              <a:rPr lang="en-US" dirty="0"/>
              <a:t>Nationwide since 2012</a:t>
            </a:r>
          </a:p>
          <a:p>
            <a:r>
              <a:rPr lang="en-US" dirty="0"/>
              <a:t>Drake Pocsatko</a:t>
            </a:r>
          </a:p>
          <a:p>
            <a:pPr lvl="1"/>
            <a:r>
              <a:rPr lang="en-US" dirty="0"/>
              <a:t>Pittsburgh, PA born and raised</a:t>
            </a:r>
          </a:p>
          <a:p>
            <a:pPr lvl="1"/>
            <a:r>
              <a:rPr lang="en-US" dirty="0"/>
              <a:t>OSU Grad ‘19</a:t>
            </a:r>
          </a:p>
          <a:p>
            <a:pPr lvl="1"/>
            <a:r>
              <a:rPr lang="en-US" dirty="0"/>
              <a:t>Cloud Infrastructure Engineering Team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9CACA-0D9B-462D-B7E0-4044F8FF2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12" y="4886001"/>
            <a:ext cx="1598460" cy="1573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222C36-86D7-473C-95F3-F338E2BB7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612" y="984276"/>
            <a:ext cx="4149944" cy="5533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C22C4-A32F-4998-B315-A09961B250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016" y="984275"/>
            <a:ext cx="2556662" cy="55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22C3-FCA6-476A-9FA9-279705B8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96215"/>
          </a:xfrm>
        </p:spPr>
        <p:txBody>
          <a:bodyPr/>
          <a:lstStyle/>
          <a:p>
            <a:r>
              <a:rPr lang="en-US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139F-F356-4858-AB22-284BB626B4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25280"/>
            <a:ext cx="10363826" cy="4659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pPr lvl="1"/>
            <a:r>
              <a:rPr lang="en-US" dirty="0"/>
              <a:t>Intro to Cloud</a:t>
            </a:r>
          </a:p>
          <a:p>
            <a:pPr lvl="1"/>
            <a:r>
              <a:rPr lang="en-US" dirty="0"/>
              <a:t>Some of the AWS Services</a:t>
            </a:r>
          </a:p>
          <a:p>
            <a:pPr lvl="1"/>
            <a:r>
              <a:rPr lang="en-US" dirty="0"/>
              <a:t>Cloud networking</a:t>
            </a:r>
          </a:p>
          <a:p>
            <a:pPr lvl="1"/>
            <a:r>
              <a:rPr lang="en-US" dirty="0"/>
              <a:t>Cloud security and encryption</a:t>
            </a:r>
          </a:p>
          <a:p>
            <a:pPr lvl="1"/>
            <a:r>
              <a:rPr lang="en-US" dirty="0"/>
              <a:t>Introduction to S3; IAM; EC2; KMS;</a:t>
            </a:r>
          </a:p>
          <a:p>
            <a:r>
              <a:rPr lang="en-US" dirty="0"/>
              <a:t>Labs</a:t>
            </a:r>
          </a:p>
          <a:p>
            <a:pPr lvl="1"/>
            <a:r>
              <a:rPr lang="en-US" dirty="0"/>
              <a:t>S3 buckets</a:t>
            </a:r>
          </a:p>
          <a:p>
            <a:pPr lvl="1"/>
            <a:r>
              <a:rPr lang="en-US" dirty="0"/>
              <a:t>Building EC2</a:t>
            </a:r>
          </a:p>
          <a:p>
            <a:pPr lvl="1"/>
            <a:r>
              <a:rPr lang="en-US" dirty="0"/>
              <a:t>Create an IAM role and add it to the EC2 instance</a:t>
            </a:r>
          </a:p>
          <a:p>
            <a:pPr lvl="1"/>
            <a:r>
              <a:rPr lang="en-US" dirty="0"/>
              <a:t>Running CLI Command on EC2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37A2-9EE2-4885-A6F2-D6DB9DBC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0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82BC-3028-4115-8F9D-05B7DD0CD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48388"/>
            <a:ext cx="10364451" cy="778962"/>
          </a:xfrm>
        </p:spPr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D53F-37FC-4817-A350-3F2D46DE870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0" y="1785659"/>
            <a:ext cx="10363200" cy="1185427"/>
          </a:xfrm>
        </p:spPr>
        <p:txBody>
          <a:bodyPr/>
          <a:lstStyle/>
          <a:p>
            <a:r>
              <a:rPr lang="en-US" dirty="0"/>
              <a:t>WHAT</a:t>
            </a:r>
          </a:p>
          <a:p>
            <a:pPr lvl="1">
              <a:buClrTx/>
            </a:pPr>
            <a:r>
              <a:rPr lang="en-US" dirty="0"/>
              <a:t>Compute ( Servers. Storage, </a:t>
            </a:r>
            <a:r>
              <a:rPr lang="en-US" dirty="0" err="1"/>
              <a:t>db</a:t>
            </a:r>
            <a:r>
              <a:rPr lang="en-US" dirty="0"/>
              <a:t>, networking, software etc.) over the internet</a:t>
            </a:r>
          </a:p>
          <a:p>
            <a:pPr lvl="1">
              <a:buClrTx/>
            </a:pPr>
            <a:r>
              <a:rPr lang="en-US" dirty="0"/>
              <a:t>Pay as you need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74D55-1A48-4EFF-8BDE-B73FD870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E27B9-7846-453B-B241-0214C2EE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644" y="2958568"/>
            <a:ext cx="5000000" cy="2800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562307-C056-4CFA-B3B4-13E0AC7B1D8B}"/>
              </a:ext>
            </a:extLst>
          </p:cNvPr>
          <p:cNvSpPr txBox="1">
            <a:spLocks/>
          </p:cNvSpPr>
          <p:nvPr/>
        </p:nvSpPr>
        <p:spPr>
          <a:xfrm>
            <a:off x="172261" y="2860479"/>
            <a:ext cx="6127630" cy="2390735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C7817A-A85D-4277-B0A1-255A358433C7}"/>
              </a:ext>
            </a:extLst>
          </p:cNvPr>
          <p:cNvSpPr txBox="1">
            <a:spLocks/>
          </p:cNvSpPr>
          <p:nvPr/>
        </p:nvSpPr>
        <p:spPr>
          <a:xfrm>
            <a:off x="-11501" y="2988293"/>
            <a:ext cx="5765857" cy="234700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</a:t>
            </a:r>
          </a:p>
          <a:p>
            <a:pPr lvl="1"/>
            <a:r>
              <a:rPr lang="en-US" dirty="0"/>
              <a:t>Speed to delivery – Through Automation</a:t>
            </a:r>
          </a:p>
          <a:p>
            <a:pPr lvl="1"/>
            <a:r>
              <a:rPr lang="en-US" dirty="0"/>
              <a:t>LOWER COSTS </a:t>
            </a:r>
          </a:p>
          <a:p>
            <a:pPr lvl="2"/>
            <a:r>
              <a:rPr lang="en-US" dirty="0"/>
              <a:t>Only pay for what </a:t>
            </a:r>
            <a:r>
              <a:rPr lang="en-US"/>
              <a:t>you use; </a:t>
            </a:r>
            <a:endParaRPr lang="en-US" dirty="0"/>
          </a:p>
          <a:p>
            <a:pPr lvl="2"/>
            <a:r>
              <a:rPr lang="en-US" dirty="0"/>
              <a:t>Less Operational Over-Head</a:t>
            </a:r>
          </a:p>
          <a:p>
            <a:pPr lvl="1"/>
            <a:r>
              <a:rPr lang="en-US" dirty="0"/>
              <a:t>HIGH reliability and performance – AWS SLA</a:t>
            </a:r>
          </a:p>
          <a:p>
            <a:pPr lvl="1"/>
            <a:r>
              <a:rPr lang="en-US" dirty="0"/>
              <a:t>QUICKLY scalable – No need to over-provision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794C6E-1549-42A2-AE01-582742711B2F}"/>
              </a:ext>
            </a:extLst>
          </p:cNvPr>
          <p:cNvSpPr txBox="1">
            <a:spLocks/>
          </p:cNvSpPr>
          <p:nvPr/>
        </p:nvSpPr>
        <p:spPr>
          <a:xfrm>
            <a:off x="9954" y="5484534"/>
            <a:ext cx="5744403" cy="1185427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WHO</a:t>
            </a:r>
          </a:p>
          <a:p>
            <a:pPr lvl="1"/>
            <a:r>
              <a:rPr lang="en-US" dirty="0"/>
              <a:t>Amazon web services</a:t>
            </a:r>
          </a:p>
          <a:p>
            <a:pPr lvl="1"/>
            <a:r>
              <a:rPr lang="en-US" dirty="0"/>
              <a:t>Azure</a:t>
            </a:r>
          </a:p>
          <a:p>
            <a:pPr lvl="1"/>
            <a:r>
              <a:rPr lang="en-US" dirty="0"/>
              <a:t>Google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373225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9A1A-B5B8-4532-AF72-3F438276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53083"/>
          </a:xfrm>
        </p:spPr>
        <p:txBody>
          <a:bodyPr/>
          <a:lstStyle/>
          <a:p>
            <a:r>
              <a:rPr lang="en-US" dirty="0"/>
              <a:t>AWS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938B6-DDE8-4E05-97F2-5B733EB4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032" y="1297098"/>
            <a:ext cx="8665935" cy="55609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07110F-917E-4BBB-BB78-9F093D96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576-4E5A-4F72-91F5-0095B411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11" y="797559"/>
            <a:ext cx="10364451" cy="5370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RegioNs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64F29-EC73-40C4-B4BE-A2E120BF5764}"/>
              </a:ext>
            </a:extLst>
          </p:cNvPr>
          <p:cNvSpPr txBox="1"/>
          <p:nvPr/>
        </p:nvSpPr>
        <p:spPr>
          <a:xfrm>
            <a:off x="395236" y="1670069"/>
            <a:ext cx="106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AWS Region</a:t>
            </a:r>
            <a:r>
              <a:rPr lang="en-US" sz="2000" dirty="0"/>
              <a:t> - is a physical location around the world where AWS has clusters of data centers.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EEBD-512E-4CE1-B28B-E8AFE949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571" y="6473427"/>
            <a:ext cx="923388" cy="384574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AFA6-9C98-40F2-AB94-D0721C04C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38" y="2468880"/>
            <a:ext cx="6973958" cy="3993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C639F-C306-4E84-8592-A329D295791A}"/>
              </a:ext>
            </a:extLst>
          </p:cNvPr>
          <p:cNvSpPr txBox="1"/>
          <p:nvPr/>
        </p:nvSpPr>
        <p:spPr>
          <a:xfrm>
            <a:off x="3232363" y="6152589"/>
            <a:ext cx="60751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Ref: </a:t>
            </a:r>
            <a:r>
              <a:rPr lang="en-US" sz="1000">
                <a:hlinkClick r:id="rId3"/>
              </a:rPr>
              <a:t>https://aws.amazon.com/about-aws/global-infrastructure/regions_az/</a:t>
            </a:r>
            <a:endParaRPr lang="en-US" sz="1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3D2278-3C0C-40B9-ADB4-35103B696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034" y="2602772"/>
            <a:ext cx="1518844" cy="3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3576-4E5A-4F72-91F5-0095B411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74078"/>
            <a:ext cx="10364451" cy="537043"/>
          </a:xfrm>
        </p:spPr>
        <p:txBody>
          <a:bodyPr>
            <a:normAutofit fontScale="90000"/>
          </a:bodyPr>
          <a:lstStyle/>
          <a:p>
            <a:r>
              <a:rPr lang="en-US" dirty="0"/>
              <a:t>AVAILABILITY Zones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64F29-EC73-40C4-B4BE-A2E120BF5764}"/>
              </a:ext>
            </a:extLst>
          </p:cNvPr>
          <p:cNvSpPr txBox="1"/>
          <p:nvPr/>
        </p:nvSpPr>
        <p:spPr>
          <a:xfrm>
            <a:off x="351130" y="2248977"/>
            <a:ext cx="55667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Availability Zones(AZ)</a:t>
            </a:r>
            <a:r>
              <a:rPr lang="en-US" sz="2000" dirty="0"/>
              <a:t> are distinct locations within an </a:t>
            </a:r>
            <a:r>
              <a:rPr lang="en-US" sz="2000" b="1" dirty="0"/>
              <a:t>AWS</a:t>
            </a:r>
            <a:r>
              <a:rPr lang="en-US" sz="2000" dirty="0"/>
              <a:t> Region that are engineered to be isolated from failures in other </a:t>
            </a:r>
            <a:r>
              <a:rPr lang="en-US" sz="2000" b="1" dirty="0"/>
              <a:t>Availability Zones (AZ)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They provide inexpensive, low-latency network connectivity to other </a:t>
            </a:r>
            <a:r>
              <a:rPr lang="en-US" sz="2000" b="1" dirty="0"/>
              <a:t>Availability Zones (AZ)</a:t>
            </a:r>
            <a:r>
              <a:rPr lang="en-US" sz="2000" dirty="0"/>
              <a:t> in the same </a:t>
            </a:r>
            <a:r>
              <a:rPr lang="en-US" sz="2000" b="1" dirty="0"/>
              <a:t>AWS</a:t>
            </a:r>
            <a:r>
              <a:rPr lang="en-US" sz="2000" dirty="0"/>
              <a:t> 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AZ is comprised of multiple data centers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6AE64-F7EC-4319-B7C4-07692CDD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762" y="1628544"/>
            <a:ext cx="5047619" cy="43428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3F276B-E62A-48A3-AB5C-8915BA5199A5}"/>
              </a:ext>
            </a:extLst>
          </p:cNvPr>
          <p:cNvSpPr txBox="1"/>
          <p:nvPr/>
        </p:nvSpPr>
        <p:spPr>
          <a:xfrm>
            <a:off x="6641960" y="6069204"/>
            <a:ext cx="4636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Ref: </a:t>
            </a:r>
            <a:r>
              <a:rPr lang="en-US" sz="1200">
                <a:hlinkClick r:id="rId3"/>
              </a:rPr>
              <a:t>https://cloudacademy.com/blog/aws-global-infrastructure/</a:t>
            </a:r>
            <a:r>
              <a:rPr lang="en-US" sz="1200"/>
              <a:t>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EEBD-512E-4CE1-B28B-E8AFE949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6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2D72-9D93-49D3-AE2C-50E5E272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27943"/>
            <a:ext cx="10364451" cy="658192"/>
          </a:xfrm>
        </p:spPr>
        <p:txBody>
          <a:bodyPr>
            <a:normAutofit fontScale="90000"/>
          </a:bodyPr>
          <a:lstStyle/>
          <a:p>
            <a:r>
              <a:rPr lang="en-US" dirty="0"/>
              <a:t>Networking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39791-923E-40C0-A3F0-D2A09DF5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9" y="1986133"/>
            <a:ext cx="5756347" cy="3237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2A71B-98BD-4686-B28D-98D421EC51AF}"/>
              </a:ext>
            </a:extLst>
          </p:cNvPr>
          <p:cNvSpPr txBox="1"/>
          <p:nvPr/>
        </p:nvSpPr>
        <p:spPr>
          <a:xfrm>
            <a:off x="189673" y="5347327"/>
            <a:ext cx="3329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u="sng" dirty="0"/>
              <a:t>Reference </a:t>
            </a:r>
            <a:r>
              <a:rPr lang="en-US" sz="1000" dirty="0"/>
              <a:t>: AWS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5219D7-F8DE-47A7-864E-194ADC46C694}"/>
              </a:ext>
            </a:extLst>
          </p:cNvPr>
          <p:cNvSpPr txBox="1"/>
          <p:nvPr/>
        </p:nvSpPr>
        <p:spPr>
          <a:xfrm>
            <a:off x="6289006" y="1777119"/>
            <a:ext cx="571332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virtual private cloud</a:t>
            </a:r>
            <a:r>
              <a:rPr lang="en-US" dirty="0"/>
              <a:t> (VPC) is a virtual network dedicated to your AWS account.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subnet</a:t>
            </a:r>
            <a:r>
              <a:rPr lang="en-US" dirty="0"/>
              <a:t> is a range of IP addresses in your VPC.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 </a:t>
            </a:r>
            <a:r>
              <a:rPr lang="en-US" i="1" dirty="0"/>
              <a:t>VPC endpoint</a:t>
            </a:r>
            <a:r>
              <a:rPr lang="en-US" dirty="0"/>
              <a:t> enables you to privately connect your VPC to supported AWS services.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Traffic between your VPC and the other service does not leave the Amazon network.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AWS Services to VPC also gives you access to On-Prem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4273-F07C-4012-9C5A-D0CF7DFF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1C781-125A-4931-91DE-4F35772A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37" y="1696710"/>
            <a:ext cx="4296077" cy="432452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63B4C05-CE7A-4D66-93B4-F25F44EE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3853"/>
          </a:xfrm>
        </p:spPr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728D8-4084-4F3C-AA47-5CF89798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4CDFB56E89048996B9D42780A3BDE" ma:contentTypeVersion="13" ma:contentTypeDescription="Create a new document." ma:contentTypeScope="" ma:versionID="816bd7f0873fc0ca39d4283a6e88dd45">
  <xsd:schema xmlns:xsd="http://www.w3.org/2001/XMLSchema" xmlns:xs="http://www.w3.org/2001/XMLSchema" xmlns:p="http://schemas.microsoft.com/office/2006/metadata/properties" xmlns:ns3="35360bb6-9540-4669-93c9-f83b5cf64b17" xmlns:ns4="919ba9b7-33ce-4f35-9da8-90aec4a4a8fd" targetNamespace="http://schemas.microsoft.com/office/2006/metadata/properties" ma:root="true" ma:fieldsID="c4248bb3aa6b8aa321e070e7900b35e2" ns3:_="" ns4:_="">
    <xsd:import namespace="35360bb6-9540-4669-93c9-f83b5cf64b17"/>
    <xsd:import namespace="919ba9b7-33ce-4f35-9da8-90aec4a4a8f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360bb6-9540-4669-93c9-f83b5cf64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9b7-33ce-4f35-9da8-90aec4a4a8f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E6BA42-FCD2-4048-A715-0BCCC4EB3B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360bb6-9540-4669-93c9-f83b5cf64b17"/>
    <ds:schemaRef ds:uri="919ba9b7-33ce-4f35-9da8-90aec4a4a8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69A568-CE38-40EC-9117-52DE700034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E4CCE4-77E6-4EA1-A860-D3E94279F4A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726</Words>
  <Application>Microsoft Office PowerPoint</Application>
  <PresentationFormat>Widescreen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Tw Cen MT</vt:lpstr>
      <vt:lpstr>Tw Cen MT Condensed</vt:lpstr>
      <vt:lpstr>Wingdings 3</vt:lpstr>
      <vt:lpstr>Integral</vt:lpstr>
      <vt:lpstr>Cloud Compute &amp; Storage</vt:lpstr>
      <vt:lpstr>Instructors</vt:lpstr>
      <vt:lpstr>What you will learn</vt:lpstr>
      <vt:lpstr>Cloud computing</vt:lpstr>
      <vt:lpstr>AWS Services</vt:lpstr>
      <vt:lpstr>RegioNs</vt:lpstr>
      <vt:lpstr>AVAILABILITY Zones</vt:lpstr>
      <vt:lpstr>Networking</vt:lpstr>
      <vt:lpstr>SECURITY</vt:lpstr>
      <vt:lpstr>SECURITY - responsibility</vt:lpstr>
      <vt:lpstr>security</vt:lpstr>
      <vt:lpstr>SECURITY – Security GROUPS &amp; encrytion</vt:lpstr>
      <vt:lpstr>S3 - Simple Storage Service </vt:lpstr>
      <vt:lpstr>PowerPoint Presentation</vt:lpstr>
      <vt:lpstr>EC2</vt:lpstr>
      <vt:lpstr>Key Management System (KMS)</vt:lpstr>
      <vt:lpstr>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Databases and Infrastructure as Code</dc:title>
  <dc:creator>Pocsatko, Drake</dc:creator>
  <cp:lastModifiedBy>Kumar, Praveen</cp:lastModifiedBy>
  <cp:revision>6</cp:revision>
  <dcterms:created xsi:type="dcterms:W3CDTF">2020-07-15T19:17:14Z</dcterms:created>
  <dcterms:modified xsi:type="dcterms:W3CDTF">2020-11-16T11:24:24Z</dcterms:modified>
</cp:coreProperties>
</file>