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9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08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26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6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78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875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566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039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72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33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50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90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93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43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45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81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19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AD33A3-F028-4E63-A0DA-D144C5FB70C9}" type="datetimeFigureOut">
              <a:rPr lang="ro-RO" smtClean="0"/>
              <a:t>16.04.2024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62F8EA-E551-47DB-B36E-5AA17D513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860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CB8E-2B7D-BC67-9B97-2584541CD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Colectare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a </a:t>
            </a:r>
            <a:r>
              <a:rPr lang="en-US" dirty="0" err="1"/>
              <a:t>Deseurilor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4E930-DEC5-56A0-EBD4-FAC566DA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Negura Adrian, AIA iv, gr.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686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DD9-4190-A9C8-D49D-5A8EED1E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en-US" sz="5000" dirty="0" err="1"/>
              <a:t>INTRODUCERE</a:t>
            </a:r>
            <a:br>
              <a:rPr lang="ro-RO" sz="5000" dirty="0"/>
            </a:br>
            <a:endParaRPr lang="ro-RO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57E7-04DE-9CA4-695A-D498FFD96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Sistemul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este conceput pentru a oferi o soluție pentru gestionarea deșeurilor, integrând tehnologii moderne și soluții automate. Originea acestuia se află în necesitatea de a aborda problemele legate de gestionarea și reciclarea deșeurilor într-un mod sustenabil și inteligent. </a:t>
            </a:r>
            <a:endParaRPr lang="ro-RO" sz="1800" dirty="0"/>
          </a:p>
        </p:txBody>
      </p:sp>
      <p:pic>
        <p:nvPicPr>
          <p:cNvPr id="5" name="Picture 4" descr="A green robot with yellow wheels&#10;&#10;Description automatically generated">
            <a:extLst>
              <a:ext uri="{FF2B5EF4-FFF2-40B4-BE49-F238E27FC236}">
                <a16:creationId xmlns:a16="http://schemas.microsoft.com/office/drawing/2014/main" id="{81013B6B-5B5A-BBAF-CCFF-A9C2B82F4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1" y="2286000"/>
            <a:ext cx="3800692" cy="38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37A05B-5EE5-46EF-B1F8-182A3F3C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E753A3-CB2D-4B90-A1D6-68B9618BB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3000" y="135467"/>
            <a:ext cx="5334001" cy="6104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EF9B69EB-1232-4524-836D-824F991F8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ro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EA443A-62A7-44FA-AC12-5E09BE08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D52C9-2AC3-1195-8379-619F73E0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49172" cy="1151965"/>
          </a:xfrm>
        </p:spPr>
        <p:txBody>
          <a:bodyPr>
            <a:normAutofit fontScale="90000"/>
          </a:bodyPr>
          <a:lstStyle/>
          <a:p>
            <a:r>
              <a:rPr lang="en-US" sz="4200" dirty="0" err="1">
                <a:solidFill>
                  <a:schemeClr val="bg1"/>
                </a:solidFill>
              </a:rPr>
              <a:t>Metode</a:t>
            </a:r>
            <a:r>
              <a:rPr lang="en-US" sz="4200" dirty="0">
                <a:solidFill>
                  <a:schemeClr val="bg1"/>
                </a:solidFill>
              </a:rPr>
              <a:t>/</a:t>
            </a:r>
            <a:r>
              <a:rPr lang="en-US" sz="4200" dirty="0" err="1">
                <a:solidFill>
                  <a:schemeClr val="bg1"/>
                </a:solidFill>
              </a:rPr>
              <a:t>tehnologii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folosite</a:t>
            </a:r>
            <a:endParaRPr lang="ro-RO" sz="4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5BB9-3CA8-1513-654A-AF4CDA4964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2063396"/>
            <a:ext cx="4949172" cy="3680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 mega</a:t>
            </a:r>
          </a:p>
          <a:p>
            <a:r>
              <a:rPr lang="en-US" dirty="0" err="1">
                <a:solidFill>
                  <a:schemeClr val="bg1"/>
                </a:solidFill>
              </a:rPr>
              <a:t>Senzori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ultrasonici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Servo </a:t>
            </a:r>
            <a:r>
              <a:rPr lang="en-US" dirty="0" err="1">
                <a:solidFill>
                  <a:schemeClr val="bg1"/>
                </a:solidFill>
              </a:rPr>
              <a:t>motoare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Modul Bluetooth</a:t>
            </a:r>
          </a:p>
          <a:p>
            <a:r>
              <a:rPr lang="en-US" dirty="0">
                <a:solidFill>
                  <a:schemeClr val="bg1"/>
                </a:solidFill>
              </a:rPr>
              <a:t>MIT APP INVENTOR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24858BEB-6D6C-7F44-6E1D-7622168BA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66" y="231418"/>
            <a:ext cx="4349031" cy="2895599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logo of a bee&#10;&#10;Description automatically generated">
            <a:extLst>
              <a:ext uri="{FF2B5EF4-FFF2-40B4-BE49-F238E27FC236}">
                <a16:creationId xmlns:a16="http://schemas.microsoft.com/office/drawing/2014/main" id="{2253DB8A-E4C5-A274-2B7F-518B151CC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75" y="3343937"/>
            <a:ext cx="5142813" cy="26999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5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 with wires and wires&#10;&#10;Description automatically generated">
            <a:extLst>
              <a:ext uri="{FF2B5EF4-FFF2-40B4-BE49-F238E27FC236}">
                <a16:creationId xmlns:a16="http://schemas.microsoft.com/office/drawing/2014/main" id="{00ABEF58-B1D9-1210-C3CF-22D92DB5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662" y="321733"/>
            <a:ext cx="8306826" cy="49633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61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2962-5D87-6CB3-E999-72C9CCD5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526D2-E2A2-D314-DEAA-8C2D59A7C997}"/>
              </a:ext>
            </a:extLst>
          </p:cNvPr>
          <p:cNvSpPr txBox="1"/>
          <p:nvPr/>
        </p:nvSpPr>
        <p:spPr>
          <a:xfrm>
            <a:off x="7493510" y="4148207"/>
            <a:ext cx="401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deplaseaza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5E1E7-8B43-FA66-CF67-35A76C468576}"/>
              </a:ext>
            </a:extLst>
          </p:cNvPr>
          <p:cNvSpPr txBox="1"/>
          <p:nvPr/>
        </p:nvSpPr>
        <p:spPr>
          <a:xfrm>
            <a:off x="685801" y="1988571"/>
            <a:ext cx="442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Manual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deplaseaza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hand holding a phone and a blue circuit board&#10;&#10;Description automatically generated">
            <a:extLst>
              <a:ext uri="{FF2B5EF4-FFF2-40B4-BE49-F238E27FC236}">
                <a16:creationId xmlns:a16="http://schemas.microsoft.com/office/drawing/2014/main" id="{FC94F303-514D-3869-65D3-6648B222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2911901"/>
            <a:ext cx="4395755" cy="2472612"/>
          </a:xfrm>
          <a:prstGeom prst="rect">
            <a:avLst/>
          </a:prstGeom>
        </p:spPr>
      </p:pic>
      <p:pic>
        <p:nvPicPr>
          <p:cNvPr id="12" name="Picture 11" descr="A white face with blue dots and lines&#10;&#10;Description automatically generated">
            <a:extLst>
              <a:ext uri="{FF2B5EF4-FFF2-40B4-BE49-F238E27FC236}">
                <a16:creationId xmlns:a16="http://schemas.microsoft.com/office/drawing/2014/main" id="{0BCA417E-A202-13B0-D35B-6B4C838A1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143" y="1127289"/>
            <a:ext cx="3782533" cy="28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ro-RO"/>
          </a:p>
        </p:txBody>
      </p:sp>
      <p:sp>
        <p:nvSpPr>
          <p:cNvPr id="2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EC177-71FF-AD0B-7D61-8A9D25F9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 err="1"/>
              <a:t>Multumesc</a:t>
            </a:r>
            <a:r>
              <a:rPr lang="en-US" sz="8000" dirty="0"/>
              <a:t> de </a:t>
            </a:r>
            <a:r>
              <a:rPr lang="en-US" sz="8000" dirty="0" err="1"/>
              <a:t>atentie</a:t>
            </a:r>
            <a:r>
              <a:rPr lang="en-US" sz="8000" dirty="0"/>
              <a:t>!</a:t>
            </a:r>
          </a:p>
        </p:txBody>
      </p:sp>
      <p:pic>
        <p:nvPicPr>
          <p:cNvPr id="11" name="Picture 10" descr="A yellow smiley face with black background&#10;&#10;Description automatically generated">
            <a:extLst>
              <a:ext uri="{FF2B5EF4-FFF2-40B4-BE49-F238E27FC236}">
                <a16:creationId xmlns:a16="http://schemas.microsoft.com/office/drawing/2014/main" id="{EC79FCC5-08FF-9F3D-127A-22D9DF51E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6677982" y="373505"/>
            <a:ext cx="372793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7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Override1.xml><?xml version="1.0" encoding="utf-8"?>
<a:themeOverride xmlns:a="http://schemas.openxmlformats.org/drawingml/2006/main">
  <a:clrScheme name="Main Event">
    <a:dk1>
      <a:sysClr val="windowText" lastClr="000000"/>
    </a:dk1>
    <a:lt1>
      <a:sysClr val="window" lastClr="FFFFFF"/>
    </a:lt1>
    <a:dk2>
      <a:srgbClr val="424242"/>
    </a:dk2>
    <a:lt2>
      <a:srgbClr val="C8C8C8"/>
    </a:lt2>
    <a:accent1>
      <a:srgbClr val="B80E0F"/>
    </a:accent1>
    <a:accent2>
      <a:srgbClr val="A6987D"/>
    </a:accent2>
    <a:accent3>
      <a:srgbClr val="7F9A71"/>
    </a:accent3>
    <a:accent4>
      <a:srgbClr val="64969F"/>
    </a:accent4>
    <a:accent5>
      <a:srgbClr val="9B75B2"/>
    </a:accent5>
    <a:accent6>
      <a:srgbClr val="80737A"/>
    </a:accent6>
    <a:hlink>
      <a:srgbClr val="F21213"/>
    </a:hlink>
    <a:folHlink>
      <a:srgbClr val="B6A3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117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Main Event</vt:lpstr>
      <vt:lpstr>Sistem de Colectare si Sortare a Deseurilor</vt:lpstr>
      <vt:lpstr>INTRODUCERE </vt:lpstr>
      <vt:lpstr>Metode/tehnologii folosite</vt:lpstr>
      <vt:lpstr>PowerPoint Presentation</vt:lpstr>
      <vt:lpstr>SCENARII DE UTILIZARE</vt:lpstr>
      <vt:lpstr>Multumesc de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Colectare si Sortare a Deseurilor</dc:title>
  <dc:creator>Adrian NEGURA</dc:creator>
  <cp:lastModifiedBy>Adrian NEGURA</cp:lastModifiedBy>
  <cp:revision>2</cp:revision>
  <dcterms:created xsi:type="dcterms:W3CDTF">2024-04-16T11:09:19Z</dcterms:created>
  <dcterms:modified xsi:type="dcterms:W3CDTF">2024-04-16T12:27:28Z</dcterms:modified>
</cp:coreProperties>
</file>