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733425"/>
            <a:ext cx="1084580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569595"/>
            <a:ext cx="1089025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571500"/>
            <a:ext cx="10979150" cy="548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746125"/>
            <a:ext cx="1083945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771525"/>
            <a:ext cx="10845800" cy="5314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DI5MDEwNGJlNDBkMWMzNDJhMmZmMDliMDczMjMyM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星痕</cp:lastModifiedBy>
  <cp:revision>163</cp:revision>
  <dcterms:created xsi:type="dcterms:W3CDTF">2019-06-19T02:08:00Z</dcterms:created>
  <dcterms:modified xsi:type="dcterms:W3CDTF">2024-09-08T07:19:25Z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675ED6AD8635455792748058D3CE262C_11</vt:lpwstr>
  </property>
</Properties>
</file>