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19685"/>
            <a:ext cx="6323330" cy="669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31750"/>
            <a:ext cx="6819900" cy="679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354965"/>
            <a:ext cx="11504930" cy="6321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030" y="-3175"/>
            <a:ext cx="6363970" cy="62414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0"/>
            <a:ext cx="5989320" cy="5979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410" y="0"/>
            <a:ext cx="6826250" cy="6807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685" y="0"/>
            <a:ext cx="6457315" cy="634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6595" cy="6020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225" y="41275"/>
            <a:ext cx="6813550" cy="677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0"/>
            <a:ext cx="6872605" cy="5426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31130" cy="5512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47625"/>
            <a:ext cx="6826250" cy="6762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27980" cy="5579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15" y="0"/>
            <a:ext cx="7004685" cy="5579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commondata" val="eyJoZGlkIjoiZDI5MDEwNGJlNDBkMWMzNDJhMmZmMDliMDczMjMyMm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星痕</cp:lastModifiedBy>
  <cp:revision>158</cp:revision>
  <dcterms:created xsi:type="dcterms:W3CDTF">2019-06-19T02:08:00Z</dcterms:created>
  <dcterms:modified xsi:type="dcterms:W3CDTF">2024-09-11T11:37:28Z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2052-12.1.0.18240</vt:lpwstr>
  </property>
  <property fmtid="{D5CDD505-2E9C-101B-9397-08002B2CF9AE}" pid="3" name="ICV">
    <vt:lpwstr>2714BC2042754196817988410A36725A</vt:lpwstr>
  </property>
</Properties>
</file>