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58" r:id="rId6"/>
    <p:sldId id="261" r:id="rId7"/>
    <p:sldId id="272" r:id="rId8"/>
    <p:sldId id="270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E3D35-0AAB-406C-A662-3DC2BB1DE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17446-3781-4E72-A0F7-012556B1AC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8" y="-286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B_sub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238125"/>
            <a:ext cx="6565265" cy="638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散点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15" y="461645"/>
            <a:ext cx="6881495" cy="6214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177" y="1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Myeloid_sub2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86015" cy="3429635"/>
          </a:xfrm>
          <a:prstGeom prst="rect">
            <a:avLst/>
          </a:prstGeom>
        </p:spPr>
      </p:pic>
      <p:pic>
        <p:nvPicPr>
          <p:cNvPr id="4" name="图片 3" descr="DEGs_Myeloid_sub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80" y="1032510"/>
            <a:ext cx="5735955" cy="5735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476" y="729000"/>
            <a:ext cx="6265049" cy="540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8703" y="39276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NK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4668" y="466405"/>
            <a:ext cx="1148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T_sub2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107950"/>
            <a:ext cx="6388735" cy="6398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190"/>
            <a:ext cx="4905375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55" y="0"/>
            <a:ext cx="4905375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2971800"/>
            <a:ext cx="490537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1530" y="988695"/>
            <a:ext cx="5030470" cy="4174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330"/>
            <a:ext cx="7165340" cy="4222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5MDEwNGJlNDBkMWMzNDJhMmZmMDliMDczMjMyM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星痕 SCAR</dc:creator>
  <cp:lastModifiedBy>星痕</cp:lastModifiedBy>
  <cp:revision>10</cp:revision>
  <dcterms:created xsi:type="dcterms:W3CDTF">2024-08-26T11:03:00Z</dcterms:created>
  <dcterms:modified xsi:type="dcterms:W3CDTF">2024-08-30T13:18:19Z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1721B32DC3DD4DBEBAD436C1110EE7CB_12</vt:lpwstr>
  </property>
  <property fmtid="{D5CDD505-2E9C-101B-9397-08002B2CF9AE}" pid="3" name="KSOProductBuildVer">
    <vt:lpwstr>2052-12.1.0.17827</vt:lpwstr>
  </property>
</Properties>
</file>