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1955800"/>
            <a:ext cx="11309350" cy="2946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DI5MDEwNGJlNDBkMWMzNDJhMmZmMDliMDczMjMyM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星痕</cp:lastModifiedBy>
  <cp:revision>155</cp:revision>
  <dcterms:created xsi:type="dcterms:W3CDTF">2019-06-19T02:08:00Z</dcterms:created>
  <dcterms:modified xsi:type="dcterms:W3CDTF">2024-09-11T11:04:24Z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2052-12.1.0.18240</vt:lpwstr>
  </property>
  <property fmtid="{D5CDD505-2E9C-101B-9397-08002B2CF9AE}" pid="3" name="ICV">
    <vt:lpwstr>1307566FF54E455EA3E9B5FD924D125C_11</vt:lpwstr>
  </property>
</Properties>
</file>