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12192000" cy="6604000"/>
            <a:chOff x="0" y="0"/>
            <a:chExt cx="19200" cy="104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96" y="0"/>
              <a:ext cx="10304" cy="1040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377" cy="10152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589395" cy="64465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790" y="0"/>
            <a:ext cx="6775450" cy="6794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589395" cy="6446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48225" y="2535555"/>
            <a:ext cx="6858000" cy="1786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0"/>
            <a:ext cx="6047105" cy="60642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07100" cy="6064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4848225" y="2535555"/>
            <a:ext cx="6858000" cy="1786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43040" cy="66046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commondata" val="eyJoZGlkIjoiZDI5MDEwNGJlNDBkMWMzNDJhMmZmMDliMDczMjMyM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星痕</cp:lastModifiedBy>
  <cp:revision>158</cp:revision>
  <dcterms:created xsi:type="dcterms:W3CDTF">2019-06-19T02:08:00Z</dcterms:created>
  <dcterms:modified xsi:type="dcterms:W3CDTF">2024-09-13T11:16:54Z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2052-12.1.0.18240</vt:lpwstr>
  </property>
  <property fmtid="{D5CDD505-2E9C-101B-9397-08002B2CF9AE}" pid="3" name="ICV">
    <vt:lpwstr>F9A41D7249614C0A81C0E8E6C9D294C5_11</vt:lpwstr>
  </property>
</Properties>
</file>