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7" r:id="rId4"/>
    <p:sldId id="345" r:id="rId5"/>
    <p:sldId id="364" r:id="rId6"/>
    <p:sldId id="365" r:id="rId7"/>
    <p:sldId id="366" r:id="rId8"/>
    <p:sldId id="368" r:id="rId9"/>
    <p:sldId id="369" r:id="rId10"/>
    <p:sldId id="367" r:id="rId11"/>
    <p:sldId id="370" r:id="rId12"/>
    <p:sldId id="371" r:id="rId13"/>
    <p:sldId id="373" r:id="rId14"/>
    <p:sldId id="372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46" r:id="rId2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CE6FC2-9B7E-4610-8DE6-412F2B37243A}" v="5" dt="2023-05-22T11:56:17.2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htiyar  USLU" userId="d5e64537-9f17-468e-a017-0f7cbb32c9db" providerId="ADAL" clId="{49CE6FC2-9B7E-4610-8DE6-412F2B37243A}"/>
    <pc:docChg chg="undo custSel addSld delSld modSld sldOrd">
      <pc:chgData name="Bahtiyar  USLU" userId="d5e64537-9f17-468e-a017-0f7cbb32c9db" providerId="ADAL" clId="{49CE6FC2-9B7E-4610-8DE6-412F2B37243A}" dt="2023-05-22T12:04:07.356" v="2297" actId="14100"/>
      <pc:docMkLst>
        <pc:docMk/>
      </pc:docMkLst>
      <pc:sldChg chg="modSp mod">
        <pc:chgData name="Bahtiyar  USLU" userId="d5e64537-9f17-468e-a017-0f7cbb32c9db" providerId="ADAL" clId="{49CE6FC2-9B7E-4610-8DE6-412F2B37243A}" dt="2023-05-22T10:13:53.829" v="22" actId="20577"/>
        <pc:sldMkLst>
          <pc:docMk/>
          <pc:sldMk cId="968445124" sldId="256"/>
        </pc:sldMkLst>
        <pc:spChg chg="mod">
          <ac:chgData name="Bahtiyar  USLU" userId="d5e64537-9f17-468e-a017-0f7cbb32c9db" providerId="ADAL" clId="{49CE6FC2-9B7E-4610-8DE6-412F2B37243A}" dt="2023-05-22T10:13:53.829" v="22" actId="20577"/>
          <ac:spMkLst>
            <pc:docMk/>
            <pc:sldMk cId="968445124" sldId="256"/>
            <ac:spMk id="3" creationId="{36150F59-7C81-5784-D741-494921567812}"/>
          </ac:spMkLst>
        </pc:spChg>
      </pc:sldChg>
      <pc:sldChg chg="modSp mod">
        <pc:chgData name="Bahtiyar  USLU" userId="d5e64537-9f17-468e-a017-0f7cbb32c9db" providerId="ADAL" clId="{49CE6FC2-9B7E-4610-8DE6-412F2B37243A}" dt="2023-05-22T10:16:16.527" v="149" actId="14100"/>
        <pc:sldMkLst>
          <pc:docMk/>
          <pc:sldMk cId="1261498251" sldId="257"/>
        </pc:sldMkLst>
        <pc:spChg chg="mod">
          <ac:chgData name="Bahtiyar  USLU" userId="d5e64537-9f17-468e-a017-0f7cbb32c9db" providerId="ADAL" clId="{49CE6FC2-9B7E-4610-8DE6-412F2B37243A}" dt="2023-05-22T10:14:20.272" v="40" actId="20577"/>
          <ac:spMkLst>
            <pc:docMk/>
            <pc:sldMk cId="1261498251" sldId="257"/>
            <ac:spMk id="2" creationId="{45DAAF54-E591-5F79-3DF8-1976C7F388AB}"/>
          </ac:spMkLst>
        </pc:spChg>
        <pc:spChg chg="mod">
          <ac:chgData name="Bahtiyar  USLU" userId="d5e64537-9f17-468e-a017-0f7cbb32c9db" providerId="ADAL" clId="{49CE6FC2-9B7E-4610-8DE6-412F2B37243A}" dt="2023-05-22T10:16:16.527" v="149" actId="14100"/>
          <ac:spMkLst>
            <pc:docMk/>
            <pc:sldMk cId="1261498251" sldId="257"/>
            <ac:spMk id="3" creationId="{42142ED5-09D4-4C95-C232-996937ED6D71}"/>
          </ac:spMkLst>
        </pc:spChg>
      </pc:sldChg>
      <pc:sldChg chg="addSp delSp modSp mod">
        <pc:chgData name="Bahtiyar  USLU" userId="d5e64537-9f17-468e-a017-0f7cbb32c9db" providerId="ADAL" clId="{49CE6FC2-9B7E-4610-8DE6-412F2B37243A}" dt="2023-05-22T10:31:51.178" v="460"/>
        <pc:sldMkLst>
          <pc:docMk/>
          <pc:sldMk cId="3045312699" sldId="297"/>
        </pc:sldMkLst>
        <pc:spChg chg="mod">
          <ac:chgData name="Bahtiyar  USLU" userId="d5e64537-9f17-468e-a017-0f7cbb32c9db" providerId="ADAL" clId="{49CE6FC2-9B7E-4610-8DE6-412F2B37243A}" dt="2023-05-22T10:31:51.178" v="460"/>
          <ac:spMkLst>
            <pc:docMk/>
            <pc:sldMk cId="3045312699" sldId="297"/>
            <ac:spMk id="2" creationId="{3ACC1FCB-360F-B312-A287-104C3C337C16}"/>
          </ac:spMkLst>
        </pc:spChg>
        <pc:spChg chg="mod">
          <ac:chgData name="Bahtiyar  USLU" userId="d5e64537-9f17-468e-a017-0f7cbb32c9db" providerId="ADAL" clId="{49CE6FC2-9B7E-4610-8DE6-412F2B37243A}" dt="2023-05-22T10:28:45.939" v="459" actId="20577"/>
          <ac:spMkLst>
            <pc:docMk/>
            <pc:sldMk cId="3045312699" sldId="297"/>
            <ac:spMk id="9" creationId="{500F4A62-7209-5F0E-59F4-CBE8185AA4AD}"/>
          </ac:spMkLst>
        </pc:spChg>
        <pc:picChg chg="del">
          <ac:chgData name="Bahtiyar  USLU" userId="d5e64537-9f17-468e-a017-0f7cbb32c9db" providerId="ADAL" clId="{49CE6FC2-9B7E-4610-8DE6-412F2B37243A}" dt="2023-05-22T10:28:11.057" v="425" actId="478"/>
          <ac:picMkLst>
            <pc:docMk/>
            <pc:sldMk cId="3045312699" sldId="297"/>
            <ac:picMk id="4" creationId="{C11D306F-B817-4726-7297-A0D56107133B}"/>
          </ac:picMkLst>
        </pc:picChg>
        <pc:picChg chg="add mod">
          <ac:chgData name="Bahtiyar  USLU" userId="d5e64537-9f17-468e-a017-0f7cbb32c9db" providerId="ADAL" clId="{49CE6FC2-9B7E-4610-8DE6-412F2B37243A}" dt="2023-05-22T10:28:24.175" v="431" actId="1076"/>
          <ac:picMkLst>
            <pc:docMk/>
            <pc:sldMk cId="3045312699" sldId="297"/>
            <ac:picMk id="5" creationId="{3B427A0B-AEDD-C81C-9841-ADF618392423}"/>
          </ac:picMkLst>
        </pc:picChg>
      </pc:sldChg>
      <pc:sldChg chg="del">
        <pc:chgData name="Bahtiyar  USLU" userId="d5e64537-9f17-468e-a017-0f7cbb32c9db" providerId="ADAL" clId="{49CE6FC2-9B7E-4610-8DE6-412F2B37243A}" dt="2023-05-22T11:49:09.832" v="2193" actId="47"/>
        <pc:sldMkLst>
          <pc:docMk/>
          <pc:sldMk cId="2351277382" sldId="327"/>
        </pc:sldMkLst>
      </pc:sldChg>
      <pc:sldChg chg="del">
        <pc:chgData name="Bahtiyar  USLU" userId="d5e64537-9f17-468e-a017-0f7cbb32c9db" providerId="ADAL" clId="{49CE6FC2-9B7E-4610-8DE6-412F2B37243A}" dt="2023-05-22T11:49:09.832" v="2193" actId="47"/>
        <pc:sldMkLst>
          <pc:docMk/>
          <pc:sldMk cId="667053913" sldId="328"/>
        </pc:sldMkLst>
      </pc:sldChg>
      <pc:sldChg chg="del">
        <pc:chgData name="Bahtiyar  USLU" userId="d5e64537-9f17-468e-a017-0f7cbb32c9db" providerId="ADAL" clId="{49CE6FC2-9B7E-4610-8DE6-412F2B37243A}" dt="2023-05-22T11:49:09.832" v="2193" actId="47"/>
        <pc:sldMkLst>
          <pc:docMk/>
          <pc:sldMk cId="2061973929" sldId="329"/>
        </pc:sldMkLst>
      </pc:sldChg>
      <pc:sldChg chg="delSp modSp mod">
        <pc:chgData name="Bahtiyar  USLU" userId="d5e64537-9f17-468e-a017-0f7cbb32c9db" providerId="ADAL" clId="{49CE6FC2-9B7E-4610-8DE6-412F2B37243A}" dt="2023-05-22T10:36:32.549" v="856" actId="1076"/>
        <pc:sldMkLst>
          <pc:docMk/>
          <pc:sldMk cId="402583627" sldId="345"/>
        </pc:sldMkLst>
        <pc:spChg chg="mod">
          <ac:chgData name="Bahtiyar  USLU" userId="d5e64537-9f17-468e-a017-0f7cbb32c9db" providerId="ADAL" clId="{49CE6FC2-9B7E-4610-8DE6-412F2B37243A}" dt="2023-05-22T10:31:57.586" v="461"/>
          <ac:spMkLst>
            <pc:docMk/>
            <pc:sldMk cId="402583627" sldId="345"/>
            <ac:spMk id="2" creationId="{3ACC1FCB-360F-B312-A287-104C3C337C16}"/>
          </ac:spMkLst>
        </pc:spChg>
        <pc:spChg chg="mod">
          <ac:chgData name="Bahtiyar  USLU" userId="d5e64537-9f17-468e-a017-0f7cbb32c9db" providerId="ADAL" clId="{49CE6FC2-9B7E-4610-8DE6-412F2B37243A}" dt="2023-05-22T10:36:32.549" v="856" actId="1076"/>
          <ac:spMkLst>
            <pc:docMk/>
            <pc:sldMk cId="402583627" sldId="345"/>
            <ac:spMk id="9" creationId="{500F4A62-7209-5F0E-59F4-CBE8185AA4AD}"/>
          </ac:spMkLst>
        </pc:spChg>
        <pc:picChg chg="del">
          <ac:chgData name="Bahtiyar  USLU" userId="d5e64537-9f17-468e-a017-0f7cbb32c9db" providerId="ADAL" clId="{49CE6FC2-9B7E-4610-8DE6-412F2B37243A}" dt="2023-05-22T10:33:16.554" v="462" actId="478"/>
          <ac:picMkLst>
            <pc:docMk/>
            <pc:sldMk cId="402583627" sldId="345"/>
            <ac:picMk id="4" creationId="{C11D306F-B817-4726-7297-A0D56107133B}"/>
          </ac:picMkLst>
        </pc:picChg>
      </pc:sldChg>
      <pc:sldChg chg="delSp modSp mod">
        <pc:chgData name="Bahtiyar  USLU" userId="d5e64537-9f17-468e-a017-0f7cbb32c9db" providerId="ADAL" clId="{49CE6FC2-9B7E-4610-8DE6-412F2B37243A}" dt="2023-05-22T10:59:18.074" v="1533" actId="6549"/>
        <pc:sldMkLst>
          <pc:docMk/>
          <pc:sldMk cId="1747586490" sldId="346"/>
        </pc:sldMkLst>
        <pc:spChg chg="mod">
          <ac:chgData name="Bahtiyar  USLU" userId="d5e64537-9f17-468e-a017-0f7cbb32c9db" providerId="ADAL" clId="{49CE6FC2-9B7E-4610-8DE6-412F2B37243A}" dt="2023-05-22T10:59:18.074" v="1533" actId="6549"/>
          <ac:spMkLst>
            <pc:docMk/>
            <pc:sldMk cId="1747586490" sldId="346"/>
            <ac:spMk id="2" creationId="{3ACC1FCB-360F-B312-A287-104C3C337C16}"/>
          </ac:spMkLst>
        </pc:spChg>
        <pc:spChg chg="del">
          <ac:chgData name="Bahtiyar  USLU" userId="d5e64537-9f17-468e-a017-0f7cbb32c9db" providerId="ADAL" clId="{49CE6FC2-9B7E-4610-8DE6-412F2B37243A}" dt="2023-05-22T10:36:50.958" v="858" actId="478"/>
          <ac:spMkLst>
            <pc:docMk/>
            <pc:sldMk cId="1747586490" sldId="346"/>
            <ac:spMk id="9" creationId="{500F4A62-7209-5F0E-59F4-CBE8185AA4AD}"/>
          </ac:spMkLst>
        </pc:spChg>
        <pc:picChg chg="del">
          <ac:chgData name="Bahtiyar  USLU" userId="d5e64537-9f17-468e-a017-0f7cbb32c9db" providerId="ADAL" clId="{49CE6FC2-9B7E-4610-8DE6-412F2B37243A}" dt="2023-05-22T10:36:48.163" v="857" actId="478"/>
          <ac:picMkLst>
            <pc:docMk/>
            <pc:sldMk cId="1747586490" sldId="346"/>
            <ac:picMk id="4" creationId="{C11D306F-B817-4726-7297-A0D56107133B}"/>
          </ac:picMkLst>
        </pc:picChg>
      </pc:sldChg>
      <pc:sldChg chg="del">
        <pc:chgData name="Bahtiyar  USLU" userId="d5e64537-9f17-468e-a017-0f7cbb32c9db" providerId="ADAL" clId="{49CE6FC2-9B7E-4610-8DE6-412F2B37243A}" dt="2023-05-22T11:49:09.832" v="2193" actId="47"/>
        <pc:sldMkLst>
          <pc:docMk/>
          <pc:sldMk cId="2513451726" sldId="347"/>
        </pc:sldMkLst>
      </pc:sldChg>
      <pc:sldChg chg="del">
        <pc:chgData name="Bahtiyar  USLU" userId="d5e64537-9f17-468e-a017-0f7cbb32c9db" providerId="ADAL" clId="{49CE6FC2-9B7E-4610-8DE6-412F2B37243A}" dt="2023-05-22T11:49:09.832" v="2193" actId="47"/>
        <pc:sldMkLst>
          <pc:docMk/>
          <pc:sldMk cId="863617281" sldId="348"/>
        </pc:sldMkLst>
      </pc:sldChg>
      <pc:sldChg chg="del">
        <pc:chgData name="Bahtiyar  USLU" userId="d5e64537-9f17-468e-a017-0f7cbb32c9db" providerId="ADAL" clId="{49CE6FC2-9B7E-4610-8DE6-412F2B37243A}" dt="2023-05-22T11:49:09.832" v="2193" actId="47"/>
        <pc:sldMkLst>
          <pc:docMk/>
          <pc:sldMk cId="423447211" sldId="349"/>
        </pc:sldMkLst>
      </pc:sldChg>
      <pc:sldChg chg="del">
        <pc:chgData name="Bahtiyar  USLU" userId="d5e64537-9f17-468e-a017-0f7cbb32c9db" providerId="ADAL" clId="{49CE6FC2-9B7E-4610-8DE6-412F2B37243A}" dt="2023-05-22T11:49:09.832" v="2193" actId="47"/>
        <pc:sldMkLst>
          <pc:docMk/>
          <pc:sldMk cId="658724011" sldId="350"/>
        </pc:sldMkLst>
      </pc:sldChg>
      <pc:sldChg chg="del">
        <pc:chgData name="Bahtiyar  USLU" userId="d5e64537-9f17-468e-a017-0f7cbb32c9db" providerId="ADAL" clId="{49CE6FC2-9B7E-4610-8DE6-412F2B37243A}" dt="2023-05-22T11:49:09.832" v="2193" actId="47"/>
        <pc:sldMkLst>
          <pc:docMk/>
          <pc:sldMk cId="835089488" sldId="351"/>
        </pc:sldMkLst>
      </pc:sldChg>
      <pc:sldChg chg="del">
        <pc:chgData name="Bahtiyar  USLU" userId="d5e64537-9f17-468e-a017-0f7cbb32c9db" providerId="ADAL" clId="{49CE6FC2-9B7E-4610-8DE6-412F2B37243A}" dt="2023-05-22T11:49:09.832" v="2193" actId="47"/>
        <pc:sldMkLst>
          <pc:docMk/>
          <pc:sldMk cId="673972346" sldId="352"/>
        </pc:sldMkLst>
      </pc:sldChg>
      <pc:sldChg chg="del">
        <pc:chgData name="Bahtiyar  USLU" userId="d5e64537-9f17-468e-a017-0f7cbb32c9db" providerId="ADAL" clId="{49CE6FC2-9B7E-4610-8DE6-412F2B37243A}" dt="2023-05-22T11:49:09.832" v="2193" actId="47"/>
        <pc:sldMkLst>
          <pc:docMk/>
          <pc:sldMk cId="3416707252" sldId="353"/>
        </pc:sldMkLst>
      </pc:sldChg>
      <pc:sldChg chg="del">
        <pc:chgData name="Bahtiyar  USLU" userId="d5e64537-9f17-468e-a017-0f7cbb32c9db" providerId="ADAL" clId="{49CE6FC2-9B7E-4610-8DE6-412F2B37243A}" dt="2023-05-22T11:49:09.832" v="2193" actId="47"/>
        <pc:sldMkLst>
          <pc:docMk/>
          <pc:sldMk cId="3024128421" sldId="354"/>
        </pc:sldMkLst>
      </pc:sldChg>
      <pc:sldChg chg="del">
        <pc:chgData name="Bahtiyar  USLU" userId="d5e64537-9f17-468e-a017-0f7cbb32c9db" providerId="ADAL" clId="{49CE6FC2-9B7E-4610-8DE6-412F2B37243A}" dt="2023-05-22T11:49:09.832" v="2193" actId="47"/>
        <pc:sldMkLst>
          <pc:docMk/>
          <pc:sldMk cId="2352270638" sldId="355"/>
        </pc:sldMkLst>
      </pc:sldChg>
      <pc:sldChg chg="del">
        <pc:chgData name="Bahtiyar  USLU" userId="d5e64537-9f17-468e-a017-0f7cbb32c9db" providerId="ADAL" clId="{49CE6FC2-9B7E-4610-8DE6-412F2B37243A}" dt="2023-05-22T11:49:09.832" v="2193" actId="47"/>
        <pc:sldMkLst>
          <pc:docMk/>
          <pc:sldMk cId="356764096" sldId="356"/>
        </pc:sldMkLst>
      </pc:sldChg>
      <pc:sldChg chg="del">
        <pc:chgData name="Bahtiyar  USLU" userId="d5e64537-9f17-468e-a017-0f7cbb32c9db" providerId="ADAL" clId="{49CE6FC2-9B7E-4610-8DE6-412F2B37243A}" dt="2023-05-22T11:49:09.832" v="2193" actId="47"/>
        <pc:sldMkLst>
          <pc:docMk/>
          <pc:sldMk cId="1953103481" sldId="357"/>
        </pc:sldMkLst>
      </pc:sldChg>
      <pc:sldChg chg="del">
        <pc:chgData name="Bahtiyar  USLU" userId="d5e64537-9f17-468e-a017-0f7cbb32c9db" providerId="ADAL" clId="{49CE6FC2-9B7E-4610-8DE6-412F2B37243A}" dt="2023-05-22T11:49:09.832" v="2193" actId="47"/>
        <pc:sldMkLst>
          <pc:docMk/>
          <pc:sldMk cId="2046491939" sldId="358"/>
        </pc:sldMkLst>
      </pc:sldChg>
      <pc:sldChg chg="del">
        <pc:chgData name="Bahtiyar  USLU" userId="d5e64537-9f17-468e-a017-0f7cbb32c9db" providerId="ADAL" clId="{49CE6FC2-9B7E-4610-8DE6-412F2B37243A}" dt="2023-05-22T11:49:09.832" v="2193" actId="47"/>
        <pc:sldMkLst>
          <pc:docMk/>
          <pc:sldMk cId="1867582467" sldId="359"/>
        </pc:sldMkLst>
      </pc:sldChg>
      <pc:sldChg chg="del">
        <pc:chgData name="Bahtiyar  USLU" userId="d5e64537-9f17-468e-a017-0f7cbb32c9db" providerId="ADAL" clId="{49CE6FC2-9B7E-4610-8DE6-412F2B37243A}" dt="2023-05-22T11:49:09.832" v="2193" actId="47"/>
        <pc:sldMkLst>
          <pc:docMk/>
          <pc:sldMk cId="686468256" sldId="360"/>
        </pc:sldMkLst>
      </pc:sldChg>
      <pc:sldChg chg="del">
        <pc:chgData name="Bahtiyar  USLU" userId="d5e64537-9f17-468e-a017-0f7cbb32c9db" providerId="ADAL" clId="{49CE6FC2-9B7E-4610-8DE6-412F2B37243A}" dt="2023-05-22T11:49:09.832" v="2193" actId="47"/>
        <pc:sldMkLst>
          <pc:docMk/>
          <pc:sldMk cId="178783388" sldId="361"/>
        </pc:sldMkLst>
      </pc:sldChg>
      <pc:sldChg chg="del">
        <pc:chgData name="Bahtiyar  USLU" userId="d5e64537-9f17-468e-a017-0f7cbb32c9db" providerId="ADAL" clId="{49CE6FC2-9B7E-4610-8DE6-412F2B37243A}" dt="2023-05-22T11:49:09.832" v="2193" actId="47"/>
        <pc:sldMkLst>
          <pc:docMk/>
          <pc:sldMk cId="3920397141" sldId="362"/>
        </pc:sldMkLst>
      </pc:sldChg>
      <pc:sldChg chg="del">
        <pc:chgData name="Bahtiyar  USLU" userId="d5e64537-9f17-468e-a017-0f7cbb32c9db" providerId="ADAL" clId="{49CE6FC2-9B7E-4610-8DE6-412F2B37243A}" dt="2023-05-22T11:49:09.832" v="2193" actId="47"/>
        <pc:sldMkLst>
          <pc:docMk/>
          <pc:sldMk cId="1268950103" sldId="363"/>
        </pc:sldMkLst>
      </pc:sldChg>
      <pc:sldChg chg="modSp add mod">
        <pc:chgData name="Bahtiyar  USLU" userId="d5e64537-9f17-468e-a017-0f7cbb32c9db" providerId="ADAL" clId="{49CE6FC2-9B7E-4610-8DE6-412F2B37243A}" dt="2023-05-22T11:19:57.501" v="1797" actId="20577"/>
        <pc:sldMkLst>
          <pc:docMk/>
          <pc:sldMk cId="2001350498" sldId="364"/>
        </pc:sldMkLst>
        <pc:spChg chg="mod">
          <ac:chgData name="Bahtiyar  USLU" userId="d5e64537-9f17-468e-a017-0f7cbb32c9db" providerId="ADAL" clId="{49CE6FC2-9B7E-4610-8DE6-412F2B37243A}" dt="2023-05-22T11:19:57.501" v="1797" actId="20577"/>
          <ac:spMkLst>
            <pc:docMk/>
            <pc:sldMk cId="2001350498" sldId="364"/>
            <ac:spMk id="9" creationId="{500F4A62-7209-5F0E-59F4-CBE8185AA4AD}"/>
          </ac:spMkLst>
        </pc:spChg>
      </pc:sldChg>
      <pc:sldChg chg="modSp add mod">
        <pc:chgData name="Bahtiyar  USLU" userId="d5e64537-9f17-468e-a017-0f7cbb32c9db" providerId="ADAL" clId="{49CE6FC2-9B7E-4610-8DE6-412F2B37243A}" dt="2023-05-22T10:40:54.552" v="1145" actId="20577"/>
        <pc:sldMkLst>
          <pc:docMk/>
          <pc:sldMk cId="4148940032" sldId="365"/>
        </pc:sldMkLst>
        <pc:spChg chg="mod">
          <ac:chgData name="Bahtiyar  USLU" userId="d5e64537-9f17-468e-a017-0f7cbb32c9db" providerId="ADAL" clId="{49CE6FC2-9B7E-4610-8DE6-412F2B37243A}" dt="2023-05-22T10:40:54.552" v="1145" actId="20577"/>
          <ac:spMkLst>
            <pc:docMk/>
            <pc:sldMk cId="4148940032" sldId="365"/>
            <ac:spMk id="9" creationId="{500F4A62-7209-5F0E-59F4-CBE8185AA4AD}"/>
          </ac:spMkLst>
        </pc:spChg>
      </pc:sldChg>
      <pc:sldChg chg="addSp modSp add mod">
        <pc:chgData name="Bahtiyar  USLU" userId="d5e64537-9f17-468e-a017-0f7cbb32c9db" providerId="ADAL" clId="{49CE6FC2-9B7E-4610-8DE6-412F2B37243A}" dt="2023-05-22T10:57:47.767" v="1532" actId="14100"/>
        <pc:sldMkLst>
          <pc:docMk/>
          <pc:sldMk cId="2875125867" sldId="366"/>
        </pc:sldMkLst>
        <pc:spChg chg="mod">
          <ac:chgData name="Bahtiyar  USLU" userId="d5e64537-9f17-468e-a017-0f7cbb32c9db" providerId="ADAL" clId="{49CE6FC2-9B7E-4610-8DE6-412F2B37243A}" dt="2023-05-22T10:57:33.090" v="1529" actId="14100"/>
          <ac:spMkLst>
            <pc:docMk/>
            <pc:sldMk cId="2875125867" sldId="366"/>
            <ac:spMk id="9" creationId="{500F4A62-7209-5F0E-59F4-CBE8185AA4AD}"/>
          </ac:spMkLst>
        </pc:spChg>
        <pc:graphicFrameChg chg="add mod modGraphic">
          <ac:chgData name="Bahtiyar  USLU" userId="d5e64537-9f17-468e-a017-0f7cbb32c9db" providerId="ADAL" clId="{49CE6FC2-9B7E-4610-8DE6-412F2B37243A}" dt="2023-05-22T10:57:47.767" v="1532" actId="14100"/>
          <ac:graphicFrameMkLst>
            <pc:docMk/>
            <pc:sldMk cId="2875125867" sldId="366"/>
            <ac:graphicFrameMk id="5" creationId="{D53081F5-BA5D-D7CF-0C1C-485842C342E8}"/>
          </ac:graphicFrameMkLst>
        </pc:graphicFrameChg>
        <pc:picChg chg="add mod">
          <ac:chgData name="Bahtiyar  USLU" userId="d5e64537-9f17-468e-a017-0f7cbb32c9db" providerId="ADAL" clId="{49CE6FC2-9B7E-4610-8DE6-412F2B37243A}" dt="2023-05-22T10:57:38.455" v="1531" actId="1076"/>
          <ac:picMkLst>
            <pc:docMk/>
            <pc:sldMk cId="2875125867" sldId="366"/>
            <ac:picMk id="4" creationId="{411C47B4-309D-7A97-86B7-D0611F810122}"/>
          </ac:picMkLst>
        </pc:picChg>
      </pc:sldChg>
      <pc:sldChg chg="addSp delSp modSp add mod">
        <pc:chgData name="Bahtiyar  USLU" userId="d5e64537-9f17-468e-a017-0f7cbb32c9db" providerId="ADAL" clId="{49CE6FC2-9B7E-4610-8DE6-412F2B37243A}" dt="2023-05-22T11:48:41.309" v="2186" actId="6549"/>
        <pc:sldMkLst>
          <pc:docMk/>
          <pc:sldMk cId="1251826963" sldId="367"/>
        </pc:sldMkLst>
        <pc:spChg chg="mod">
          <ac:chgData name="Bahtiyar  USLU" userId="d5e64537-9f17-468e-a017-0f7cbb32c9db" providerId="ADAL" clId="{49CE6FC2-9B7E-4610-8DE6-412F2B37243A}" dt="2023-05-22T11:48:41.309" v="2186" actId="6549"/>
          <ac:spMkLst>
            <pc:docMk/>
            <pc:sldMk cId="1251826963" sldId="367"/>
            <ac:spMk id="2" creationId="{3ACC1FCB-360F-B312-A287-104C3C337C16}"/>
          </ac:spMkLst>
        </pc:spChg>
        <pc:spChg chg="mod">
          <ac:chgData name="Bahtiyar  USLU" userId="d5e64537-9f17-468e-a017-0f7cbb32c9db" providerId="ADAL" clId="{49CE6FC2-9B7E-4610-8DE6-412F2B37243A}" dt="2023-05-22T11:20:29.109" v="1799" actId="1076"/>
          <ac:spMkLst>
            <pc:docMk/>
            <pc:sldMk cId="1251826963" sldId="367"/>
            <ac:spMk id="9" creationId="{500F4A62-7209-5F0E-59F4-CBE8185AA4AD}"/>
          </ac:spMkLst>
        </pc:spChg>
        <pc:graphicFrameChg chg="del">
          <ac:chgData name="Bahtiyar  USLU" userId="d5e64537-9f17-468e-a017-0f7cbb32c9db" providerId="ADAL" clId="{49CE6FC2-9B7E-4610-8DE6-412F2B37243A}" dt="2023-05-22T10:59:25.883" v="1535" actId="478"/>
          <ac:graphicFrameMkLst>
            <pc:docMk/>
            <pc:sldMk cId="1251826963" sldId="367"/>
            <ac:graphicFrameMk id="5" creationId="{D53081F5-BA5D-D7CF-0C1C-485842C342E8}"/>
          </ac:graphicFrameMkLst>
        </pc:graphicFrameChg>
        <pc:picChg chg="del">
          <ac:chgData name="Bahtiyar  USLU" userId="d5e64537-9f17-468e-a017-0f7cbb32c9db" providerId="ADAL" clId="{49CE6FC2-9B7E-4610-8DE6-412F2B37243A}" dt="2023-05-22T10:59:26.725" v="1536" actId="478"/>
          <ac:picMkLst>
            <pc:docMk/>
            <pc:sldMk cId="1251826963" sldId="367"/>
            <ac:picMk id="4" creationId="{411C47B4-309D-7A97-86B7-D0611F810122}"/>
          </ac:picMkLst>
        </pc:picChg>
        <pc:picChg chg="add del">
          <ac:chgData name="Bahtiyar  USLU" userId="d5e64537-9f17-468e-a017-0f7cbb32c9db" providerId="ADAL" clId="{49CE6FC2-9B7E-4610-8DE6-412F2B37243A}" dt="2023-05-22T11:20:49.462" v="1801" actId="22"/>
          <ac:picMkLst>
            <pc:docMk/>
            <pc:sldMk cId="1251826963" sldId="367"/>
            <ac:picMk id="6" creationId="{41A7BF7F-8790-4A5A-652E-03876CC7CD9E}"/>
          </ac:picMkLst>
        </pc:picChg>
        <pc:picChg chg="add mod">
          <ac:chgData name="Bahtiyar  USLU" userId="d5e64537-9f17-468e-a017-0f7cbb32c9db" providerId="ADAL" clId="{49CE6FC2-9B7E-4610-8DE6-412F2B37243A}" dt="2023-05-22T11:21:00.099" v="1806" actId="1076"/>
          <ac:picMkLst>
            <pc:docMk/>
            <pc:sldMk cId="1251826963" sldId="367"/>
            <ac:picMk id="8" creationId="{9BF1A04A-EE81-DB22-C9BA-C34A179393DE}"/>
          </ac:picMkLst>
        </pc:picChg>
      </pc:sldChg>
      <pc:sldChg chg="addSp delSp modSp add mod ord">
        <pc:chgData name="Bahtiyar  USLU" userId="d5e64537-9f17-468e-a017-0f7cbb32c9db" providerId="ADAL" clId="{49CE6FC2-9B7E-4610-8DE6-412F2B37243A}" dt="2023-05-22T11:48:50.761" v="2192" actId="6549"/>
        <pc:sldMkLst>
          <pc:docMk/>
          <pc:sldMk cId="3943878704" sldId="368"/>
        </pc:sldMkLst>
        <pc:spChg chg="mod">
          <ac:chgData name="Bahtiyar  USLU" userId="d5e64537-9f17-468e-a017-0f7cbb32c9db" providerId="ADAL" clId="{49CE6FC2-9B7E-4610-8DE6-412F2B37243A}" dt="2023-05-22T11:48:50.761" v="2192" actId="6549"/>
          <ac:spMkLst>
            <pc:docMk/>
            <pc:sldMk cId="3943878704" sldId="368"/>
            <ac:spMk id="2" creationId="{3ACC1FCB-360F-B312-A287-104C3C337C16}"/>
          </ac:spMkLst>
        </pc:spChg>
        <pc:picChg chg="add mod">
          <ac:chgData name="Bahtiyar  USLU" userId="d5e64537-9f17-468e-a017-0f7cbb32c9db" providerId="ADAL" clId="{49CE6FC2-9B7E-4610-8DE6-412F2B37243A}" dt="2023-05-22T11:21:48.563" v="1811" actId="1076"/>
          <ac:picMkLst>
            <pc:docMk/>
            <pc:sldMk cId="3943878704" sldId="368"/>
            <ac:picMk id="4" creationId="{D54CB266-D91C-440C-E6E4-30717ABA0F71}"/>
          </ac:picMkLst>
        </pc:picChg>
        <pc:picChg chg="del">
          <ac:chgData name="Bahtiyar  USLU" userId="d5e64537-9f17-468e-a017-0f7cbb32c9db" providerId="ADAL" clId="{49CE6FC2-9B7E-4610-8DE6-412F2B37243A}" dt="2023-05-22T11:21:42.806" v="1808" actId="478"/>
          <ac:picMkLst>
            <pc:docMk/>
            <pc:sldMk cId="3943878704" sldId="368"/>
            <ac:picMk id="8" creationId="{9BF1A04A-EE81-DB22-C9BA-C34A179393DE}"/>
          </ac:picMkLst>
        </pc:picChg>
      </pc:sldChg>
      <pc:sldChg chg="addSp delSp modSp add mod ord">
        <pc:chgData name="Bahtiyar  USLU" userId="d5e64537-9f17-468e-a017-0f7cbb32c9db" providerId="ADAL" clId="{49CE6FC2-9B7E-4610-8DE6-412F2B37243A}" dt="2023-05-22T11:48:45.593" v="2189" actId="6549"/>
        <pc:sldMkLst>
          <pc:docMk/>
          <pc:sldMk cId="3711946391" sldId="369"/>
        </pc:sldMkLst>
        <pc:spChg chg="mod">
          <ac:chgData name="Bahtiyar  USLU" userId="d5e64537-9f17-468e-a017-0f7cbb32c9db" providerId="ADAL" clId="{49CE6FC2-9B7E-4610-8DE6-412F2B37243A}" dt="2023-05-22T11:48:45.593" v="2189" actId="6549"/>
          <ac:spMkLst>
            <pc:docMk/>
            <pc:sldMk cId="3711946391" sldId="369"/>
            <ac:spMk id="2" creationId="{3ACC1FCB-360F-B312-A287-104C3C337C16}"/>
          </ac:spMkLst>
        </pc:spChg>
        <pc:picChg chg="add mod">
          <ac:chgData name="Bahtiyar  USLU" userId="d5e64537-9f17-468e-a017-0f7cbb32c9db" providerId="ADAL" clId="{49CE6FC2-9B7E-4610-8DE6-412F2B37243A}" dt="2023-05-22T11:22:58.097" v="1820" actId="1076"/>
          <ac:picMkLst>
            <pc:docMk/>
            <pc:sldMk cId="3711946391" sldId="369"/>
            <ac:picMk id="4" creationId="{33DBA4B5-D27C-52E8-AE99-DEF198991B4F}"/>
          </ac:picMkLst>
        </pc:picChg>
        <pc:picChg chg="del">
          <ac:chgData name="Bahtiyar  USLU" userId="d5e64537-9f17-468e-a017-0f7cbb32c9db" providerId="ADAL" clId="{49CE6FC2-9B7E-4610-8DE6-412F2B37243A}" dt="2023-05-22T11:22:51.495" v="1815" actId="478"/>
          <ac:picMkLst>
            <pc:docMk/>
            <pc:sldMk cId="3711946391" sldId="369"/>
            <ac:picMk id="8" creationId="{9BF1A04A-EE81-DB22-C9BA-C34A179393DE}"/>
          </ac:picMkLst>
        </pc:picChg>
      </pc:sldChg>
      <pc:sldChg chg="addSp delSp modSp add mod">
        <pc:chgData name="Bahtiyar  USLU" userId="d5e64537-9f17-468e-a017-0f7cbb32c9db" providerId="ADAL" clId="{49CE6FC2-9B7E-4610-8DE6-412F2B37243A}" dt="2023-05-22T11:48:36.660" v="2183" actId="6549"/>
        <pc:sldMkLst>
          <pc:docMk/>
          <pc:sldMk cId="4260511376" sldId="370"/>
        </pc:sldMkLst>
        <pc:spChg chg="mod">
          <ac:chgData name="Bahtiyar  USLU" userId="d5e64537-9f17-468e-a017-0f7cbb32c9db" providerId="ADAL" clId="{49CE6FC2-9B7E-4610-8DE6-412F2B37243A}" dt="2023-05-22T11:48:36.660" v="2183" actId="6549"/>
          <ac:spMkLst>
            <pc:docMk/>
            <pc:sldMk cId="4260511376" sldId="370"/>
            <ac:spMk id="2" creationId="{3ACC1FCB-360F-B312-A287-104C3C337C16}"/>
          </ac:spMkLst>
        </pc:spChg>
        <pc:spChg chg="mod">
          <ac:chgData name="Bahtiyar  USLU" userId="d5e64537-9f17-468e-a017-0f7cbb32c9db" providerId="ADAL" clId="{49CE6FC2-9B7E-4610-8DE6-412F2B37243A}" dt="2023-05-22T11:24:02.051" v="1827" actId="1076"/>
          <ac:spMkLst>
            <pc:docMk/>
            <pc:sldMk cId="4260511376" sldId="370"/>
            <ac:spMk id="9" creationId="{500F4A62-7209-5F0E-59F4-CBE8185AA4AD}"/>
          </ac:spMkLst>
        </pc:spChg>
        <pc:picChg chg="add mod">
          <ac:chgData name="Bahtiyar  USLU" userId="d5e64537-9f17-468e-a017-0f7cbb32c9db" providerId="ADAL" clId="{49CE6FC2-9B7E-4610-8DE6-412F2B37243A}" dt="2023-05-22T11:24:13.018" v="1832" actId="1076"/>
          <ac:picMkLst>
            <pc:docMk/>
            <pc:sldMk cId="4260511376" sldId="370"/>
            <ac:picMk id="4" creationId="{B8378D84-0811-5FA5-F20E-8EB0601AF14C}"/>
          </ac:picMkLst>
        </pc:picChg>
        <pc:picChg chg="del">
          <ac:chgData name="Bahtiyar  USLU" userId="d5e64537-9f17-468e-a017-0f7cbb32c9db" providerId="ADAL" clId="{49CE6FC2-9B7E-4610-8DE6-412F2B37243A}" dt="2023-05-22T11:23:56.850" v="1825" actId="478"/>
          <ac:picMkLst>
            <pc:docMk/>
            <pc:sldMk cId="4260511376" sldId="370"/>
            <ac:picMk id="8" creationId="{9BF1A04A-EE81-DB22-C9BA-C34A179393DE}"/>
          </ac:picMkLst>
        </pc:picChg>
      </pc:sldChg>
      <pc:sldChg chg="addSp delSp modSp add mod">
        <pc:chgData name="Bahtiyar  USLU" userId="d5e64537-9f17-468e-a017-0f7cbb32c9db" providerId="ADAL" clId="{49CE6FC2-9B7E-4610-8DE6-412F2B37243A}" dt="2023-05-22T11:48:32.130" v="2180" actId="6549"/>
        <pc:sldMkLst>
          <pc:docMk/>
          <pc:sldMk cId="2611894140" sldId="371"/>
        </pc:sldMkLst>
        <pc:spChg chg="mod">
          <ac:chgData name="Bahtiyar  USLU" userId="d5e64537-9f17-468e-a017-0f7cbb32c9db" providerId="ADAL" clId="{49CE6FC2-9B7E-4610-8DE6-412F2B37243A}" dt="2023-05-22T11:48:32.130" v="2180" actId="6549"/>
          <ac:spMkLst>
            <pc:docMk/>
            <pc:sldMk cId="2611894140" sldId="371"/>
            <ac:spMk id="2" creationId="{3ACC1FCB-360F-B312-A287-104C3C337C16}"/>
          </ac:spMkLst>
        </pc:spChg>
        <pc:spChg chg="mod">
          <ac:chgData name="Bahtiyar  USLU" userId="d5e64537-9f17-468e-a017-0f7cbb32c9db" providerId="ADAL" clId="{49CE6FC2-9B7E-4610-8DE6-412F2B37243A}" dt="2023-05-22T11:28:14.961" v="1880" actId="20577"/>
          <ac:spMkLst>
            <pc:docMk/>
            <pc:sldMk cId="2611894140" sldId="371"/>
            <ac:spMk id="9" creationId="{500F4A62-7209-5F0E-59F4-CBE8185AA4AD}"/>
          </ac:spMkLst>
        </pc:spChg>
        <pc:picChg chg="del">
          <ac:chgData name="Bahtiyar  USLU" userId="d5e64537-9f17-468e-a017-0f7cbb32c9db" providerId="ADAL" clId="{49CE6FC2-9B7E-4610-8DE6-412F2B37243A}" dt="2023-05-22T11:25:20.501" v="1834" actId="478"/>
          <ac:picMkLst>
            <pc:docMk/>
            <pc:sldMk cId="2611894140" sldId="371"/>
            <ac:picMk id="4" creationId="{B8378D84-0811-5FA5-F20E-8EB0601AF14C}"/>
          </ac:picMkLst>
        </pc:picChg>
        <pc:picChg chg="add mod">
          <ac:chgData name="Bahtiyar  USLU" userId="d5e64537-9f17-468e-a017-0f7cbb32c9db" providerId="ADAL" clId="{49CE6FC2-9B7E-4610-8DE6-412F2B37243A}" dt="2023-05-22T11:25:42.606" v="1838" actId="1076"/>
          <ac:picMkLst>
            <pc:docMk/>
            <pc:sldMk cId="2611894140" sldId="371"/>
            <ac:picMk id="5" creationId="{78DB0C17-79E0-B325-7028-770D0C8F9460}"/>
          </ac:picMkLst>
        </pc:picChg>
      </pc:sldChg>
      <pc:sldChg chg="addSp delSp modSp add mod">
        <pc:chgData name="Bahtiyar  USLU" userId="d5e64537-9f17-468e-a017-0f7cbb32c9db" providerId="ADAL" clId="{49CE6FC2-9B7E-4610-8DE6-412F2B37243A}" dt="2023-05-22T11:48:23.709" v="2174" actId="6549"/>
        <pc:sldMkLst>
          <pc:docMk/>
          <pc:sldMk cId="2230188927" sldId="372"/>
        </pc:sldMkLst>
        <pc:spChg chg="mod">
          <ac:chgData name="Bahtiyar  USLU" userId="d5e64537-9f17-468e-a017-0f7cbb32c9db" providerId="ADAL" clId="{49CE6FC2-9B7E-4610-8DE6-412F2B37243A}" dt="2023-05-22T11:48:23.709" v="2174" actId="6549"/>
          <ac:spMkLst>
            <pc:docMk/>
            <pc:sldMk cId="2230188927" sldId="372"/>
            <ac:spMk id="2" creationId="{3ACC1FCB-360F-B312-A287-104C3C337C16}"/>
          </ac:spMkLst>
        </pc:spChg>
        <pc:spChg chg="mod">
          <ac:chgData name="Bahtiyar  USLU" userId="d5e64537-9f17-468e-a017-0f7cbb32c9db" providerId="ADAL" clId="{49CE6FC2-9B7E-4610-8DE6-412F2B37243A}" dt="2023-05-22T11:28:05.435" v="1868" actId="20577"/>
          <ac:spMkLst>
            <pc:docMk/>
            <pc:sldMk cId="2230188927" sldId="372"/>
            <ac:spMk id="9" creationId="{500F4A62-7209-5F0E-59F4-CBE8185AA4AD}"/>
          </ac:spMkLst>
        </pc:spChg>
        <pc:picChg chg="add del">
          <ac:chgData name="Bahtiyar  USLU" userId="d5e64537-9f17-468e-a017-0f7cbb32c9db" providerId="ADAL" clId="{49CE6FC2-9B7E-4610-8DE6-412F2B37243A}" dt="2023-05-22T11:27:34.861" v="1842" actId="22"/>
          <ac:picMkLst>
            <pc:docMk/>
            <pc:sldMk cId="2230188927" sldId="372"/>
            <ac:picMk id="4" creationId="{A5E00CBC-F198-AD53-9971-16C4D2FD397B}"/>
          </ac:picMkLst>
        </pc:picChg>
        <pc:picChg chg="del">
          <ac:chgData name="Bahtiyar  USLU" userId="d5e64537-9f17-468e-a017-0f7cbb32c9db" providerId="ADAL" clId="{49CE6FC2-9B7E-4610-8DE6-412F2B37243A}" dt="2023-05-22T11:27:31.695" v="1840" actId="478"/>
          <ac:picMkLst>
            <pc:docMk/>
            <pc:sldMk cId="2230188927" sldId="372"/>
            <ac:picMk id="5" creationId="{78DB0C17-79E0-B325-7028-770D0C8F9460}"/>
          </ac:picMkLst>
        </pc:picChg>
        <pc:picChg chg="add mod">
          <ac:chgData name="Bahtiyar  USLU" userId="d5e64537-9f17-468e-a017-0f7cbb32c9db" providerId="ADAL" clId="{49CE6FC2-9B7E-4610-8DE6-412F2B37243A}" dt="2023-05-22T11:30:44.279" v="1887" actId="1076"/>
          <ac:picMkLst>
            <pc:docMk/>
            <pc:sldMk cId="2230188927" sldId="372"/>
            <ac:picMk id="7" creationId="{C31FB7E5-2B66-2D68-71A0-65CE0F46C5FD}"/>
          </ac:picMkLst>
        </pc:picChg>
      </pc:sldChg>
      <pc:sldChg chg="addSp delSp modSp add mod">
        <pc:chgData name="Bahtiyar  USLU" userId="d5e64537-9f17-468e-a017-0f7cbb32c9db" providerId="ADAL" clId="{49CE6FC2-9B7E-4610-8DE6-412F2B37243A}" dt="2023-05-22T11:48:28.181" v="2177" actId="6549"/>
        <pc:sldMkLst>
          <pc:docMk/>
          <pc:sldMk cId="3290542042" sldId="373"/>
        </pc:sldMkLst>
        <pc:spChg chg="mod">
          <ac:chgData name="Bahtiyar  USLU" userId="d5e64537-9f17-468e-a017-0f7cbb32c9db" providerId="ADAL" clId="{49CE6FC2-9B7E-4610-8DE6-412F2B37243A}" dt="2023-05-22T11:48:28.181" v="2177" actId="6549"/>
          <ac:spMkLst>
            <pc:docMk/>
            <pc:sldMk cId="3290542042" sldId="373"/>
            <ac:spMk id="2" creationId="{3ACC1FCB-360F-B312-A287-104C3C337C16}"/>
          </ac:spMkLst>
        </pc:spChg>
        <pc:picChg chg="add mod">
          <ac:chgData name="Bahtiyar  USLU" userId="d5e64537-9f17-468e-a017-0f7cbb32c9db" providerId="ADAL" clId="{49CE6FC2-9B7E-4610-8DE6-412F2B37243A}" dt="2023-05-22T11:29:58.051" v="1886" actId="14100"/>
          <ac:picMkLst>
            <pc:docMk/>
            <pc:sldMk cId="3290542042" sldId="373"/>
            <ac:picMk id="4" creationId="{D81E9BCB-8F84-4FB4-7AB3-DF2145601B0D}"/>
          </ac:picMkLst>
        </pc:picChg>
        <pc:picChg chg="del mod">
          <ac:chgData name="Bahtiyar  USLU" userId="d5e64537-9f17-468e-a017-0f7cbb32c9db" providerId="ADAL" clId="{49CE6FC2-9B7E-4610-8DE6-412F2B37243A}" dt="2023-05-22T11:29:53.638" v="1883" actId="478"/>
          <ac:picMkLst>
            <pc:docMk/>
            <pc:sldMk cId="3290542042" sldId="373"/>
            <ac:picMk id="5" creationId="{78DB0C17-79E0-B325-7028-770D0C8F9460}"/>
          </ac:picMkLst>
        </pc:picChg>
      </pc:sldChg>
      <pc:sldChg chg="addSp delSp modSp add mod ord">
        <pc:chgData name="Bahtiyar  USLU" userId="d5e64537-9f17-468e-a017-0f7cbb32c9db" providerId="ADAL" clId="{49CE6FC2-9B7E-4610-8DE6-412F2B37243A}" dt="2023-05-22T11:48:18.845" v="2171" actId="6549"/>
        <pc:sldMkLst>
          <pc:docMk/>
          <pc:sldMk cId="2657850222" sldId="374"/>
        </pc:sldMkLst>
        <pc:spChg chg="mod">
          <ac:chgData name="Bahtiyar  USLU" userId="d5e64537-9f17-468e-a017-0f7cbb32c9db" providerId="ADAL" clId="{49CE6FC2-9B7E-4610-8DE6-412F2B37243A}" dt="2023-05-22T11:48:18.845" v="2171" actId="6549"/>
          <ac:spMkLst>
            <pc:docMk/>
            <pc:sldMk cId="2657850222" sldId="374"/>
            <ac:spMk id="2" creationId="{3ACC1FCB-360F-B312-A287-104C3C337C16}"/>
          </ac:spMkLst>
        </pc:spChg>
        <pc:spChg chg="del">
          <ac:chgData name="Bahtiyar  USLU" userId="d5e64537-9f17-468e-a017-0f7cbb32c9db" providerId="ADAL" clId="{49CE6FC2-9B7E-4610-8DE6-412F2B37243A}" dt="2023-05-22T11:31:14.729" v="1891" actId="478"/>
          <ac:spMkLst>
            <pc:docMk/>
            <pc:sldMk cId="2657850222" sldId="374"/>
            <ac:spMk id="9" creationId="{500F4A62-7209-5F0E-59F4-CBE8185AA4AD}"/>
          </ac:spMkLst>
        </pc:spChg>
        <pc:graphicFrameChg chg="add mod modGraphic">
          <ac:chgData name="Bahtiyar  USLU" userId="d5e64537-9f17-468e-a017-0f7cbb32c9db" providerId="ADAL" clId="{49CE6FC2-9B7E-4610-8DE6-412F2B37243A}" dt="2023-05-22T11:36:11.385" v="1976" actId="14100"/>
          <ac:graphicFrameMkLst>
            <pc:docMk/>
            <pc:sldMk cId="2657850222" sldId="374"/>
            <ac:graphicFrameMk id="3" creationId="{8EDAD309-CCC4-1DBB-4A5B-CDF25C36F290}"/>
          </ac:graphicFrameMkLst>
        </pc:graphicFrameChg>
      </pc:sldChg>
      <pc:sldChg chg="addSp modSp add mod">
        <pc:chgData name="Bahtiyar  USLU" userId="d5e64537-9f17-468e-a017-0f7cbb32c9db" providerId="ADAL" clId="{49CE6FC2-9B7E-4610-8DE6-412F2B37243A}" dt="2023-05-22T11:48:14.959" v="2168" actId="6549"/>
        <pc:sldMkLst>
          <pc:docMk/>
          <pc:sldMk cId="1701974523" sldId="375"/>
        </pc:sldMkLst>
        <pc:spChg chg="mod">
          <ac:chgData name="Bahtiyar  USLU" userId="d5e64537-9f17-468e-a017-0f7cbb32c9db" providerId="ADAL" clId="{49CE6FC2-9B7E-4610-8DE6-412F2B37243A}" dt="2023-05-22T11:48:14.959" v="2168" actId="6549"/>
          <ac:spMkLst>
            <pc:docMk/>
            <pc:sldMk cId="1701974523" sldId="375"/>
            <ac:spMk id="2" creationId="{3ACC1FCB-360F-B312-A287-104C3C337C16}"/>
          </ac:spMkLst>
        </pc:spChg>
        <pc:spChg chg="add mod">
          <ac:chgData name="Bahtiyar  USLU" userId="d5e64537-9f17-468e-a017-0f7cbb32c9db" providerId="ADAL" clId="{49CE6FC2-9B7E-4610-8DE6-412F2B37243A}" dt="2023-05-22T11:41:00.460" v="2086" actId="20577"/>
          <ac:spMkLst>
            <pc:docMk/>
            <pc:sldMk cId="1701974523" sldId="375"/>
            <ac:spMk id="4" creationId="{DE73734A-9B16-FDF8-A946-4A411ADCA7B1}"/>
          </ac:spMkLst>
        </pc:spChg>
        <pc:picChg chg="mod">
          <ac:chgData name="Bahtiyar  USLU" userId="d5e64537-9f17-468e-a017-0f7cbb32c9db" providerId="ADAL" clId="{49CE6FC2-9B7E-4610-8DE6-412F2B37243A}" dt="2023-05-22T11:36:22.884" v="1978" actId="1076"/>
          <ac:picMkLst>
            <pc:docMk/>
            <pc:sldMk cId="1701974523" sldId="375"/>
            <ac:picMk id="5" creationId="{78DB0C17-79E0-B325-7028-770D0C8F9460}"/>
          </ac:picMkLst>
        </pc:picChg>
      </pc:sldChg>
      <pc:sldChg chg="addSp delSp modSp add mod">
        <pc:chgData name="Bahtiyar  USLU" userId="d5e64537-9f17-468e-a017-0f7cbb32c9db" providerId="ADAL" clId="{49CE6FC2-9B7E-4610-8DE6-412F2B37243A}" dt="2023-05-22T11:48:09.945" v="2165" actId="20577"/>
        <pc:sldMkLst>
          <pc:docMk/>
          <pc:sldMk cId="185212217" sldId="376"/>
        </pc:sldMkLst>
        <pc:spChg chg="mod">
          <ac:chgData name="Bahtiyar  USLU" userId="d5e64537-9f17-468e-a017-0f7cbb32c9db" providerId="ADAL" clId="{49CE6FC2-9B7E-4610-8DE6-412F2B37243A}" dt="2023-05-22T11:48:09.945" v="2165" actId="20577"/>
          <ac:spMkLst>
            <pc:docMk/>
            <pc:sldMk cId="185212217" sldId="376"/>
            <ac:spMk id="2" creationId="{3ACC1FCB-360F-B312-A287-104C3C337C16}"/>
          </ac:spMkLst>
        </pc:spChg>
        <pc:spChg chg="del">
          <ac:chgData name="Bahtiyar  USLU" userId="d5e64537-9f17-468e-a017-0f7cbb32c9db" providerId="ADAL" clId="{49CE6FC2-9B7E-4610-8DE6-412F2B37243A}" dt="2023-05-22T11:41:42.426" v="2089" actId="478"/>
          <ac:spMkLst>
            <pc:docMk/>
            <pc:sldMk cId="185212217" sldId="376"/>
            <ac:spMk id="4" creationId="{DE73734A-9B16-FDF8-A946-4A411ADCA7B1}"/>
          </ac:spMkLst>
        </pc:spChg>
        <pc:picChg chg="del">
          <ac:chgData name="Bahtiyar  USLU" userId="d5e64537-9f17-468e-a017-0f7cbb32c9db" providerId="ADAL" clId="{49CE6FC2-9B7E-4610-8DE6-412F2B37243A}" dt="2023-05-22T11:41:41.215" v="2088" actId="478"/>
          <ac:picMkLst>
            <pc:docMk/>
            <pc:sldMk cId="185212217" sldId="376"/>
            <ac:picMk id="5" creationId="{78DB0C17-79E0-B325-7028-770D0C8F9460}"/>
          </ac:picMkLst>
        </pc:picChg>
        <pc:picChg chg="add mod">
          <ac:chgData name="Bahtiyar  USLU" userId="d5e64537-9f17-468e-a017-0f7cbb32c9db" providerId="ADAL" clId="{49CE6FC2-9B7E-4610-8DE6-412F2B37243A}" dt="2023-05-22T11:42:51.624" v="2095" actId="1076"/>
          <ac:picMkLst>
            <pc:docMk/>
            <pc:sldMk cId="185212217" sldId="376"/>
            <ac:picMk id="7" creationId="{47C02EAE-F2EA-1939-A9A2-1AA2BCE62F75}"/>
          </ac:picMkLst>
        </pc:picChg>
      </pc:sldChg>
      <pc:sldChg chg="addSp delSp modSp add mod">
        <pc:chgData name="Bahtiyar  USLU" userId="d5e64537-9f17-468e-a017-0f7cbb32c9db" providerId="ADAL" clId="{49CE6FC2-9B7E-4610-8DE6-412F2B37243A}" dt="2023-05-22T11:48:05.356" v="2162" actId="20577"/>
        <pc:sldMkLst>
          <pc:docMk/>
          <pc:sldMk cId="2120992404" sldId="377"/>
        </pc:sldMkLst>
        <pc:spChg chg="mod">
          <ac:chgData name="Bahtiyar  USLU" userId="d5e64537-9f17-468e-a017-0f7cbb32c9db" providerId="ADAL" clId="{49CE6FC2-9B7E-4610-8DE6-412F2B37243A}" dt="2023-05-22T11:48:05.356" v="2162" actId="20577"/>
          <ac:spMkLst>
            <pc:docMk/>
            <pc:sldMk cId="2120992404" sldId="377"/>
            <ac:spMk id="2" creationId="{3ACC1FCB-360F-B312-A287-104C3C337C16}"/>
          </ac:spMkLst>
        </pc:spChg>
        <pc:graphicFrameChg chg="modGraphic">
          <ac:chgData name="Bahtiyar  USLU" userId="d5e64537-9f17-468e-a017-0f7cbb32c9db" providerId="ADAL" clId="{49CE6FC2-9B7E-4610-8DE6-412F2B37243A}" dt="2023-05-22T11:46:18.525" v="2135" actId="20577"/>
          <ac:graphicFrameMkLst>
            <pc:docMk/>
            <pc:sldMk cId="2120992404" sldId="377"/>
            <ac:graphicFrameMk id="3" creationId="{8EDAD309-CCC4-1DBB-4A5B-CDF25C36F290}"/>
          </ac:graphicFrameMkLst>
        </pc:graphicFrameChg>
        <pc:picChg chg="add mod">
          <ac:chgData name="Bahtiyar  USLU" userId="d5e64537-9f17-468e-a017-0f7cbb32c9db" providerId="ADAL" clId="{49CE6FC2-9B7E-4610-8DE6-412F2B37243A}" dt="2023-05-22T11:44:03.030" v="2107" actId="1076"/>
          <ac:picMkLst>
            <pc:docMk/>
            <pc:sldMk cId="2120992404" sldId="377"/>
            <ac:picMk id="5" creationId="{682CD8D2-F5D2-5039-8676-5FE6F809094F}"/>
          </ac:picMkLst>
        </pc:picChg>
        <pc:picChg chg="del">
          <ac:chgData name="Bahtiyar  USLU" userId="d5e64537-9f17-468e-a017-0f7cbb32c9db" providerId="ADAL" clId="{49CE6FC2-9B7E-4610-8DE6-412F2B37243A}" dt="2023-05-22T11:43:33.672" v="2104" actId="478"/>
          <ac:picMkLst>
            <pc:docMk/>
            <pc:sldMk cId="2120992404" sldId="377"/>
            <ac:picMk id="7" creationId="{47C02EAE-F2EA-1939-A9A2-1AA2BCE62F75}"/>
          </ac:picMkLst>
        </pc:picChg>
      </pc:sldChg>
      <pc:sldChg chg="addSp delSp modSp add mod">
        <pc:chgData name="Bahtiyar  USLU" userId="d5e64537-9f17-468e-a017-0f7cbb32c9db" providerId="ADAL" clId="{49CE6FC2-9B7E-4610-8DE6-412F2B37243A}" dt="2023-05-22T11:48:01.616" v="2159" actId="20577"/>
        <pc:sldMkLst>
          <pc:docMk/>
          <pc:sldMk cId="2199273596" sldId="378"/>
        </pc:sldMkLst>
        <pc:spChg chg="mod">
          <ac:chgData name="Bahtiyar  USLU" userId="d5e64537-9f17-468e-a017-0f7cbb32c9db" providerId="ADAL" clId="{49CE6FC2-9B7E-4610-8DE6-412F2B37243A}" dt="2023-05-22T11:48:01.616" v="2159" actId="20577"/>
          <ac:spMkLst>
            <pc:docMk/>
            <pc:sldMk cId="2199273596" sldId="378"/>
            <ac:spMk id="2" creationId="{3ACC1FCB-360F-B312-A287-104C3C337C16}"/>
          </ac:spMkLst>
        </pc:spChg>
        <pc:graphicFrameChg chg="modGraphic">
          <ac:chgData name="Bahtiyar  USLU" userId="d5e64537-9f17-468e-a017-0f7cbb32c9db" providerId="ADAL" clId="{49CE6FC2-9B7E-4610-8DE6-412F2B37243A}" dt="2023-05-22T11:46:48.414" v="2143" actId="20577"/>
          <ac:graphicFrameMkLst>
            <pc:docMk/>
            <pc:sldMk cId="2199273596" sldId="378"/>
            <ac:graphicFrameMk id="3" creationId="{8EDAD309-CCC4-1DBB-4A5B-CDF25C36F290}"/>
          </ac:graphicFrameMkLst>
        </pc:graphicFrameChg>
        <pc:picChg chg="del">
          <ac:chgData name="Bahtiyar  USLU" userId="d5e64537-9f17-468e-a017-0f7cbb32c9db" providerId="ADAL" clId="{49CE6FC2-9B7E-4610-8DE6-412F2B37243A}" dt="2023-05-22T11:45:02.223" v="2120" actId="478"/>
          <ac:picMkLst>
            <pc:docMk/>
            <pc:sldMk cId="2199273596" sldId="378"/>
            <ac:picMk id="5" creationId="{682CD8D2-F5D2-5039-8676-5FE6F809094F}"/>
          </ac:picMkLst>
        </pc:picChg>
        <pc:picChg chg="add mod modCrop">
          <ac:chgData name="Bahtiyar  USLU" userId="d5e64537-9f17-468e-a017-0f7cbb32c9db" providerId="ADAL" clId="{49CE6FC2-9B7E-4610-8DE6-412F2B37243A}" dt="2023-05-22T11:45:32.341" v="2127" actId="14100"/>
          <ac:picMkLst>
            <pc:docMk/>
            <pc:sldMk cId="2199273596" sldId="378"/>
            <ac:picMk id="6" creationId="{FA6E1AA1-2B7C-EA16-16E7-35DC06C3FA6A}"/>
          </ac:picMkLst>
        </pc:picChg>
      </pc:sldChg>
      <pc:sldChg chg="addSp delSp modSp add mod">
        <pc:chgData name="Bahtiyar  USLU" userId="d5e64537-9f17-468e-a017-0f7cbb32c9db" providerId="ADAL" clId="{49CE6FC2-9B7E-4610-8DE6-412F2B37243A}" dt="2023-05-22T11:53:57.111" v="2244" actId="1076"/>
        <pc:sldMkLst>
          <pc:docMk/>
          <pc:sldMk cId="3981215054" sldId="379"/>
        </pc:sldMkLst>
        <pc:spChg chg="mod">
          <ac:chgData name="Bahtiyar  USLU" userId="d5e64537-9f17-468e-a017-0f7cbb32c9db" providerId="ADAL" clId="{49CE6FC2-9B7E-4610-8DE6-412F2B37243A}" dt="2023-05-22T11:47:57.076" v="2156" actId="20577"/>
          <ac:spMkLst>
            <pc:docMk/>
            <pc:sldMk cId="3981215054" sldId="379"/>
            <ac:spMk id="2" creationId="{3ACC1FCB-360F-B312-A287-104C3C337C16}"/>
          </ac:spMkLst>
        </pc:spChg>
        <pc:graphicFrameChg chg="mod modGraphic">
          <ac:chgData name="Bahtiyar  USLU" userId="d5e64537-9f17-468e-a017-0f7cbb32c9db" providerId="ADAL" clId="{49CE6FC2-9B7E-4610-8DE6-412F2B37243A}" dt="2023-05-22T11:52:54.497" v="2243" actId="1076"/>
          <ac:graphicFrameMkLst>
            <pc:docMk/>
            <pc:sldMk cId="3981215054" sldId="379"/>
            <ac:graphicFrameMk id="3" creationId="{8EDAD309-CCC4-1DBB-4A5B-CDF25C36F290}"/>
          </ac:graphicFrameMkLst>
        </pc:graphicFrameChg>
        <pc:picChg chg="add mod">
          <ac:chgData name="Bahtiyar  USLU" userId="d5e64537-9f17-468e-a017-0f7cbb32c9db" providerId="ADAL" clId="{49CE6FC2-9B7E-4610-8DE6-412F2B37243A}" dt="2023-05-22T11:53:57.111" v="2244" actId="1076"/>
          <ac:picMkLst>
            <pc:docMk/>
            <pc:sldMk cId="3981215054" sldId="379"/>
            <ac:picMk id="5" creationId="{F57031D3-4D2D-2C12-9EB4-87679A09C6CC}"/>
          </ac:picMkLst>
        </pc:picChg>
        <pc:picChg chg="del">
          <ac:chgData name="Bahtiyar  USLU" userId="d5e64537-9f17-468e-a017-0f7cbb32c9db" providerId="ADAL" clId="{49CE6FC2-9B7E-4610-8DE6-412F2B37243A}" dt="2023-05-22T11:49:47.613" v="2194" actId="478"/>
          <ac:picMkLst>
            <pc:docMk/>
            <pc:sldMk cId="3981215054" sldId="379"/>
            <ac:picMk id="6" creationId="{FA6E1AA1-2B7C-EA16-16E7-35DC06C3FA6A}"/>
          </ac:picMkLst>
        </pc:picChg>
      </pc:sldChg>
      <pc:sldChg chg="addSp delSp modSp add mod">
        <pc:chgData name="Bahtiyar  USLU" userId="d5e64537-9f17-468e-a017-0f7cbb32c9db" providerId="ADAL" clId="{49CE6FC2-9B7E-4610-8DE6-412F2B37243A}" dt="2023-05-22T11:54:28.477" v="2249" actId="1076"/>
        <pc:sldMkLst>
          <pc:docMk/>
          <pc:sldMk cId="306750858" sldId="380"/>
        </pc:sldMkLst>
        <pc:picChg chg="del">
          <ac:chgData name="Bahtiyar  USLU" userId="d5e64537-9f17-468e-a017-0f7cbb32c9db" providerId="ADAL" clId="{49CE6FC2-9B7E-4610-8DE6-412F2B37243A}" dt="2023-05-22T11:54:21.718" v="2246" actId="478"/>
          <ac:picMkLst>
            <pc:docMk/>
            <pc:sldMk cId="306750858" sldId="380"/>
            <ac:picMk id="5" creationId="{F57031D3-4D2D-2C12-9EB4-87679A09C6CC}"/>
          </ac:picMkLst>
        </pc:picChg>
        <pc:picChg chg="add mod">
          <ac:chgData name="Bahtiyar  USLU" userId="d5e64537-9f17-468e-a017-0f7cbb32c9db" providerId="ADAL" clId="{49CE6FC2-9B7E-4610-8DE6-412F2B37243A}" dt="2023-05-22T11:54:28.477" v="2249" actId="1076"/>
          <ac:picMkLst>
            <pc:docMk/>
            <pc:sldMk cId="306750858" sldId="380"/>
            <ac:picMk id="6" creationId="{9F5E079A-E25C-1E64-1B0E-0F3BFEB3E42A}"/>
          </ac:picMkLst>
        </pc:picChg>
      </pc:sldChg>
      <pc:sldChg chg="addSp delSp modSp add mod">
        <pc:chgData name="Bahtiyar  USLU" userId="d5e64537-9f17-468e-a017-0f7cbb32c9db" providerId="ADAL" clId="{49CE6FC2-9B7E-4610-8DE6-412F2B37243A}" dt="2023-05-22T11:56:22.119" v="2282" actId="1076"/>
        <pc:sldMkLst>
          <pc:docMk/>
          <pc:sldMk cId="3204811945" sldId="381"/>
        </pc:sldMkLst>
        <pc:spChg chg="mod">
          <ac:chgData name="Bahtiyar  USLU" userId="d5e64537-9f17-468e-a017-0f7cbb32c9db" providerId="ADAL" clId="{49CE6FC2-9B7E-4610-8DE6-412F2B37243A}" dt="2023-05-22T11:55:59.157" v="2279" actId="20577"/>
          <ac:spMkLst>
            <pc:docMk/>
            <pc:sldMk cId="3204811945" sldId="381"/>
            <ac:spMk id="2" creationId="{3ACC1FCB-360F-B312-A287-104C3C337C16}"/>
          </ac:spMkLst>
        </pc:spChg>
        <pc:graphicFrameChg chg="del">
          <ac:chgData name="Bahtiyar  USLU" userId="d5e64537-9f17-468e-a017-0f7cbb32c9db" providerId="ADAL" clId="{49CE6FC2-9B7E-4610-8DE6-412F2B37243A}" dt="2023-05-22T11:55:42.898" v="2253" actId="478"/>
          <ac:graphicFrameMkLst>
            <pc:docMk/>
            <pc:sldMk cId="3204811945" sldId="381"/>
            <ac:graphicFrameMk id="3" creationId="{8EDAD309-CCC4-1DBB-4A5B-CDF25C36F290}"/>
          </ac:graphicFrameMkLst>
        </pc:graphicFrameChg>
        <pc:picChg chg="add mod">
          <ac:chgData name="Bahtiyar  USLU" userId="d5e64537-9f17-468e-a017-0f7cbb32c9db" providerId="ADAL" clId="{49CE6FC2-9B7E-4610-8DE6-412F2B37243A}" dt="2023-05-22T11:56:22.119" v="2282" actId="1076"/>
          <ac:picMkLst>
            <pc:docMk/>
            <pc:sldMk cId="3204811945" sldId="381"/>
            <ac:picMk id="4" creationId="{D02834F1-CC7E-5F57-058D-CA98CB034A87}"/>
          </ac:picMkLst>
        </pc:picChg>
        <pc:picChg chg="del mod">
          <ac:chgData name="Bahtiyar  USLU" userId="d5e64537-9f17-468e-a017-0f7cbb32c9db" providerId="ADAL" clId="{49CE6FC2-9B7E-4610-8DE6-412F2B37243A}" dt="2023-05-22T11:55:39.927" v="2252" actId="478"/>
          <ac:picMkLst>
            <pc:docMk/>
            <pc:sldMk cId="3204811945" sldId="381"/>
            <ac:picMk id="6" creationId="{9F5E079A-E25C-1E64-1B0E-0F3BFEB3E42A}"/>
          </ac:picMkLst>
        </pc:picChg>
      </pc:sldChg>
      <pc:sldChg chg="addSp delSp modSp add mod">
        <pc:chgData name="Bahtiyar  USLU" userId="d5e64537-9f17-468e-a017-0f7cbb32c9db" providerId="ADAL" clId="{49CE6FC2-9B7E-4610-8DE6-412F2B37243A}" dt="2023-05-22T11:57:56.092" v="2287" actId="1076"/>
        <pc:sldMkLst>
          <pc:docMk/>
          <pc:sldMk cId="3560106080" sldId="382"/>
        </pc:sldMkLst>
        <pc:picChg chg="del">
          <ac:chgData name="Bahtiyar  USLU" userId="d5e64537-9f17-468e-a017-0f7cbb32c9db" providerId="ADAL" clId="{49CE6FC2-9B7E-4610-8DE6-412F2B37243A}" dt="2023-05-22T11:57:50.205" v="2284" actId="478"/>
          <ac:picMkLst>
            <pc:docMk/>
            <pc:sldMk cId="3560106080" sldId="382"/>
            <ac:picMk id="4" creationId="{D02834F1-CC7E-5F57-058D-CA98CB034A87}"/>
          </ac:picMkLst>
        </pc:picChg>
        <pc:picChg chg="add mod">
          <ac:chgData name="Bahtiyar  USLU" userId="d5e64537-9f17-468e-a017-0f7cbb32c9db" providerId="ADAL" clId="{49CE6FC2-9B7E-4610-8DE6-412F2B37243A}" dt="2023-05-22T11:57:56.092" v="2287" actId="1076"/>
          <ac:picMkLst>
            <pc:docMk/>
            <pc:sldMk cId="3560106080" sldId="382"/>
            <ac:picMk id="5" creationId="{1DD8B977-5FE4-7C82-4F06-858FB8F1A88A}"/>
          </ac:picMkLst>
        </pc:picChg>
      </pc:sldChg>
      <pc:sldChg chg="addSp delSp modSp add mod">
        <pc:chgData name="Bahtiyar  USLU" userId="d5e64537-9f17-468e-a017-0f7cbb32c9db" providerId="ADAL" clId="{49CE6FC2-9B7E-4610-8DE6-412F2B37243A}" dt="2023-05-22T12:00:40.423" v="2291" actId="1076"/>
        <pc:sldMkLst>
          <pc:docMk/>
          <pc:sldMk cId="4039198785" sldId="383"/>
        </pc:sldMkLst>
        <pc:picChg chg="add mod">
          <ac:chgData name="Bahtiyar  USLU" userId="d5e64537-9f17-468e-a017-0f7cbb32c9db" providerId="ADAL" clId="{49CE6FC2-9B7E-4610-8DE6-412F2B37243A}" dt="2023-05-22T12:00:40.423" v="2291" actId="1076"/>
          <ac:picMkLst>
            <pc:docMk/>
            <pc:sldMk cId="4039198785" sldId="383"/>
            <ac:picMk id="4" creationId="{3EF94471-3E3E-96CC-43AD-F36F76942310}"/>
          </ac:picMkLst>
        </pc:picChg>
        <pc:picChg chg="del">
          <ac:chgData name="Bahtiyar  USLU" userId="d5e64537-9f17-468e-a017-0f7cbb32c9db" providerId="ADAL" clId="{49CE6FC2-9B7E-4610-8DE6-412F2B37243A}" dt="2023-05-22T12:00:38.034" v="2289" actId="478"/>
          <ac:picMkLst>
            <pc:docMk/>
            <pc:sldMk cId="4039198785" sldId="383"/>
            <ac:picMk id="5" creationId="{1DD8B977-5FE4-7C82-4F06-858FB8F1A88A}"/>
          </ac:picMkLst>
        </pc:picChg>
      </pc:sldChg>
      <pc:sldChg chg="addSp delSp modSp add mod">
        <pc:chgData name="Bahtiyar  USLU" userId="d5e64537-9f17-468e-a017-0f7cbb32c9db" providerId="ADAL" clId="{49CE6FC2-9B7E-4610-8DE6-412F2B37243A}" dt="2023-05-22T12:04:07.356" v="2297" actId="14100"/>
        <pc:sldMkLst>
          <pc:docMk/>
          <pc:sldMk cId="3431968716" sldId="384"/>
        </pc:sldMkLst>
        <pc:picChg chg="del">
          <ac:chgData name="Bahtiyar  USLU" userId="d5e64537-9f17-468e-a017-0f7cbb32c9db" providerId="ADAL" clId="{49CE6FC2-9B7E-4610-8DE6-412F2B37243A}" dt="2023-05-22T12:03:58.236" v="2293" actId="478"/>
          <ac:picMkLst>
            <pc:docMk/>
            <pc:sldMk cId="3431968716" sldId="384"/>
            <ac:picMk id="4" creationId="{3EF94471-3E3E-96CC-43AD-F36F76942310}"/>
          </ac:picMkLst>
        </pc:picChg>
        <pc:picChg chg="add mod">
          <ac:chgData name="Bahtiyar  USLU" userId="d5e64537-9f17-468e-a017-0f7cbb32c9db" providerId="ADAL" clId="{49CE6FC2-9B7E-4610-8DE6-412F2B37243A}" dt="2023-05-22T12:04:07.356" v="2297" actId="14100"/>
          <ac:picMkLst>
            <pc:docMk/>
            <pc:sldMk cId="3431968716" sldId="384"/>
            <ac:picMk id="5" creationId="{BDDE3C08-EB92-CC58-A06A-C58819AF846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8C4913-9A7A-D605-F74C-FAAF92F01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84E6822-44BF-1732-CD23-DF54F27F6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2E8553B-9DDF-91D4-B4E5-AEDC1AA0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9768-DB61-406C-9AD5-AED2E3B59B14}" type="datetimeFigureOut">
              <a:rPr lang="tr-TR" smtClean="0"/>
              <a:t>3.05.2024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B16FF06-21AF-81DA-393E-2E107270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E2A9DB8-9D00-0942-F041-7EDB6C393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019C-967C-4A2B-9C55-AFDDDDBA17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38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83B9BA-707F-9F11-D098-EF930ACE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B68449C-FB9E-97B0-C931-E06973305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9A2BF99-0BA6-5268-CA6D-BE8B53FD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9768-DB61-406C-9AD5-AED2E3B59B14}" type="datetimeFigureOut">
              <a:rPr lang="tr-TR" smtClean="0"/>
              <a:t>3.05.2024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42AFDBF-D9EF-1B3C-6C78-B98ECA1E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39AA39-E68C-5D2D-10CF-D1E01B9F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019C-967C-4A2B-9C55-AFDDDDBA17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078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31F1708-9140-7E90-DDF1-3C04FEB6F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F1097B8-5AC4-C081-0043-E3D916A75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AA9857-E5A8-7DA3-0A50-CC49E914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9768-DB61-406C-9AD5-AED2E3B59B14}" type="datetimeFigureOut">
              <a:rPr lang="tr-TR" smtClean="0"/>
              <a:t>3.05.2024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4EDA2BC-79B3-306F-F4D8-AF21C631C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1523FDF-96CA-CAA4-D8DB-AC8BDFFE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019C-967C-4A2B-9C55-AFDDDDBA17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924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A4D0F1-EE58-D1F4-714A-D83284C8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FE26A7-2E23-E304-2C16-A9486B73E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5362072-FBAD-0424-CEBA-645CE74E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9768-DB61-406C-9AD5-AED2E3B59B14}" type="datetimeFigureOut">
              <a:rPr lang="tr-TR" smtClean="0"/>
              <a:t>3.05.2024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4305FAD-B0E6-BCC8-BA1D-3469B0A3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B680D68-2906-2F0A-390D-9AD486F0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019C-967C-4A2B-9C55-AFDDDDBA17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951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23836D-9AEF-4CB5-BCF4-133D531A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1A16405-D62D-A471-D112-4733012E9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067895E-C318-61AD-4784-BA204E6F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9768-DB61-406C-9AD5-AED2E3B59B14}" type="datetimeFigureOut">
              <a:rPr lang="tr-TR" smtClean="0"/>
              <a:t>3.05.2024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8FF12D-4CF9-A82D-2D5A-0557E1C7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417B8D2-23F0-9F10-DB81-479D13EA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019C-967C-4A2B-9C55-AFDDDDBA17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230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DB1243-0B17-E3F0-2E34-264CA278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FC86AC-7F34-3B93-C67E-7E99C7C55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935FCAE-F8F2-A81B-26C8-4CBB3D17D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3EDF7BC-84E1-92CB-6EE7-D6DA8460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9768-DB61-406C-9AD5-AED2E3B59B14}" type="datetimeFigureOut">
              <a:rPr lang="tr-TR" smtClean="0"/>
              <a:t>3.05.2024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21177D3-4F9F-818A-FE12-7D310974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0E735AA-758F-E1DE-CB34-A9EF4F82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019C-967C-4A2B-9C55-AFDDDDBA17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722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F15FE3-0BA2-3A3E-1272-8121A973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88EF1EF-814B-691B-BAB1-F90219601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0D16A2-D2EB-1AFB-A5F0-E1F20299F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17EAAEA-19C1-9F2A-881E-F1C405ECB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7E3C247-919D-2965-F8B2-60A0AF4E3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58BC0A5-F3CF-C254-0FFE-9DE40066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9768-DB61-406C-9AD5-AED2E3B59B14}" type="datetimeFigureOut">
              <a:rPr lang="tr-TR" smtClean="0"/>
              <a:t>3.05.2024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53F503D-B23D-FF49-D240-85E46DCA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35A7B34-B19C-0FAC-CB4D-ABA90061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019C-967C-4A2B-9C55-AFDDDDBA17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453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229278-CD08-F3B3-F64A-C1D56C90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63DC93D-FB46-0D9E-3931-84F077645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9768-DB61-406C-9AD5-AED2E3B59B14}" type="datetimeFigureOut">
              <a:rPr lang="tr-TR" smtClean="0"/>
              <a:t>3.05.2024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4FE7816-0919-2259-35F2-FD36E367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4717FE3-A083-5BFE-C1BA-F3B3644C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019C-967C-4A2B-9C55-AFDDDDBA17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87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272E693-7239-4236-7F6B-7A4C02425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9768-DB61-406C-9AD5-AED2E3B59B14}" type="datetimeFigureOut">
              <a:rPr lang="tr-TR" smtClean="0"/>
              <a:t>3.05.2024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8EC2BE3-5B52-2D38-089C-631B8B70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1406711-3AE6-3D10-D87A-CDB2C198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019C-967C-4A2B-9C55-AFDDDDBA17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76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D54027-6C2C-A48F-6015-FA2A91D9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9E0086-D828-0D64-2929-53D3A8879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96E827C-A884-4D33-F9B5-317EC873C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CB56D81-D538-BB5A-3ADF-4B3113BB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9768-DB61-406C-9AD5-AED2E3B59B14}" type="datetimeFigureOut">
              <a:rPr lang="tr-TR" smtClean="0"/>
              <a:t>3.05.2024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8DA4CF3-C5C7-7633-95D5-4A646BD1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95C12A1-2D0E-F9C2-8CFF-2D2EA217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019C-967C-4A2B-9C55-AFDDDDBA17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849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014DC1-F14B-B998-286E-C27C2AFE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F6DDE11-F57C-21AB-0BD7-CB95EABD3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98E975A-7A3E-87F0-357B-B23B7C587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AC9079-BEA0-7702-ED80-29C21793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9768-DB61-406C-9AD5-AED2E3B59B14}" type="datetimeFigureOut">
              <a:rPr lang="tr-TR" smtClean="0"/>
              <a:t>3.05.2024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3B6F69B-31B3-D9E1-D266-03AD7BC2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8FFAFC8-0786-3F59-8190-46A2214C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019C-967C-4A2B-9C55-AFDDDDBA17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769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FFF4DAA-6892-6A40-9ADD-F3B04193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DA0EF38-245C-8C12-06B0-3089859AD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B069F82-ECFB-C3E7-8511-26CCB4015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39768-DB61-406C-9AD5-AED2E3B59B14}" type="datetimeFigureOut">
              <a:rPr lang="tr-TR" smtClean="0"/>
              <a:t>3.05.2024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062F30F-4DC0-5A75-0936-392AD5CCB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F7574F5-CF7B-14D3-F6C2-EA69A84C6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5019C-967C-4A2B-9C55-AFDDDDBA17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864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parmakları yarı perde LED ve işaret eden dizin parmak ile robot kollu 3B işleme">
            <a:extLst>
              <a:ext uri="{FF2B5EF4-FFF2-40B4-BE49-F238E27FC236}">
                <a16:creationId xmlns:a16="http://schemas.microsoft.com/office/drawing/2014/main" id="{3F4A0A62-594A-DA03-055C-3A2ED4F8F5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669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34433CD-4B85-75BA-ECFD-537327354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tr-TR" sz="4800"/>
              <a:t>Otomasyon 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6150F59-7C81-5784-D741-494921567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tr-TR" sz="2000" dirty="0"/>
              <a:t>10. Hafta</a:t>
            </a:r>
          </a:p>
          <a:p>
            <a:pPr algn="l"/>
            <a:r>
              <a:rPr lang="tr-TR" sz="2000" dirty="0"/>
              <a:t>Sayıcılar (</a:t>
            </a:r>
            <a:r>
              <a:rPr lang="tr-TR" sz="2000" dirty="0" err="1"/>
              <a:t>Counters</a:t>
            </a:r>
            <a:r>
              <a:rPr lang="tr-TR" sz="2000" dirty="0"/>
              <a:t>)</a:t>
            </a:r>
          </a:p>
          <a:p>
            <a:pPr algn="l"/>
            <a:endParaRPr lang="tr-TR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8445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16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ACC1FCB-360F-B312-A287-104C3C33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Yukarı Sayıcı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00F4A62-7209-5F0E-59F4-CBE8185AA4AD}"/>
              </a:ext>
            </a:extLst>
          </p:cNvPr>
          <p:cNvSpPr txBox="1"/>
          <p:nvPr/>
        </p:nvSpPr>
        <p:spPr>
          <a:xfrm>
            <a:off x="4086225" y="1618980"/>
            <a:ext cx="7636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Yukarı sayıcılar saymaya sıfırdan başlayarak yukarı doğru sayarlar. Belirli değere (</a:t>
            </a:r>
            <a:r>
              <a:rPr lang="tr-TR" dirty="0" err="1"/>
              <a:t>preset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) ulaşan yukarı sayıcılar çıkışlarını aktif yaparak kontaklarının konum değiştirmesini ve belirli aygıtların aktif/pasif olmasını sağlarlar. 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9BF1A04A-EE81-DB22-C9BA-C34A17939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309" y="3059806"/>
            <a:ext cx="7418516" cy="327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2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16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ACC1FCB-360F-B312-A287-104C3C33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Yukarı Sayıcı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00F4A62-7209-5F0E-59F4-CBE8185AA4AD}"/>
              </a:ext>
            </a:extLst>
          </p:cNvPr>
          <p:cNvSpPr txBox="1"/>
          <p:nvPr/>
        </p:nvSpPr>
        <p:spPr>
          <a:xfrm>
            <a:off x="638175" y="3694668"/>
            <a:ext cx="31558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Yukarı sayıcılar saymaya sıfırdan başlayarak yukarı doğru sayarlar. Belirli değere (</a:t>
            </a:r>
            <a:r>
              <a:rPr lang="tr-TR" dirty="0" err="1"/>
              <a:t>preset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) ulaşan yukarı sayıcılar çıkışlarını aktif yaparak kontaklarının konum değiştirmesini ve belirli aygıtların aktif/pasif olmasını sağlarlar. 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8378D84-0811-5FA5-F20E-8EB0601AF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206" y="745067"/>
            <a:ext cx="7673768" cy="564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11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16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ACC1FCB-360F-B312-A287-104C3C33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Yukarı Sayıcı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00F4A62-7209-5F0E-59F4-CBE8185AA4AD}"/>
              </a:ext>
            </a:extLst>
          </p:cNvPr>
          <p:cNvSpPr txBox="1"/>
          <p:nvPr/>
        </p:nvSpPr>
        <p:spPr>
          <a:xfrm>
            <a:off x="638175" y="3694668"/>
            <a:ext cx="315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Sayıcı tipi: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8DB0C17-79E0-B325-7028-770D0C8F9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352" y="966235"/>
            <a:ext cx="7659624" cy="445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94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16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ACC1FCB-360F-B312-A287-104C3C33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Yukarı Sayıcı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00F4A62-7209-5F0E-59F4-CBE8185AA4AD}"/>
              </a:ext>
            </a:extLst>
          </p:cNvPr>
          <p:cNvSpPr txBox="1"/>
          <p:nvPr/>
        </p:nvSpPr>
        <p:spPr>
          <a:xfrm>
            <a:off x="638175" y="3694668"/>
            <a:ext cx="315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Sayıcı tipi: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81E9BCB-8F84-4FB4-7AB3-DF2145601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508" y="1461818"/>
            <a:ext cx="7098432" cy="456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42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16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ACC1FCB-360F-B312-A287-104C3C33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Yukarı Sayıcı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00F4A62-7209-5F0E-59F4-CBE8185AA4AD}"/>
              </a:ext>
            </a:extLst>
          </p:cNvPr>
          <p:cNvSpPr txBox="1"/>
          <p:nvPr/>
        </p:nvSpPr>
        <p:spPr>
          <a:xfrm>
            <a:off x="638175" y="3694668"/>
            <a:ext cx="315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Sayıcının veri tipi: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31FB7E5-2B66-2D68-71A0-65CE0F46C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264" y="1215978"/>
            <a:ext cx="7628009" cy="409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88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16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ACC1FCB-360F-B312-A287-104C3C33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Yukarı Sayıcı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8DB0C17-79E0-B325-7028-770D0C8F9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352" y="966235"/>
            <a:ext cx="7659624" cy="4451356"/>
          </a:xfrm>
          <a:prstGeom prst="rect">
            <a:avLst/>
          </a:prstGeom>
        </p:spPr>
      </p:pic>
      <p:graphicFrame>
        <p:nvGraphicFramePr>
          <p:cNvPr id="3" name="Tablo 3">
            <a:extLst>
              <a:ext uri="{FF2B5EF4-FFF2-40B4-BE49-F238E27FC236}">
                <a16:creationId xmlns:a16="http://schemas.microsoft.com/office/drawing/2014/main" id="{8EDAD309-CCC4-1DBB-4A5B-CDF25C36F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665821"/>
              </p:ext>
            </p:extLst>
          </p:nvPr>
        </p:nvGraphicFramePr>
        <p:xfrm>
          <a:off x="638174" y="3737186"/>
          <a:ext cx="32480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044">
                  <a:extLst>
                    <a:ext uri="{9D8B030D-6E8A-4147-A177-3AD203B41FA5}">
                      <a16:colId xmlns:a16="http://schemas.microsoft.com/office/drawing/2014/main" val="1176683069"/>
                    </a:ext>
                  </a:extLst>
                </a:gridCol>
                <a:gridCol w="2370981">
                  <a:extLst>
                    <a:ext uri="{9D8B030D-6E8A-4147-A177-3AD203B41FA5}">
                      <a16:colId xmlns:a16="http://schemas.microsoft.com/office/drawing/2014/main" val="2048995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80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Counter </a:t>
                      </a:r>
                      <a:r>
                        <a:rPr lang="tr-TR" dirty="0" err="1"/>
                        <a:t>Up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974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Reset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20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Preset</a:t>
                      </a:r>
                      <a:r>
                        <a:rPr lang="tr-TR" dirty="0"/>
                        <a:t>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70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Output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9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Current</a:t>
                      </a:r>
                      <a:r>
                        <a:rPr lang="tr-TR" dirty="0"/>
                        <a:t>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803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850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16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ACC1FCB-360F-B312-A287-104C3C33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Yukarı Sayıcı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8DB0C17-79E0-B325-7028-770D0C8F9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4" y="573043"/>
            <a:ext cx="7659624" cy="4451356"/>
          </a:xfrm>
          <a:prstGeom prst="rect">
            <a:avLst/>
          </a:prstGeom>
        </p:spPr>
      </p:pic>
      <p:graphicFrame>
        <p:nvGraphicFramePr>
          <p:cNvPr id="3" name="Tablo 3">
            <a:extLst>
              <a:ext uri="{FF2B5EF4-FFF2-40B4-BE49-F238E27FC236}">
                <a16:creationId xmlns:a16="http://schemas.microsoft.com/office/drawing/2014/main" id="{8EDAD309-CCC4-1DBB-4A5B-CDF25C36F290}"/>
              </a:ext>
            </a:extLst>
          </p:cNvPr>
          <p:cNvGraphicFramePr>
            <a:graphicFrameLocks noGrp="1"/>
          </p:cNvGraphicFramePr>
          <p:nvPr/>
        </p:nvGraphicFramePr>
        <p:xfrm>
          <a:off x="638174" y="3737186"/>
          <a:ext cx="32480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044">
                  <a:extLst>
                    <a:ext uri="{9D8B030D-6E8A-4147-A177-3AD203B41FA5}">
                      <a16:colId xmlns:a16="http://schemas.microsoft.com/office/drawing/2014/main" val="1176683069"/>
                    </a:ext>
                  </a:extLst>
                </a:gridCol>
                <a:gridCol w="2370981">
                  <a:extLst>
                    <a:ext uri="{9D8B030D-6E8A-4147-A177-3AD203B41FA5}">
                      <a16:colId xmlns:a16="http://schemas.microsoft.com/office/drawing/2014/main" val="2048995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80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Counter </a:t>
                      </a:r>
                      <a:r>
                        <a:rPr lang="tr-TR" dirty="0" err="1"/>
                        <a:t>Up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974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Reset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20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Preset</a:t>
                      </a:r>
                      <a:r>
                        <a:rPr lang="tr-TR" dirty="0"/>
                        <a:t>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70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Output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9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Current</a:t>
                      </a:r>
                      <a:r>
                        <a:rPr lang="tr-TR" dirty="0"/>
                        <a:t>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803758"/>
                  </a:ext>
                </a:extLst>
              </a:tr>
            </a:tbl>
          </a:graphicData>
        </a:graphic>
      </p:graphicFrame>
      <p:sp>
        <p:nvSpPr>
          <p:cNvPr id="4" name="Metin kutusu 3">
            <a:extLst>
              <a:ext uri="{FF2B5EF4-FFF2-40B4-BE49-F238E27FC236}">
                <a16:creationId xmlns:a16="http://schemas.microsoft.com/office/drawing/2014/main" id="{DE73734A-9B16-FDF8-A946-4A411ADCA7B1}"/>
              </a:ext>
            </a:extLst>
          </p:cNvPr>
          <p:cNvSpPr txBox="1"/>
          <p:nvPr/>
        </p:nvSpPr>
        <p:spPr>
          <a:xfrm>
            <a:off x="4086224" y="5413740"/>
            <a:ext cx="6987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PV ve CV değerleri adres olarak tanımlanabilir. </a:t>
            </a:r>
          </a:p>
          <a:p>
            <a:endParaRPr lang="tr-TR" dirty="0"/>
          </a:p>
          <a:p>
            <a:r>
              <a:rPr lang="tr-TR" dirty="0"/>
              <a:t>Adresler tanımlanırken (MB100, MW200, MD300 </a:t>
            </a:r>
            <a:r>
              <a:rPr lang="tr-TR" dirty="0" err="1"/>
              <a:t>vb</a:t>
            </a:r>
            <a:r>
              <a:rPr lang="tr-TR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701974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16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ACC1FCB-360F-B312-A287-104C3C33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Yukarı Sayıcı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o 3">
            <a:extLst>
              <a:ext uri="{FF2B5EF4-FFF2-40B4-BE49-F238E27FC236}">
                <a16:creationId xmlns:a16="http://schemas.microsoft.com/office/drawing/2014/main" id="{8EDAD309-CCC4-1DBB-4A5B-CDF25C36F290}"/>
              </a:ext>
            </a:extLst>
          </p:cNvPr>
          <p:cNvGraphicFramePr>
            <a:graphicFrameLocks noGrp="1"/>
          </p:cNvGraphicFramePr>
          <p:nvPr/>
        </p:nvGraphicFramePr>
        <p:xfrm>
          <a:off x="638174" y="3737186"/>
          <a:ext cx="32480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044">
                  <a:extLst>
                    <a:ext uri="{9D8B030D-6E8A-4147-A177-3AD203B41FA5}">
                      <a16:colId xmlns:a16="http://schemas.microsoft.com/office/drawing/2014/main" val="1176683069"/>
                    </a:ext>
                  </a:extLst>
                </a:gridCol>
                <a:gridCol w="2370981">
                  <a:extLst>
                    <a:ext uri="{9D8B030D-6E8A-4147-A177-3AD203B41FA5}">
                      <a16:colId xmlns:a16="http://schemas.microsoft.com/office/drawing/2014/main" val="2048995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80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Counter </a:t>
                      </a:r>
                      <a:r>
                        <a:rPr lang="tr-TR" dirty="0" err="1"/>
                        <a:t>Up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974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Reset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20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Preset</a:t>
                      </a:r>
                      <a:r>
                        <a:rPr lang="tr-TR" dirty="0"/>
                        <a:t>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70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Output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9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Current</a:t>
                      </a:r>
                      <a:r>
                        <a:rPr lang="tr-TR" dirty="0"/>
                        <a:t>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803758"/>
                  </a:ext>
                </a:extLst>
              </a:tr>
            </a:tbl>
          </a:graphicData>
        </a:graphic>
      </p:graphicFrame>
      <p:pic>
        <p:nvPicPr>
          <p:cNvPr id="7" name="Resim 6">
            <a:extLst>
              <a:ext uri="{FF2B5EF4-FFF2-40B4-BE49-F238E27FC236}">
                <a16:creationId xmlns:a16="http://schemas.microsoft.com/office/drawing/2014/main" id="{47C02EAE-F2EA-1939-A9A2-1AA2BCE62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0" y="433711"/>
            <a:ext cx="6866800" cy="531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2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16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ACC1FCB-360F-B312-A287-104C3C33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Aşağı Sayıcı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o 3">
            <a:extLst>
              <a:ext uri="{FF2B5EF4-FFF2-40B4-BE49-F238E27FC236}">
                <a16:creationId xmlns:a16="http://schemas.microsoft.com/office/drawing/2014/main" id="{8EDAD309-CCC4-1DBB-4A5B-CDF25C36F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570889"/>
              </p:ext>
            </p:extLst>
          </p:nvPr>
        </p:nvGraphicFramePr>
        <p:xfrm>
          <a:off x="638174" y="3737186"/>
          <a:ext cx="32480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044">
                  <a:extLst>
                    <a:ext uri="{9D8B030D-6E8A-4147-A177-3AD203B41FA5}">
                      <a16:colId xmlns:a16="http://schemas.microsoft.com/office/drawing/2014/main" val="1176683069"/>
                    </a:ext>
                  </a:extLst>
                </a:gridCol>
                <a:gridCol w="2370981">
                  <a:extLst>
                    <a:ext uri="{9D8B030D-6E8A-4147-A177-3AD203B41FA5}">
                      <a16:colId xmlns:a16="http://schemas.microsoft.com/office/drawing/2014/main" val="2048995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80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Counter </a:t>
                      </a:r>
                      <a:r>
                        <a:rPr lang="tr-TR" dirty="0" err="1"/>
                        <a:t>Down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974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Load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20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Preset</a:t>
                      </a:r>
                      <a:r>
                        <a:rPr lang="tr-TR" dirty="0"/>
                        <a:t>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70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Output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9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Current</a:t>
                      </a:r>
                      <a:r>
                        <a:rPr lang="tr-TR" dirty="0"/>
                        <a:t>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803758"/>
                  </a:ext>
                </a:extLst>
              </a:tr>
            </a:tbl>
          </a:graphicData>
        </a:graphic>
      </p:graphicFrame>
      <p:pic>
        <p:nvPicPr>
          <p:cNvPr id="5" name="Resim 4">
            <a:extLst>
              <a:ext uri="{FF2B5EF4-FFF2-40B4-BE49-F238E27FC236}">
                <a16:creationId xmlns:a16="http://schemas.microsoft.com/office/drawing/2014/main" id="{682CD8D2-F5D2-5039-8676-5FE6F8090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408" y="674314"/>
            <a:ext cx="6551066" cy="430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92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16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ACC1FCB-360F-B312-A287-104C3C33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Aşağı Sayıcı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o 3">
            <a:extLst>
              <a:ext uri="{FF2B5EF4-FFF2-40B4-BE49-F238E27FC236}">
                <a16:creationId xmlns:a16="http://schemas.microsoft.com/office/drawing/2014/main" id="{8EDAD309-CCC4-1DBB-4A5B-CDF25C36F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50911"/>
              </p:ext>
            </p:extLst>
          </p:nvPr>
        </p:nvGraphicFramePr>
        <p:xfrm>
          <a:off x="638174" y="3737186"/>
          <a:ext cx="32480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044">
                  <a:extLst>
                    <a:ext uri="{9D8B030D-6E8A-4147-A177-3AD203B41FA5}">
                      <a16:colId xmlns:a16="http://schemas.microsoft.com/office/drawing/2014/main" val="1176683069"/>
                    </a:ext>
                  </a:extLst>
                </a:gridCol>
                <a:gridCol w="2370981">
                  <a:extLst>
                    <a:ext uri="{9D8B030D-6E8A-4147-A177-3AD203B41FA5}">
                      <a16:colId xmlns:a16="http://schemas.microsoft.com/office/drawing/2014/main" val="2048995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80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Counter </a:t>
                      </a:r>
                      <a:r>
                        <a:rPr lang="tr-TR" dirty="0" err="1"/>
                        <a:t>Down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974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Load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20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Preset</a:t>
                      </a:r>
                      <a:r>
                        <a:rPr lang="tr-TR" dirty="0"/>
                        <a:t>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70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Output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9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Current</a:t>
                      </a:r>
                      <a:r>
                        <a:rPr lang="tr-TR" dirty="0"/>
                        <a:t>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803758"/>
                  </a:ext>
                </a:extLst>
              </a:tr>
            </a:tbl>
          </a:graphicData>
        </a:graphic>
      </p:graphicFrame>
      <p:pic>
        <p:nvPicPr>
          <p:cNvPr id="6" name="Resim 5">
            <a:extLst>
              <a:ext uri="{FF2B5EF4-FFF2-40B4-BE49-F238E27FC236}">
                <a16:creationId xmlns:a16="http://schemas.microsoft.com/office/drawing/2014/main" id="{FA6E1AA1-2B7C-EA16-16E7-35DC06C3FA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685"/>
          <a:stretch/>
        </p:blipFill>
        <p:spPr>
          <a:xfrm>
            <a:off x="4181088" y="1424129"/>
            <a:ext cx="7491497" cy="369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7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5DAAF54-E591-5F79-3DF8-1976C7F38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Sayıcılar (</a:t>
            </a:r>
            <a:r>
              <a:rPr lang="tr-TR" dirty="0" err="1"/>
              <a:t>Counters</a:t>
            </a:r>
            <a:r>
              <a:rPr lang="tr-TR" dirty="0"/>
              <a:t>)</a:t>
            </a:r>
            <a:endParaRPr lang="tr-TR" sz="44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142ED5-09D4-4C95-C232-996937ED6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075431" cy="2771579"/>
          </a:xfrm>
        </p:spPr>
        <p:txBody>
          <a:bodyPr>
            <a:normAutofit/>
          </a:bodyPr>
          <a:lstStyle/>
          <a:p>
            <a:r>
              <a:rPr lang="tr-TR" sz="2000" dirty="0"/>
              <a:t>Yukarı Sayıcılar</a:t>
            </a:r>
          </a:p>
          <a:p>
            <a:r>
              <a:rPr lang="tr-TR" sz="2000" dirty="0"/>
              <a:t>Aşağı Sayıcılar</a:t>
            </a:r>
          </a:p>
          <a:p>
            <a:r>
              <a:rPr lang="tr-TR" sz="2000" dirty="0"/>
              <a:t>Yukarı ve Aşağı Sayıcılar</a:t>
            </a:r>
          </a:p>
          <a:p>
            <a:r>
              <a:rPr lang="tr-TR" sz="2000" dirty="0"/>
              <a:t>Sayıcı Parametreleri</a:t>
            </a:r>
          </a:p>
          <a:p>
            <a:r>
              <a:rPr lang="tr-TR" sz="2000" dirty="0"/>
              <a:t>Sayıcı Uygulamaları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F51D363-386D-1CDE-C092-AC3F2456D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807" y="643234"/>
            <a:ext cx="4227905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98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16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ACC1FCB-360F-B312-A287-104C3C33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Yukarı - Aşağı Sayıcı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o 3">
            <a:extLst>
              <a:ext uri="{FF2B5EF4-FFF2-40B4-BE49-F238E27FC236}">
                <a16:creationId xmlns:a16="http://schemas.microsoft.com/office/drawing/2014/main" id="{8EDAD309-CCC4-1DBB-4A5B-CDF25C36F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876901"/>
              </p:ext>
            </p:extLst>
          </p:nvPr>
        </p:nvGraphicFramePr>
        <p:xfrm>
          <a:off x="638175" y="3661317"/>
          <a:ext cx="324802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044">
                  <a:extLst>
                    <a:ext uri="{9D8B030D-6E8A-4147-A177-3AD203B41FA5}">
                      <a16:colId xmlns:a16="http://schemas.microsoft.com/office/drawing/2014/main" val="1176683069"/>
                    </a:ext>
                  </a:extLst>
                </a:gridCol>
                <a:gridCol w="2370981">
                  <a:extLst>
                    <a:ext uri="{9D8B030D-6E8A-4147-A177-3AD203B41FA5}">
                      <a16:colId xmlns:a16="http://schemas.microsoft.com/office/drawing/2014/main" val="2048995117"/>
                    </a:ext>
                  </a:extLst>
                </a:gridCol>
              </a:tblGrid>
              <a:tr h="310029"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800186"/>
                  </a:ext>
                </a:extLst>
              </a:tr>
              <a:tr h="310029">
                <a:tc>
                  <a:txBody>
                    <a:bodyPr/>
                    <a:lstStyle/>
                    <a:p>
                      <a:r>
                        <a:rPr lang="tr-TR" sz="1600" dirty="0"/>
                        <a:t>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Counter </a:t>
                      </a:r>
                      <a:r>
                        <a:rPr lang="tr-TR" sz="1600" dirty="0" err="1"/>
                        <a:t>Up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974111"/>
                  </a:ext>
                </a:extLst>
              </a:tr>
              <a:tr h="310029">
                <a:tc>
                  <a:txBody>
                    <a:bodyPr/>
                    <a:lstStyle/>
                    <a:p>
                      <a:r>
                        <a:rPr lang="tr-TR" sz="1600" dirty="0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Counter </a:t>
                      </a:r>
                      <a:r>
                        <a:rPr lang="tr-TR" sz="1600" dirty="0" err="1"/>
                        <a:t>Down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209609"/>
                  </a:ext>
                </a:extLst>
              </a:tr>
              <a:tr h="310029">
                <a:tc>
                  <a:txBody>
                    <a:bodyPr/>
                    <a:lstStyle/>
                    <a:p>
                      <a:r>
                        <a:rPr lang="tr-TR" sz="16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Reset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706163"/>
                  </a:ext>
                </a:extLst>
              </a:tr>
              <a:tr h="310029">
                <a:tc>
                  <a:txBody>
                    <a:bodyPr/>
                    <a:lstStyle/>
                    <a:p>
                      <a:r>
                        <a:rPr lang="tr-TR" sz="1600" dirty="0"/>
                        <a:t>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Load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97729"/>
                  </a:ext>
                </a:extLst>
              </a:tr>
              <a:tr h="310029">
                <a:tc>
                  <a:txBody>
                    <a:bodyPr/>
                    <a:lstStyle/>
                    <a:p>
                      <a:r>
                        <a:rPr lang="tr-TR" sz="1600" dirty="0"/>
                        <a:t>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Preset</a:t>
                      </a:r>
                      <a:r>
                        <a:rPr lang="tr-TR" sz="1600" dirty="0"/>
                        <a:t>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803758"/>
                  </a:ext>
                </a:extLst>
              </a:tr>
              <a:tr h="310029">
                <a:tc>
                  <a:txBody>
                    <a:bodyPr/>
                    <a:lstStyle/>
                    <a:p>
                      <a:r>
                        <a:rPr lang="tr-TR" sz="1600" dirty="0"/>
                        <a:t>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Output</a:t>
                      </a:r>
                      <a:r>
                        <a:rPr lang="tr-TR" sz="1600" dirty="0"/>
                        <a:t> </a:t>
                      </a:r>
                      <a:r>
                        <a:rPr lang="tr-TR" sz="1600" dirty="0" err="1"/>
                        <a:t>Up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430552"/>
                  </a:ext>
                </a:extLst>
              </a:tr>
              <a:tr h="310029">
                <a:tc>
                  <a:txBody>
                    <a:bodyPr/>
                    <a:lstStyle/>
                    <a:p>
                      <a:r>
                        <a:rPr lang="tr-TR" sz="1600" dirty="0"/>
                        <a:t>QD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Output</a:t>
                      </a:r>
                      <a:r>
                        <a:rPr lang="tr-TR" sz="1600" dirty="0"/>
                        <a:t> </a:t>
                      </a:r>
                      <a:r>
                        <a:rPr lang="tr-TR" sz="1600" dirty="0" err="1"/>
                        <a:t>Down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241832"/>
                  </a:ext>
                </a:extLst>
              </a:tr>
              <a:tr h="310029">
                <a:tc>
                  <a:txBody>
                    <a:bodyPr/>
                    <a:lstStyle/>
                    <a:p>
                      <a:r>
                        <a:rPr lang="tr-TR" sz="1600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Current</a:t>
                      </a:r>
                      <a:r>
                        <a:rPr lang="tr-TR" sz="1600" dirty="0"/>
                        <a:t>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901133"/>
                  </a:ext>
                </a:extLst>
              </a:tr>
            </a:tbl>
          </a:graphicData>
        </a:graphic>
      </p:graphicFrame>
      <p:pic>
        <p:nvPicPr>
          <p:cNvPr id="5" name="Resim 4">
            <a:extLst>
              <a:ext uri="{FF2B5EF4-FFF2-40B4-BE49-F238E27FC236}">
                <a16:creationId xmlns:a16="http://schemas.microsoft.com/office/drawing/2014/main" id="{F57031D3-4D2D-2C12-9EB4-87679A09C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456" y="955421"/>
            <a:ext cx="7322369" cy="409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15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16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ACC1FCB-360F-B312-A287-104C3C33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Yukarı - Aşağı Sayıcı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o 3">
            <a:extLst>
              <a:ext uri="{FF2B5EF4-FFF2-40B4-BE49-F238E27FC236}">
                <a16:creationId xmlns:a16="http://schemas.microsoft.com/office/drawing/2014/main" id="{8EDAD309-CCC4-1DBB-4A5B-CDF25C36F290}"/>
              </a:ext>
            </a:extLst>
          </p:cNvPr>
          <p:cNvGraphicFramePr>
            <a:graphicFrameLocks noGrp="1"/>
          </p:cNvGraphicFramePr>
          <p:nvPr/>
        </p:nvGraphicFramePr>
        <p:xfrm>
          <a:off x="638175" y="3661317"/>
          <a:ext cx="324802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044">
                  <a:extLst>
                    <a:ext uri="{9D8B030D-6E8A-4147-A177-3AD203B41FA5}">
                      <a16:colId xmlns:a16="http://schemas.microsoft.com/office/drawing/2014/main" val="1176683069"/>
                    </a:ext>
                  </a:extLst>
                </a:gridCol>
                <a:gridCol w="2370981">
                  <a:extLst>
                    <a:ext uri="{9D8B030D-6E8A-4147-A177-3AD203B41FA5}">
                      <a16:colId xmlns:a16="http://schemas.microsoft.com/office/drawing/2014/main" val="2048995117"/>
                    </a:ext>
                  </a:extLst>
                </a:gridCol>
              </a:tblGrid>
              <a:tr h="310029"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800186"/>
                  </a:ext>
                </a:extLst>
              </a:tr>
              <a:tr h="310029">
                <a:tc>
                  <a:txBody>
                    <a:bodyPr/>
                    <a:lstStyle/>
                    <a:p>
                      <a:r>
                        <a:rPr lang="tr-TR" sz="1600" dirty="0"/>
                        <a:t>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Counter </a:t>
                      </a:r>
                      <a:r>
                        <a:rPr lang="tr-TR" sz="1600" dirty="0" err="1"/>
                        <a:t>Up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974111"/>
                  </a:ext>
                </a:extLst>
              </a:tr>
              <a:tr h="310029">
                <a:tc>
                  <a:txBody>
                    <a:bodyPr/>
                    <a:lstStyle/>
                    <a:p>
                      <a:r>
                        <a:rPr lang="tr-TR" sz="1600" dirty="0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Counter </a:t>
                      </a:r>
                      <a:r>
                        <a:rPr lang="tr-TR" sz="1600" dirty="0" err="1"/>
                        <a:t>Down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209609"/>
                  </a:ext>
                </a:extLst>
              </a:tr>
              <a:tr h="310029">
                <a:tc>
                  <a:txBody>
                    <a:bodyPr/>
                    <a:lstStyle/>
                    <a:p>
                      <a:r>
                        <a:rPr lang="tr-TR" sz="16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Reset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706163"/>
                  </a:ext>
                </a:extLst>
              </a:tr>
              <a:tr h="310029">
                <a:tc>
                  <a:txBody>
                    <a:bodyPr/>
                    <a:lstStyle/>
                    <a:p>
                      <a:r>
                        <a:rPr lang="tr-TR" sz="1600" dirty="0"/>
                        <a:t>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Load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97729"/>
                  </a:ext>
                </a:extLst>
              </a:tr>
              <a:tr h="310029">
                <a:tc>
                  <a:txBody>
                    <a:bodyPr/>
                    <a:lstStyle/>
                    <a:p>
                      <a:r>
                        <a:rPr lang="tr-TR" sz="1600" dirty="0"/>
                        <a:t>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Preset</a:t>
                      </a:r>
                      <a:r>
                        <a:rPr lang="tr-TR" sz="1600" dirty="0"/>
                        <a:t>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803758"/>
                  </a:ext>
                </a:extLst>
              </a:tr>
              <a:tr h="310029">
                <a:tc>
                  <a:txBody>
                    <a:bodyPr/>
                    <a:lstStyle/>
                    <a:p>
                      <a:r>
                        <a:rPr lang="tr-TR" sz="1600" dirty="0"/>
                        <a:t>QU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Output</a:t>
                      </a:r>
                      <a:r>
                        <a:rPr lang="tr-TR" sz="1600" dirty="0"/>
                        <a:t> </a:t>
                      </a:r>
                      <a:r>
                        <a:rPr lang="tr-TR" sz="1600" dirty="0" err="1"/>
                        <a:t>Up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430552"/>
                  </a:ext>
                </a:extLst>
              </a:tr>
              <a:tr h="310029">
                <a:tc>
                  <a:txBody>
                    <a:bodyPr/>
                    <a:lstStyle/>
                    <a:p>
                      <a:r>
                        <a:rPr lang="tr-TR" sz="1600" dirty="0"/>
                        <a:t>QD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Output</a:t>
                      </a:r>
                      <a:r>
                        <a:rPr lang="tr-TR" sz="1600" dirty="0"/>
                        <a:t> </a:t>
                      </a:r>
                      <a:r>
                        <a:rPr lang="tr-TR" sz="1600" dirty="0" err="1"/>
                        <a:t>Down</a:t>
                      </a:r>
                      <a:endParaRPr lang="tr-T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241832"/>
                  </a:ext>
                </a:extLst>
              </a:tr>
              <a:tr h="310029">
                <a:tc>
                  <a:txBody>
                    <a:bodyPr/>
                    <a:lstStyle/>
                    <a:p>
                      <a:r>
                        <a:rPr lang="tr-TR" sz="1600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Current</a:t>
                      </a:r>
                      <a:r>
                        <a:rPr lang="tr-TR" sz="1600" dirty="0"/>
                        <a:t>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901133"/>
                  </a:ext>
                </a:extLst>
              </a:tr>
            </a:tbl>
          </a:graphicData>
        </a:graphic>
      </p:graphicFrame>
      <p:pic>
        <p:nvPicPr>
          <p:cNvPr id="6" name="Resim 5">
            <a:extLst>
              <a:ext uri="{FF2B5EF4-FFF2-40B4-BE49-F238E27FC236}">
                <a16:creationId xmlns:a16="http://schemas.microsoft.com/office/drawing/2014/main" id="{9F5E079A-E25C-1E64-1B0E-0F3BFEB3E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446" y="491207"/>
            <a:ext cx="7718197" cy="581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0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16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ACC1FCB-360F-B312-A287-104C3C33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Sayıcı Parametreleri (%DB)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02834F1-CC7E-5F57-058D-CA98CB034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350" y="735923"/>
            <a:ext cx="7673768" cy="564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11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16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ACC1FCB-360F-B312-A287-104C3C33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Sayıcı Parametreleri (%DB)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DD8B977-5FE4-7C82-4F06-858FB8F1A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697" y="1792224"/>
            <a:ext cx="7846089" cy="398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06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16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ACC1FCB-360F-B312-A287-104C3C33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Sayıcı Parametreleri (%DB)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EF94471-3E3E-96CC-43AD-F36F7694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021" y="1220835"/>
            <a:ext cx="4753638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98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16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ACC1FCB-360F-B312-A287-104C3C33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Sayıcı Parametreleri (%DB)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DDE3C08-EB92-CC58-A06A-C58819AF8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408" y="969990"/>
            <a:ext cx="6347080" cy="51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68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16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ACC1FCB-360F-B312-A287-104C3C33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4758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16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ACC1FCB-360F-B312-A287-104C3C33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Sayıcılar (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Counters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00F4A62-7209-5F0E-59F4-CBE8185AA4AD}"/>
              </a:ext>
            </a:extLst>
          </p:cNvPr>
          <p:cNvSpPr txBox="1"/>
          <p:nvPr/>
        </p:nvSpPr>
        <p:spPr>
          <a:xfrm>
            <a:off x="4219341" y="2542310"/>
            <a:ext cx="63440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Otomasyon sistemlerinde en çok kullanılan işlemlerden biri, hatta en çok yapılan işlem, sayma işlemidir diyebiliriz. </a:t>
            </a:r>
          </a:p>
          <a:p>
            <a:endParaRPr lang="tr-TR" dirty="0"/>
          </a:p>
          <a:p>
            <a:r>
              <a:rPr lang="tr-TR" dirty="0"/>
              <a:t>Giren çıkanı,</a:t>
            </a:r>
          </a:p>
          <a:p>
            <a:r>
              <a:rPr lang="tr-TR" dirty="0"/>
              <a:t>Üretileni saymak,</a:t>
            </a:r>
          </a:p>
          <a:p>
            <a:r>
              <a:rPr lang="tr-TR" dirty="0"/>
              <a:t>Depolananı saymak,</a:t>
            </a:r>
          </a:p>
          <a:p>
            <a:r>
              <a:rPr lang="tr-TR" dirty="0"/>
              <a:t>İşlemin kaç defa yapıldığını öğrenmek,</a:t>
            </a:r>
          </a:p>
          <a:p>
            <a:r>
              <a:rPr lang="tr-TR" dirty="0"/>
              <a:t>Kalan miktarı öğrenmek,</a:t>
            </a:r>
          </a:p>
          <a:p>
            <a:r>
              <a:rPr lang="tr-TR" dirty="0"/>
              <a:t>Karşılaştırmak vb.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B427A0B-AEDD-C81C-9841-ADF618392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127" y="4407709"/>
            <a:ext cx="3644313" cy="206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1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16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ACC1FCB-360F-B312-A287-104C3C33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Sayıcılar (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Counters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00F4A62-7209-5F0E-59F4-CBE8185AA4AD}"/>
              </a:ext>
            </a:extLst>
          </p:cNvPr>
          <p:cNvSpPr txBox="1"/>
          <p:nvPr/>
        </p:nvSpPr>
        <p:spPr>
          <a:xfrm>
            <a:off x="4355008" y="3327737"/>
            <a:ext cx="63440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Sayıcılar sayma girişine uygulanan yükselen kenar sinyallerini sayarlar. </a:t>
            </a:r>
          </a:p>
          <a:p>
            <a:endParaRPr lang="tr-TR" dirty="0"/>
          </a:p>
          <a:p>
            <a:r>
              <a:rPr lang="tr-TR" dirty="0">
                <a:solidFill>
                  <a:srgbClr val="FF0000"/>
                </a:solidFill>
              </a:rPr>
              <a:t>Ayrıca sayıcılar 1 çevrimde sadece </a:t>
            </a:r>
            <a:r>
              <a:rPr lang="tr-TR">
                <a:solidFill>
                  <a:srgbClr val="FF0000"/>
                </a:solidFill>
              </a:rPr>
              <a:t>1 kez </a:t>
            </a:r>
            <a:r>
              <a:rPr lang="tr-TR" dirty="0">
                <a:solidFill>
                  <a:srgbClr val="FF0000"/>
                </a:solidFill>
              </a:rPr>
              <a:t>sayma yaparlar. </a:t>
            </a:r>
          </a:p>
          <a:p>
            <a:endParaRPr lang="tr-TR" dirty="0"/>
          </a:p>
          <a:p>
            <a:r>
              <a:rPr lang="tr-TR" dirty="0"/>
              <a:t>Çevrimden bağımsız sayma ihtiyacı olan yerlerde HSC kullanılması gerekir (donanımsal sayıcı).</a:t>
            </a:r>
          </a:p>
          <a:p>
            <a:endParaRPr lang="tr-TR" dirty="0"/>
          </a:p>
          <a:p>
            <a:r>
              <a:rPr lang="tr-TR" dirty="0"/>
              <a:t>Otomasyon projelerinde sayıcı girişlerine gelen sinyaller genellikle endüktif, kapasitif, manyetik veya optik sensörlerden gelir.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258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16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ACC1FCB-360F-B312-A287-104C3C33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Sayıcılar (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Counters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00F4A62-7209-5F0E-59F4-CBE8185AA4AD}"/>
              </a:ext>
            </a:extLst>
          </p:cNvPr>
          <p:cNvSpPr txBox="1"/>
          <p:nvPr/>
        </p:nvSpPr>
        <p:spPr>
          <a:xfrm>
            <a:off x="4355008" y="3327737"/>
            <a:ext cx="63440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Siemens S7-1200 ailesinde 3 tip sayıcı bulunur.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Yukarı Sayıcı (CTU)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Aşağı Sayıcı (CTD)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Yukarı ve Aşağı Sayıcı (CTUD)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0135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16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ACC1FCB-360F-B312-A287-104C3C33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Sayıcılar (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Counters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00F4A62-7209-5F0E-59F4-CBE8185AA4AD}"/>
              </a:ext>
            </a:extLst>
          </p:cNvPr>
          <p:cNvSpPr txBox="1"/>
          <p:nvPr/>
        </p:nvSpPr>
        <p:spPr>
          <a:xfrm>
            <a:off x="4355008" y="3327737"/>
            <a:ext cx="6344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Siemens S7-1200 ailesinde belli bir sayıcı sınırı yoktur. </a:t>
            </a:r>
          </a:p>
          <a:p>
            <a:r>
              <a:rPr lang="tr-TR" dirty="0"/>
              <a:t>Hafıza durumuna göre değişir. </a:t>
            </a:r>
          </a:p>
          <a:p>
            <a:endParaRPr lang="tr-TR" dirty="0"/>
          </a:p>
          <a:p>
            <a:r>
              <a:rPr lang="tr-TR" dirty="0"/>
              <a:t>Hafıza dolana kadar sayıcı eklenebilir. </a:t>
            </a:r>
          </a:p>
        </p:txBody>
      </p:sp>
    </p:spTree>
    <p:extLst>
      <p:ext uri="{BB962C8B-B14F-4D97-AF65-F5344CB8AC3E}">
        <p14:creationId xmlns:p14="http://schemas.microsoft.com/office/powerpoint/2010/main" val="414894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16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ACC1FCB-360F-B312-A287-104C3C33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Sayıcılar (</a:t>
            </a:r>
            <a:r>
              <a:rPr lang="tr-TR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Counters</a:t>
            </a:r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00F4A62-7209-5F0E-59F4-CBE8185AA4AD}"/>
              </a:ext>
            </a:extLst>
          </p:cNvPr>
          <p:cNvSpPr txBox="1"/>
          <p:nvPr/>
        </p:nvSpPr>
        <p:spPr>
          <a:xfrm>
            <a:off x="663539" y="3594004"/>
            <a:ext cx="37530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Sayıcıların maksimum sayma değeri sayıcıda kullanılan veri tipine göre değişir. Yani, sayacağınız değere göre uygun bir veri tipi seçilmelidir. 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11C47B4-309D-7A97-86B7-D0611F810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441" y="4046250"/>
            <a:ext cx="6964036" cy="2171670"/>
          </a:xfrm>
          <a:prstGeom prst="rect">
            <a:avLst/>
          </a:prstGeom>
        </p:spPr>
      </p:pic>
      <p:graphicFrame>
        <p:nvGraphicFramePr>
          <p:cNvPr id="5" name="Tablo 5">
            <a:extLst>
              <a:ext uri="{FF2B5EF4-FFF2-40B4-BE49-F238E27FC236}">
                <a16:creationId xmlns:a16="http://schemas.microsoft.com/office/drawing/2014/main" id="{D53081F5-BA5D-D7CF-0C1C-485842C34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804459"/>
              </p:ext>
            </p:extLst>
          </p:nvPr>
        </p:nvGraphicFramePr>
        <p:xfrm>
          <a:off x="5689076" y="853816"/>
          <a:ext cx="5128275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425">
                  <a:extLst>
                    <a:ext uri="{9D8B030D-6E8A-4147-A177-3AD203B41FA5}">
                      <a16:colId xmlns:a16="http://schemas.microsoft.com/office/drawing/2014/main" val="2588738223"/>
                    </a:ext>
                  </a:extLst>
                </a:gridCol>
                <a:gridCol w="1384180">
                  <a:extLst>
                    <a:ext uri="{9D8B030D-6E8A-4147-A177-3AD203B41FA5}">
                      <a16:colId xmlns:a16="http://schemas.microsoft.com/office/drawing/2014/main" val="2674167387"/>
                    </a:ext>
                  </a:extLst>
                </a:gridCol>
                <a:gridCol w="2034670">
                  <a:extLst>
                    <a:ext uri="{9D8B030D-6E8A-4147-A177-3AD203B41FA5}">
                      <a16:colId xmlns:a16="http://schemas.microsoft.com/office/drawing/2014/main" val="2378414403"/>
                    </a:ext>
                  </a:extLst>
                </a:gridCol>
              </a:tblGrid>
              <a:tr h="314271">
                <a:tc>
                  <a:txBody>
                    <a:bodyPr/>
                    <a:lstStyle/>
                    <a:p>
                      <a:r>
                        <a:rPr lang="tr-TR" dirty="0"/>
                        <a:t>Veri Tipi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Değer Aralığı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120576"/>
                  </a:ext>
                </a:extLst>
              </a:tr>
              <a:tr h="314271">
                <a:tc>
                  <a:txBody>
                    <a:bodyPr/>
                    <a:lstStyle/>
                    <a:p>
                      <a:r>
                        <a:rPr lang="tr-TR" dirty="0" err="1"/>
                        <a:t>USInt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0/255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130094"/>
                  </a:ext>
                </a:extLst>
              </a:tr>
              <a:tr h="314271">
                <a:tc>
                  <a:txBody>
                    <a:bodyPr/>
                    <a:lstStyle/>
                    <a:p>
                      <a:r>
                        <a:rPr lang="tr-TR" dirty="0" err="1"/>
                        <a:t>Sınt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-128/127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075940"/>
                  </a:ext>
                </a:extLst>
              </a:tr>
              <a:tr h="314271">
                <a:tc>
                  <a:txBody>
                    <a:bodyPr/>
                    <a:lstStyle/>
                    <a:p>
                      <a:r>
                        <a:rPr lang="tr-TR" dirty="0" err="1"/>
                        <a:t>Uınt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0/65535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524879"/>
                  </a:ext>
                </a:extLst>
              </a:tr>
              <a:tr h="314271">
                <a:tc>
                  <a:txBody>
                    <a:bodyPr/>
                    <a:lstStyle/>
                    <a:p>
                      <a:r>
                        <a:rPr lang="tr-TR" dirty="0" err="1"/>
                        <a:t>Int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-32,768/32,767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30817"/>
                  </a:ext>
                </a:extLst>
              </a:tr>
              <a:tr h="314271">
                <a:tc>
                  <a:txBody>
                    <a:bodyPr/>
                    <a:lstStyle/>
                    <a:p>
                      <a:r>
                        <a:rPr lang="tr-TR" dirty="0" err="1"/>
                        <a:t>UDInt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0/4,294,967,295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358921"/>
                  </a:ext>
                </a:extLst>
              </a:tr>
              <a:tr h="490780">
                <a:tc>
                  <a:txBody>
                    <a:bodyPr/>
                    <a:lstStyle/>
                    <a:p>
                      <a:r>
                        <a:rPr lang="tr-TR" dirty="0" err="1"/>
                        <a:t>DInt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/>
                        <a:t>-2,147,483,648</a:t>
                      </a:r>
                    </a:p>
                    <a:p>
                      <a:r>
                        <a:rPr lang="tr-TR" sz="1600" dirty="0"/>
                        <a:t>/2,417,483,647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049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12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16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ACC1FCB-360F-B312-A287-104C3C33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Yukarı Sayıcı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00F4A62-7209-5F0E-59F4-CBE8185AA4AD}"/>
              </a:ext>
            </a:extLst>
          </p:cNvPr>
          <p:cNvSpPr txBox="1"/>
          <p:nvPr/>
        </p:nvSpPr>
        <p:spPr>
          <a:xfrm>
            <a:off x="4086225" y="1618980"/>
            <a:ext cx="7636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Yukarı sayıcılar saymaya sıfırdan başlayarak yukarı doğru sayarlar. Belirli değere (</a:t>
            </a:r>
            <a:r>
              <a:rPr lang="tr-TR" dirty="0" err="1"/>
              <a:t>preset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) ulaşan yukarı sayıcılar çıkışlarını aktif yaparak kontaklarının konum değiştirmesini ve belirli aygıtların aktif/pasif olmasını sağlarlar. 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54CB266-D91C-440C-E6E4-30717ABA0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959" y="2610422"/>
            <a:ext cx="7000333" cy="400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7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16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ACC1FCB-360F-B312-A287-104C3C33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Yukarı Sayıcı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00F4A62-7209-5F0E-59F4-CBE8185AA4AD}"/>
              </a:ext>
            </a:extLst>
          </p:cNvPr>
          <p:cNvSpPr txBox="1"/>
          <p:nvPr/>
        </p:nvSpPr>
        <p:spPr>
          <a:xfrm>
            <a:off x="4086225" y="1618980"/>
            <a:ext cx="7636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Yukarı sayıcılar saymaya sıfırdan başlayarak yukarı doğru sayarlar. Belirli değere (</a:t>
            </a:r>
            <a:r>
              <a:rPr lang="tr-TR" dirty="0" err="1"/>
              <a:t>preset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) ulaşan yukarı sayıcılar çıkışlarını aktif yaparak kontaklarının konum değiştirmesini ve belirli aygıtların aktif/pasif olmasını sağlarlar. 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3DBA4B5-D27C-52E8-AE99-DEF198991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248" y="2798064"/>
            <a:ext cx="3390008" cy="366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4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550</Words>
  <Application>Microsoft Office PowerPoint</Application>
  <PresentationFormat>Geniş ekran</PresentationFormat>
  <Paragraphs>170</Paragraphs>
  <Slides>26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Teması</vt:lpstr>
      <vt:lpstr>Otomasyon I</vt:lpstr>
      <vt:lpstr>Sayıcılar (Counters)</vt:lpstr>
      <vt:lpstr>Sayıcılar (Counters)</vt:lpstr>
      <vt:lpstr>Sayıcılar (Counters)</vt:lpstr>
      <vt:lpstr>Sayıcılar (Counters)</vt:lpstr>
      <vt:lpstr>Sayıcılar (Counters)</vt:lpstr>
      <vt:lpstr>Sayıcılar (Counters)</vt:lpstr>
      <vt:lpstr>Yukarı Sayıcı</vt:lpstr>
      <vt:lpstr>Yukarı Sayıcı</vt:lpstr>
      <vt:lpstr>Yukarı Sayıcı</vt:lpstr>
      <vt:lpstr>Yukarı Sayıcı</vt:lpstr>
      <vt:lpstr>Yukarı Sayıcı</vt:lpstr>
      <vt:lpstr>Yukarı Sayıcı</vt:lpstr>
      <vt:lpstr>Yukarı Sayıcı</vt:lpstr>
      <vt:lpstr>Yukarı Sayıcı</vt:lpstr>
      <vt:lpstr>Yukarı Sayıcı</vt:lpstr>
      <vt:lpstr>Yukarı Sayıcı</vt:lpstr>
      <vt:lpstr>Aşağı Sayıcı</vt:lpstr>
      <vt:lpstr>Aşağı Sayıcı</vt:lpstr>
      <vt:lpstr>Yukarı - Aşağı Sayıcı</vt:lpstr>
      <vt:lpstr>Yukarı - Aşağı Sayıcı</vt:lpstr>
      <vt:lpstr>Sayıcı Parametreleri (%DB)</vt:lpstr>
      <vt:lpstr>Sayıcı Parametreleri (%DB)</vt:lpstr>
      <vt:lpstr>Sayıcı Parametreleri (%DB)</vt:lpstr>
      <vt:lpstr>Sayıcı Parametreleri (%DB)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Otomasyon I</dc:title>
  <dc:creator>Bahtiyar  USLU</dc:creator>
  <cp:lastModifiedBy>Bahtiyar  USLU</cp:lastModifiedBy>
  <cp:revision>10</cp:revision>
  <dcterms:created xsi:type="dcterms:W3CDTF">2023-03-06T12:17:14Z</dcterms:created>
  <dcterms:modified xsi:type="dcterms:W3CDTF">2024-05-03T07:38:12Z</dcterms:modified>
</cp:coreProperties>
</file>